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3.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omments/modernComment_33A_D5180371.xml" ContentType="application/vnd.ms-powerpoint.comments+xml"/>
  <Override PartName="/ppt/notesSlides/notesSlide2.xml" ContentType="application/vnd.openxmlformats-officedocument.presentationml.notesSlide+xml"/>
  <Override PartName="/ppt/comments/modernComment_7FFFFA00_84F4EE42.xml" ContentType="application/vnd.ms-powerpoint.comments+xml"/>
  <Override PartName="/ppt/charts/chart3.xml" ContentType="application/vnd.openxmlformats-officedocument.drawingml.chart+xml"/>
  <Override PartName="/ppt/theme/themeOverride2.xml" ContentType="application/vnd.openxmlformats-officedocument.themeOverride+xml"/>
  <Override PartName="/ppt/charts/chart4.xml" ContentType="application/vnd.openxmlformats-officedocument.drawingml.chart+xml"/>
  <Override PartName="/ppt/theme/themeOverride3.xml" ContentType="application/vnd.openxmlformats-officedocument.themeOverride+xml"/>
  <Override PartName="/ppt/notesSlides/notesSlide3.xml" ContentType="application/vnd.openxmlformats-officedocument.presentationml.notesSlide+xml"/>
  <Override PartName="/ppt/comments/modernComment_1B3_AF2D3B38.xml" ContentType="application/vnd.ms-powerpoint.comments+xml"/>
  <Override PartName="/ppt/notesSlides/notesSlide4.xml" ContentType="application/vnd.openxmlformats-officedocument.presentationml.notesSlide+xml"/>
  <Override PartName="/ppt/comments/modernComment_7FFD5C3B_0.xml" ContentType="application/vnd.ms-powerpoint.comments+xml"/>
  <Override PartName="/ppt/comments/modernComment_340_FC32BCE0.xml" ContentType="application/vnd.ms-powerpoint.comments+xml"/>
  <Override PartName="/ppt/notesSlides/notesSlide5.xml" ContentType="application/vnd.openxmlformats-officedocument.presentationml.notesSlide+xml"/>
  <Override PartName="/ppt/comments/modernComment_342_7FC568F1.xml" ContentType="application/vnd.ms-powerpoint.comments+xml"/>
  <Override PartName="/ppt/notesSlides/notesSlide6.xml" ContentType="application/vnd.openxmlformats-officedocument.presentationml.notesSlide+xml"/>
  <Override PartName="/ppt/comments/modernComment_7FFD590C_D3E05159.xml" ContentType="application/vnd.ms-powerpoint.comments+xml"/>
  <Override PartName="/ppt/comments/modernComment_7FFFF9F6_5259613B.xml" ContentType="application/vnd.ms-powerpoint.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5.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94" r:id="rId4"/>
    <p:sldMasterId id="2147483998" r:id="rId5"/>
    <p:sldMasterId id="2147484039" r:id="rId6"/>
    <p:sldMasterId id="2147484065" r:id="rId7"/>
  </p:sldMasterIdLst>
  <p:notesMasterIdLst>
    <p:notesMasterId r:id="rId31"/>
  </p:notesMasterIdLst>
  <p:handoutMasterIdLst>
    <p:handoutMasterId r:id="rId32"/>
  </p:handoutMasterIdLst>
  <p:sldIdLst>
    <p:sldId id="818" r:id="rId8"/>
    <p:sldId id="809" r:id="rId9"/>
    <p:sldId id="2147482111" r:id="rId10"/>
    <p:sldId id="826" r:id="rId11"/>
    <p:sldId id="2147482112" r:id="rId12"/>
    <p:sldId id="435" r:id="rId13"/>
    <p:sldId id="2147310651" r:id="rId14"/>
    <p:sldId id="819" r:id="rId15"/>
    <p:sldId id="828" r:id="rId16"/>
    <p:sldId id="830" r:id="rId17"/>
    <p:sldId id="832" r:id="rId18"/>
    <p:sldId id="834" r:id="rId19"/>
    <p:sldId id="2147309836" r:id="rId20"/>
    <p:sldId id="835" r:id="rId21"/>
    <p:sldId id="2147482078" r:id="rId22"/>
    <p:sldId id="2147482102" r:id="rId23"/>
    <p:sldId id="2147482101" r:id="rId24"/>
    <p:sldId id="2147482087" r:id="rId25"/>
    <p:sldId id="2147482098" r:id="rId26"/>
    <p:sldId id="2147482099" r:id="rId27"/>
    <p:sldId id="260" r:id="rId28"/>
    <p:sldId id="2147482106" r:id="rId29"/>
    <p:sldId id="820" r:id="rId30"/>
  </p:sldIdLst>
  <p:sldSz cx="18288000" cy="10287000"/>
  <p:notesSz cx="7010400" cy="9296400"/>
  <p:defaultTextStyle>
    <a:defPPr>
      <a:defRPr lang="en-US"/>
    </a:defPPr>
    <a:lvl1pPr algn="l" defTabSz="761970" rtl="0" fontAlgn="base">
      <a:spcBef>
        <a:spcPct val="0"/>
      </a:spcBef>
      <a:spcAft>
        <a:spcPct val="0"/>
      </a:spcAft>
      <a:defRPr kern="1200">
        <a:solidFill>
          <a:schemeClr val="tx1"/>
        </a:solidFill>
        <a:latin typeface="Arial" charset="0"/>
        <a:ea typeface="MS PGothic" pitchFamily="34" charset="-128"/>
        <a:cs typeface="+mn-cs"/>
      </a:defRPr>
    </a:lvl1pPr>
    <a:lvl2pPr marL="761970" algn="l" defTabSz="761970" rtl="0" fontAlgn="base">
      <a:spcBef>
        <a:spcPct val="0"/>
      </a:spcBef>
      <a:spcAft>
        <a:spcPct val="0"/>
      </a:spcAft>
      <a:defRPr kern="1200">
        <a:solidFill>
          <a:schemeClr val="tx1"/>
        </a:solidFill>
        <a:latin typeface="Arial" charset="0"/>
        <a:ea typeface="MS PGothic" pitchFamily="34" charset="-128"/>
        <a:cs typeface="+mn-cs"/>
      </a:defRPr>
    </a:lvl2pPr>
    <a:lvl3pPr marL="1523939" algn="l" defTabSz="761970" rtl="0" fontAlgn="base">
      <a:spcBef>
        <a:spcPct val="0"/>
      </a:spcBef>
      <a:spcAft>
        <a:spcPct val="0"/>
      </a:spcAft>
      <a:defRPr kern="1200">
        <a:solidFill>
          <a:schemeClr val="tx1"/>
        </a:solidFill>
        <a:latin typeface="Arial" charset="0"/>
        <a:ea typeface="MS PGothic" pitchFamily="34" charset="-128"/>
        <a:cs typeface="+mn-cs"/>
      </a:defRPr>
    </a:lvl3pPr>
    <a:lvl4pPr marL="2285909" algn="l" defTabSz="761970" rtl="0" fontAlgn="base">
      <a:spcBef>
        <a:spcPct val="0"/>
      </a:spcBef>
      <a:spcAft>
        <a:spcPct val="0"/>
      </a:spcAft>
      <a:defRPr kern="1200">
        <a:solidFill>
          <a:schemeClr val="tx1"/>
        </a:solidFill>
        <a:latin typeface="Arial" charset="0"/>
        <a:ea typeface="MS PGothic" pitchFamily="34" charset="-128"/>
        <a:cs typeface="+mn-cs"/>
      </a:defRPr>
    </a:lvl4pPr>
    <a:lvl5pPr marL="3047878" algn="l" defTabSz="761970" rtl="0" fontAlgn="base">
      <a:spcBef>
        <a:spcPct val="0"/>
      </a:spcBef>
      <a:spcAft>
        <a:spcPct val="0"/>
      </a:spcAft>
      <a:defRPr kern="1200">
        <a:solidFill>
          <a:schemeClr val="tx1"/>
        </a:solidFill>
        <a:latin typeface="Arial" charset="0"/>
        <a:ea typeface="MS PGothic" pitchFamily="34" charset="-128"/>
        <a:cs typeface="+mn-cs"/>
      </a:defRPr>
    </a:lvl5pPr>
    <a:lvl6pPr marL="3809848" algn="l" defTabSz="1523939" rtl="0" eaLnBrk="1" latinLnBrk="0" hangingPunct="1">
      <a:defRPr kern="1200">
        <a:solidFill>
          <a:schemeClr val="tx1"/>
        </a:solidFill>
        <a:latin typeface="Arial" charset="0"/>
        <a:ea typeface="MS PGothic" pitchFamily="34" charset="-128"/>
        <a:cs typeface="+mn-cs"/>
      </a:defRPr>
    </a:lvl6pPr>
    <a:lvl7pPr marL="4571817" algn="l" defTabSz="1523939" rtl="0" eaLnBrk="1" latinLnBrk="0" hangingPunct="1">
      <a:defRPr kern="1200">
        <a:solidFill>
          <a:schemeClr val="tx1"/>
        </a:solidFill>
        <a:latin typeface="Arial" charset="0"/>
        <a:ea typeface="MS PGothic" pitchFamily="34" charset="-128"/>
        <a:cs typeface="+mn-cs"/>
      </a:defRPr>
    </a:lvl7pPr>
    <a:lvl8pPr marL="5333787" algn="l" defTabSz="1523939" rtl="0" eaLnBrk="1" latinLnBrk="0" hangingPunct="1">
      <a:defRPr kern="1200">
        <a:solidFill>
          <a:schemeClr val="tx1"/>
        </a:solidFill>
        <a:latin typeface="Arial" charset="0"/>
        <a:ea typeface="MS PGothic" pitchFamily="34" charset="-128"/>
        <a:cs typeface="+mn-cs"/>
      </a:defRPr>
    </a:lvl8pPr>
    <a:lvl9pPr marL="6095756" algn="l" defTabSz="1523939" rtl="0" eaLnBrk="1" latinLnBrk="0" hangingPunct="1">
      <a:defRPr kern="1200">
        <a:solidFill>
          <a:schemeClr val="tx1"/>
        </a:solidFill>
        <a:latin typeface="Arial" charset="0"/>
        <a:ea typeface="MS PGothic" pitchFamily="34" charset="-128"/>
        <a:cs typeface="+mn-cs"/>
      </a:defRPr>
    </a:lvl9pPr>
  </p:defaultTextStyle>
  <p:extLst>
    <p:ext uri="{521415D9-36F7-43E2-AB2F-B90AF26B5E84}">
      <p14:sectionLst xmlns:p14="http://schemas.microsoft.com/office/powerpoint/2010/main">
        <p14:section name="Default Section" id="{2B735FDE-5C87-4125-90B5-78A632D5A5CA}">
          <p14:sldIdLst>
            <p14:sldId id="818"/>
            <p14:sldId id="809"/>
            <p14:sldId id="2147482111"/>
            <p14:sldId id="826"/>
            <p14:sldId id="2147482112"/>
            <p14:sldId id="435"/>
            <p14:sldId id="2147310651"/>
            <p14:sldId id="819"/>
            <p14:sldId id="828"/>
            <p14:sldId id="830"/>
            <p14:sldId id="832"/>
            <p14:sldId id="834"/>
            <p14:sldId id="2147309836"/>
            <p14:sldId id="835"/>
            <p14:sldId id="2147482078"/>
            <p14:sldId id="2147482102"/>
            <p14:sldId id="2147482101"/>
            <p14:sldId id="2147482087"/>
            <p14:sldId id="2147482098"/>
            <p14:sldId id="2147482099"/>
            <p14:sldId id="260"/>
            <p14:sldId id="2147482106"/>
            <p14:sldId id="820"/>
          </p14:sldIdLst>
        </p14:section>
        <p14:section name="Other slides/alternatives" id="{210996D6-DBE6-4BD9-8759-18CD17714247}">
          <p14:sldIdLst/>
        </p14:section>
      </p14:sectionLst>
    </p:ext>
    <p:ext uri="{EFAFB233-063F-42B5-8137-9DF3F51BA10A}">
      <p15:sldGuideLst xmlns:p15="http://schemas.microsoft.com/office/powerpoint/2012/main">
        <p15:guide id="1" orient="horz" pos="2193" userDrawn="1">
          <p15:clr>
            <a:srgbClr val="A4A3A4"/>
          </p15:clr>
        </p15:guide>
        <p15:guide id="2" orient="horz" pos="5083" userDrawn="1">
          <p15:clr>
            <a:srgbClr val="A4A3A4"/>
          </p15:clr>
        </p15:guide>
        <p15:guide id="3" orient="horz" pos="5315" userDrawn="1">
          <p15:clr>
            <a:srgbClr val="A4A3A4"/>
          </p15:clr>
        </p15:guide>
        <p15:guide id="4" pos="9092" userDrawn="1">
          <p15:clr>
            <a:srgbClr val="A4A3A4"/>
          </p15:clr>
        </p15:guide>
        <p15:guide id="5" orient="horz" pos="1625" userDrawn="1">
          <p15:clr>
            <a:srgbClr val="A4A3A4"/>
          </p15:clr>
        </p15:guide>
        <p15:guide id="6" pos="5762" userDrawn="1">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7B4500E-2ACF-E0CA-9F09-541669E4A074}" name="Manas Singh" initials="MS" userId="S::manass@nvidia.com::f9012eda-5cce-4a64-a779-b2ba19fc8dca" providerId="AD"/>
  <p188:author id="{13DDBD2E-EFE3-8F08-C582-79D6912AA54F}" name="Taurean Dyer" initials="TD" userId="S::tdyer@nvidia.com::f954f6d1-e0c2-47f6-94e5-a385e744f28d" providerId="AD"/>
  <p188:author id="{9C26DF6B-D561-CAEB-2569-8BD0039537CB}" name="Jamil Semaan" initials="JS" userId="S::jsemaan@nvidia.com::fdefb8c9-377f-4b3f-899f-243c7a57a991" providerId="AD"/>
  <p188:author id="{5AA6ACD8-9CFE-BB35-96A4-712EEC3FC285}" name="Jenn Yonemitsu" initials="" userId="S::jyonemitsu@nvidia.com::c5edf713-fd74-4093-bd9a-b3ba8f0ec4ce" providerId="AD"/>
  <p188:author id="{06E375E4-9FB1-A4C0-DC60-DA65039EA834}" name="Rochelle Silveira" initials="RS" userId="S::rsilveira@nvidia.com::ec766d9d-13dc-485e-a15b-0cdc15a56a71" providerId="AD"/>
  <p188:author id="{53CCACFC-F7CB-8B65-897A-34109AD74B99}" name="Prachi Goel" initials="PG" userId="S::pgoel@nvidia.com::357e8447-3d39-4286-8c34-124405c2be1f" providerId="AD"/>
</p188: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C8C8C"/>
    <a:srgbClr val="6F6F6F"/>
    <a:srgbClr val="B3A369"/>
    <a:srgbClr val="890C58"/>
    <a:srgbClr val="0071C5"/>
    <a:srgbClr val="4F2682"/>
    <a:srgbClr val="008564"/>
    <a:srgbClr val="383838"/>
    <a:srgbClr val="CDCDCD"/>
    <a:srgbClr val="B3B3B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354CC19-9D2D-2297-83F7-40F484835CA2}" v="2" dt="2024-12-11T21:35:13.35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93"/>
        <p:guide orient="horz" pos="5083"/>
        <p:guide orient="horz" pos="5315"/>
        <p:guide pos="9092"/>
        <p:guide orient="horz" pos="1625"/>
        <p:guide pos="5762"/>
      </p:guideLst>
    </p:cSldViewPr>
  </p:slideViewPr>
  <p:notesViewPr>
    <p:cSldViewPr snapToGrid="0">
      <p:cViewPr>
        <p:scale>
          <a:sx n="1" d="2"/>
          <a:sy n="1" d="2"/>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microsoft.com/office/2018/10/relationships/authors" Target="authors.xml"/><Relationship Id="rId21" Type="http://schemas.openxmlformats.org/officeDocument/2006/relationships/slide" Target="slides/slide14.xml"/><Relationship Id="rId34"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handoutMaster" Target="handoutMasters/handoutMaster1.xml"/><Relationship Id="rId37"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theme" Target="theme/theme1.xml"/><Relationship Id="rId8" Type="http://schemas.openxmlformats.org/officeDocument/2006/relationships/slide" Target="slides/slide1.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urean Dyer" userId="S::tdyer@nvidia.com::f954f6d1-e0c2-47f6-94e5-a385e744f28d" providerId="AD" clId="Web-{119D6804-B452-44F8-A593-A558193E8A38}"/>
    <pc:docChg chg="addSld delSld modSld sldOrd modSection">
      <pc:chgData name="Taurean Dyer" userId="S::tdyer@nvidia.com::f954f6d1-e0c2-47f6-94e5-a385e744f28d" providerId="AD" clId="Web-{119D6804-B452-44F8-A593-A558193E8A38}" dt="2024-10-18T00:00:57.398" v="516" actId="20577"/>
      <pc:docMkLst>
        <pc:docMk/>
      </pc:docMkLst>
      <pc:sldChg chg="ord">
        <pc:chgData name="Taurean Dyer" userId="S::tdyer@nvidia.com::f954f6d1-e0c2-47f6-94e5-a385e744f28d" providerId="AD" clId="Web-{119D6804-B452-44F8-A593-A558193E8A38}" dt="2024-10-17T23:32:08.611" v="22"/>
        <pc:sldMkLst>
          <pc:docMk/>
          <pc:sldMk cId="0" sldId="258"/>
        </pc:sldMkLst>
      </pc:sldChg>
      <pc:sldChg chg="ord">
        <pc:chgData name="Taurean Dyer" userId="S::tdyer@nvidia.com::f954f6d1-e0c2-47f6-94e5-a385e744f28d" providerId="AD" clId="Web-{119D6804-B452-44F8-A593-A558193E8A38}" dt="2024-10-17T23:32:10.595" v="23"/>
        <pc:sldMkLst>
          <pc:docMk/>
          <pc:sldMk cId="3575120753" sldId="826"/>
        </pc:sldMkLst>
      </pc:sldChg>
      <pc:sldChg chg="del">
        <pc:chgData name="Taurean Dyer" userId="S::tdyer@nvidia.com::f954f6d1-e0c2-47f6-94e5-a385e744f28d" providerId="AD" clId="Web-{119D6804-B452-44F8-A593-A558193E8A38}" dt="2024-10-17T23:33:39.836" v="26"/>
        <pc:sldMkLst>
          <pc:docMk/>
          <pc:sldMk cId="2801505518" sldId="829"/>
        </pc:sldMkLst>
      </pc:sldChg>
      <pc:sldChg chg="addSp modSp">
        <pc:chgData name="Taurean Dyer" userId="S::tdyer@nvidia.com::f954f6d1-e0c2-47f6-94e5-a385e744f28d" providerId="AD" clId="Web-{119D6804-B452-44F8-A593-A558193E8A38}" dt="2024-10-17T23:58:48.482" v="515"/>
        <pc:sldMkLst>
          <pc:docMk/>
          <pc:sldMk cId="2143643889" sldId="834"/>
        </pc:sldMkLst>
        <pc:spChg chg="add mod">
          <ac:chgData name="Taurean Dyer" userId="S::tdyer@nvidia.com::f954f6d1-e0c2-47f6-94e5-a385e744f28d" providerId="AD" clId="Web-{119D6804-B452-44F8-A593-A558193E8A38}" dt="2024-10-17T23:49:47.081" v="366" actId="1076"/>
          <ac:spMkLst>
            <pc:docMk/>
            <pc:sldMk cId="2143643889" sldId="834"/>
            <ac:spMk id="4" creationId="{E5A0BFEC-23F1-C7D0-5D16-2BB8DD1A92B3}"/>
          </ac:spMkLst>
        </pc:spChg>
        <pc:spChg chg="add mod">
          <ac:chgData name="Taurean Dyer" userId="S::tdyer@nvidia.com::f954f6d1-e0c2-47f6-94e5-a385e744f28d" providerId="AD" clId="Web-{119D6804-B452-44F8-A593-A558193E8A38}" dt="2024-10-17T23:51:11.494" v="511" actId="1076"/>
          <ac:spMkLst>
            <pc:docMk/>
            <pc:sldMk cId="2143643889" sldId="834"/>
            <ac:spMk id="9" creationId="{98173573-AD37-168D-66D5-D2FC2E1FD055}"/>
          </ac:spMkLst>
        </pc:spChg>
        <pc:picChg chg="mod">
          <ac:chgData name="Taurean Dyer" userId="S::tdyer@nvidia.com::f954f6d1-e0c2-47f6-94e5-a385e744f28d" providerId="AD" clId="Web-{119D6804-B452-44F8-A593-A558193E8A38}" dt="2024-10-17T23:34:51.170" v="27" actId="1076"/>
          <ac:picMkLst>
            <pc:docMk/>
            <pc:sldMk cId="2143643889" sldId="834"/>
            <ac:picMk id="3" creationId="{C66D6BA7-08D2-101B-95D7-03680F6A3FD6}"/>
          </ac:picMkLst>
        </pc:picChg>
        <pc:picChg chg="mod">
          <ac:chgData name="Taurean Dyer" userId="S::tdyer@nvidia.com::f954f6d1-e0c2-47f6-94e5-a385e744f28d" providerId="AD" clId="Web-{119D6804-B452-44F8-A593-A558193E8A38}" dt="2024-10-17T23:49:47.066" v="365" actId="1076"/>
          <ac:picMkLst>
            <pc:docMk/>
            <pc:sldMk cId="2143643889" sldId="834"/>
            <ac:picMk id="5" creationId="{5F2CDE5D-9B35-96C8-D3EC-9AD55B66D50E}"/>
          </ac:picMkLst>
        </pc:picChg>
        <pc:picChg chg="mod modCrop">
          <ac:chgData name="Taurean Dyer" userId="S::tdyer@nvidia.com::f954f6d1-e0c2-47f6-94e5-a385e744f28d" providerId="AD" clId="Web-{119D6804-B452-44F8-A593-A558193E8A38}" dt="2024-10-17T23:58:48.482" v="515"/>
          <ac:picMkLst>
            <pc:docMk/>
            <pc:sldMk cId="2143643889" sldId="834"/>
            <ac:picMk id="6" creationId="{D74142F3-7C0A-6458-64C1-62FC02DC4621}"/>
          </ac:picMkLst>
        </pc:picChg>
        <pc:picChg chg="mod modCrop">
          <ac:chgData name="Taurean Dyer" userId="S::tdyer@nvidia.com::f954f6d1-e0c2-47f6-94e5-a385e744f28d" providerId="AD" clId="Web-{119D6804-B452-44F8-A593-A558193E8A38}" dt="2024-10-17T23:52:24.187" v="513"/>
          <ac:picMkLst>
            <pc:docMk/>
            <pc:sldMk cId="2143643889" sldId="834"/>
            <ac:picMk id="7" creationId="{0890C4EC-FFCD-461B-D6C7-E7AB53F6402C}"/>
          </ac:picMkLst>
        </pc:picChg>
      </pc:sldChg>
      <pc:sldChg chg="modSp modCm">
        <pc:chgData name="Taurean Dyer" userId="S::tdyer@nvidia.com::f954f6d1-e0c2-47f6-94e5-a385e744f28d" providerId="AD" clId="Web-{119D6804-B452-44F8-A593-A558193E8A38}" dt="2024-10-18T00:00:57.398" v="516" actId="20577"/>
        <pc:sldMkLst>
          <pc:docMk/>
          <pc:sldMk cId="3554693465" sldId="2147309836"/>
        </pc:sldMkLst>
        <pc:spChg chg="mod">
          <ac:chgData name="Taurean Dyer" userId="S::tdyer@nvidia.com::f954f6d1-e0c2-47f6-94e5-a385e744f28d" providerId="AD" clId="Web-{119D6804-B452-44F8-A593-A558193E8A38}" dt="2024-10-17T23:31:39.530" v="21" actId="20577"/>
          <ac:spMkLst>
            <pc:docMk/>
            <pc:sldMk cId="3554693465" sldId="2147309836"/>
            <ac:spMk id="2" creationId="{AFF0D1D0-BDAC-18E5-B904-45244F555741}"/>
          </ac:spMkLst>
        </pc:spChg>
        <pc:spChg chg="mod">
          <ac:chgData name="Taurean Dyer" userId="S::tdyer@nvidia.com::f954f6d1-e0c2-47f6-94e5-a385e744f28d" providerId="AD" clId="Web-{119D6804-B452-44F8-A593-A558193E8A38}" dt="2024-10-18T00:00:57.398" v="516" actId="20577"/>
          <ac:spMkLst>
            <pc:docMk/>
            <pc:sldMk cId="3554693465" sldId="2147309836"/>
            <ac:spMk id="12" creationId="{65A042A2-1FAF-5A67-390E-D68B879C43AE}"/>
          </ac:spMkLst>
        </pc:spChg>
        <pc:spChg chg="mod">
          <ac:chgData name="Taurean Dyer" userId="S::tdyer@nvidia.com::f954f6d1-e0c2-47f6-94e5-a385e744f28d" providerId="AD" clId="Web-{119D6804-B452-44F8-A593-A558193E8A38}" dt="2024-10-17T23:30:27.134" v="15" actId="20577"/>
          <ac:spMkLst>
            <pc:docMk/>
            <pc:sldMk cId="3554693465" sldId="2147309836"/>
            <ac:spMk id="171" creationId="{CA418FE0-6E96-2356-D52B-498A7B7D4C94}"/>
          </ac:spMkLst>
        </pc:spChg>
        <pc:extLst>
          <p:ext xmlns:p="http://schemas.openxmlformats.org/presentationml/2006/main" uri="{D6D511B9-2390-475A-947B-AFAB55BFBCF1}">
            <pc226:cmChg xmlns:pc226="http://schemas.microsoft.com/office/powerpoint/2022/06/main/command" chg="mod">
              <pc226:chgData name="Taurean Dyer" userId="S::tdyer@nvidia.com::f954f6d1-e0c2-47f6-94e5-a385e744f28d" providerId="AD" clId="Web-{119D6804-B452-44F8-A593-A558193E8A38}" dt="2024-10-17T23:30:27.134" v="15" actId="20577"/>
              <pc2:cmMkLst xmlns:pc2="http://schemas.microsoft.com/office/powerpoint/2019/9/main/command">
                <pc:docMk/>
                <pc:sldMk cId="3554693465" sldId="2147309836"/>
                <pc2:cmMk id="{7378D212-F43E-4D0A-A174-31863C76DEDA}"/>
              </pc2:cmMkLst>
            </pc226:cmChg>
          </p:ext>
        </pc:extLst>
      </pc:sldChg>
      <pc:sldChg chg="ord">
        <pc:chgData name="Taurean Dyer" userId="S::tdyer@nvidia.com::f954f6d1-e0c2-47f6-94e5-a385e744f28d" providerId="AD" clId="Web-{119D6804-B452-44F8-A593-A558193E8A38}" dt="2024-10-17T23:32:52.552" v="25"/>
        <pc:sldMkLst>
          <pc:docMk/>
          <pc:sldMk cId="2139619207" sldId="2147473149"/>
        </pc:sldMkLst>
      </pc:sldChg>
      <pc:sldChg chg="add del ord">
        <pc:chgData name="Taurean Dyer" userId="S::tdyer@nvidia.com::f954f6d1-e0c2-47f6-94e5-a385e744f28d" providerId="AD" clId="Web-{119D6804-B452-44F8-A593-A558193E8A38}" dt="2024-10-17T23:25:56.270" v="4"/>
        <pc:sldMkLst>
          <pc:docMk/>
          <pc:sldMk cId="2567099069" sldId="2147482109"/>
        </pc:sldMkLst>
      </pc:sldChg>
    </pc:docChg>
  </pc:docChgLst>
  <pc:docChgLst>
    <pc:chgData name="Manas Singh" userId="S::manass@nvidia.com::f9012eda-5cce-4a64-a779-b2ba19fc8dca" providerId="AD" clId="Web-{335CA142-3427-7CDA-7709-B98C0F555EF0}"/>
    <pc:docChg chg="modSld">
      <pc:chgData name="Manas Singh" userId="S::manass@nvidia.com::f9012eda-5cce-4a64-a779-b2ba19fc8dca" providerId="AD" clId="Web-{335CA142-3427-7CDA-7709-B98C0F555EF0}" dt="2024-10-18T05:20:24.572" v="313" actId="1076"/>
      <pc:docMkLst>
        <pc:docMk/>
      </pc:docMkLst>
      <pc:sldChg chg="addSp delSp modSp">
        <pc:chgData name="Manas Singh" userId="S::manass@nvidia.com::f9012eda-5cce-4a64-a779-b2ba19fc8dca" providerId="AD" clId="Web-{335CA142-3427-7CDA-7709-B98C0F555EF0}" dt="2024-10-18T05:20:24.572" v="313" actId="1076"/>
        <pc:sldMkLst>
          <pc:docMk/>
          <pc:sldMk cId="3467103278" sldId="2147482103"/>
        </pc:sldMkLst>
        <pc:spChg chg="mod">
          <ac:chgData name="Manas Singh" userId="S::manass@nvidia.com::f9012eda-5cce-4a64-a779-b2ba19fc8dca" providerId="AD" clId="Web-{335CA142-3427-7CDA-7709-B98C0F555EF0}" dt="2024-10-18T05:18:48.006" v="265" actId="1076"/>
          <ac:spMkLst>
            <pc:docMk/>
            <pc:sldMk cId="3467103278" sldId="2147482103"/>
            <ac:spMk id="2" creationId="{667FDD3C-A3F4-E1B8-7CAA-C380D8E32BF3}"/>
          </ac:spMkLst>
        </pc:spChg>
        <pc:spChg chg="del">
          <ac:chgData name="Manas Singh" userId="S::manass@nvidia.com::f9012eda-5cce-4a64-a779-b2ba19fc8dca" providerId="AD" clId="Web-{335CA142-3427-7CDA-7709-B98C0F555EF0}" dt="2024-10-18T04:48:07.704" v="91"/>
          <ac:spMkLst>
            <pc:docMk/>
            <pc:sldMk cId="3467103278" sldId="2147482103"/>
            <ac:spMk id="3" creationId="{160A869A-CB57-2AC3-7086-71C5379AE078}"/>
          </ac:spMkLst>
        </pc:spChg>
        <pc:spChg chg="del mod">
          <ac:chgData name="Manas Singh" userId="S::manass@nvidia.com::f9012eda-5cce-4a64-a779-b2ba19fc8dca" providerId="AD" clId="Web-{335CA142-3427-7CDA-7709-B98C0F555EF0}" dt="2024-10-18T04:33:57.002" v="17"/>
          <ac:spMkLst>
            <pc:docMk/>
            <pc:sldMk cId="3467103278" sldId="2147482103"/>
            <ac:spMk id="5" creationId="{6C2C9359-06A6-440D-7FEE-EA182ABA79D1}"/>
          </ac:spMkLst>
        </pc:spChg>
        <pc:spChg chg="add mod">
          <ac:chgData name="Manas Singh" userId="S::manass@nvidia.com::f9012eda-5cce-4a64-a779-b2ba19fc8dca" providerId="AD" clId="Web-{335CA142-3427-7CDA-7709-B98C0F555EF0}" dt="2024-10-18T05:20:20.541" v="307" actId="1076"/>
          <ac:spMkLst>
            <pc:docMk/>
            <pc:sldMk cId="3467103278" sldId="2147482103"/>
            <ac:spMk id="11" creationId="{58F98A6C-046B-2DE1-753F-77186853620E}"/>
          </ac:spMkLst>
        </pc:spChg>
        <pc:spChg chg="add del mod">
          <ac:chgData name="Manas Singh" userId="S::manass@nvidia.com::f9012eda-5cce-4a64-a779-b2ba19fc8dca" providerId="AD" clId="Web-{335CA142-3427-7CDA-7709-B98C0F555EF0}" dt="2024-10-18T04:48:10.407" v="92"/>
          <ac:spMkLst>
            <pc:docMk/>
            <pc:sldMk cId="3467103278" sldId="2147482103"/>
            <ac:spMk id="16" creationId="{07A25F8B-0CBF-DD19-9CAB-B26FEE34D1AE}"/>
          </ac:spMkLst>
        </pc:spChg>
        <pc:spChg chg="add mod">
          <ac:chgData name="Manas Singh" userId="S::manass@nvidia.com::f9012eda-5cce-4a64-a779-b2ba19fc8dca" providerId="AD" clId="Web-{335CA142-3427-7CDA-7709-B98C0F555EF0}" dt="2024-10-18T05:20:20.541" v="302" actId="1076"/>
          <ac:spMkLst>
            <pc:docMk/>
            <pc:sldMk cId="3467103278" sldId="2147482103"/>
            <ac:spMk id="18" creationId="{93B3F106-1EFD-77E9-8D1E-855B1378BBE3}"/>
          </ac:spMkLst>
        </pc:spChg>
        <pc:spChg chg="add mod">
          <ac:chgData name="Manas Singh" userId="S::manass@nvidia.com::f9012eda-5cce-4a64-a779-b2ba19fc8dca" providerId="AD" clId="Web-{335CA142-3427-7CDA-7709-B98C0F555EF0}" dt="2024-10-18T05:20:20.525" v="299" actId="1076"/>
          <ac:spMkLst>
            <pc:docMk/>
            <pc:sldMk cId="3467103278" sldId="2147482103"/>
            <ac:spMk id="25" creationId="{84673362-2B6C-E75C-F63B-87BCBFB84D80}"/>
          </ac:spMkLst>
        </pc:spChg>
        <pc:picChg chg="del mod">
          <ac:chgData name="Manas Singh" userId="S::manass@nvidia.com::f9012eda-5cce-4a64-a779-b2ba19fc8dca" providerId="AD" clId="Web-{335CA142-3427-7CDA-7709-B98C0F555EF0}" dt="2024-10-18T04:41:23.925" v="81"/>
          <ac:picMkLst>
            <pc:docMk/>
            <pc:sldMk cId="3467103278" sldId="2147482103"/>
            <ac:picMk id="4" creationId="{F10A9D26-9460-7CAA-61F6-D38BD9759EBF}"/>
          </ac:picMkLst>
        </pc:picChg>
        <pc:picChg chg="add mod">
          <ac:chgData name="Manas Singh" userId="S::manass@nvidia.com::f9012eda-5cce-4a64-a779-b2ba19fc8dca" providerId="AD" clId="Web-{335CA142-3427-7CDA-7709-B98C0F555EF0}" dt="2024-10-18T05:20:20.541" v="306" actId="1076"/>
          <ac:picMkLst>
            <pc:docMk/>
            <pc:sldMk cId="3467103278" sldId="2147482103"/>
            <ac:picMk id="12" creationId="{1BEC33D8-8D61-4231-AF63-12FCD7A8BC12}"/>
          </ac:picMkLst>
        </pc:picChg>
        <pc:picChg chg="add mod modCrop">
          <ac:chgData name="Manas Singh" userId="S::manass@nvidia.com::f9012eda-5cce-4a64-a779-b2ba19fc8dca" providerId="AD" clId="Web-{335CA142-3427-7CDA-7709-B98C0F555EF0}" dt="2024-10-18T05:20:20.541" v="305" actId="1076"/>
          <ac:picMkLst>
            <pc:docMk/>
            <pc:sldMk cId="3467103278" sldId="2147482103"/>
            <ac:picMk id="13" creationId="{800AEF28-2901-94BF-7221-3D897D1884EA}"/>
          </ac:picMkLst>
        </pc:picChg>
        <pc:picChg chg="add mod">
          <ac:chgData name="Manas Singh" userId="S::manass@nvidia.com::f9012eda-5cce-4a64-a779-b2ba19fc8dca" providerId="AD" clId="Web-{335CA142-3427-7CDA-7709-B98C0F555EF0}" dt="2024-10-18T05:20:20.541" v="304" actId="1076"/>
          <ac:picMkLst>
            <pc:docMk/>
            <pc:sldMk cId="3467103278" sldId="2147482103"/>
            <ac:picMk id="14" creationId="{50D3A1BB-9A87-4869-FAEB-B5CE906B2A18}"/>
          </ac:picMkLst>
        </pc:picChg>
        <pc:picChg chg="add mod modCrop">
          <ac:chgData name="Manas Singh" userId="S::manass@nvidia.com::f9012eda-5cce-4a64-a779-b2ba19fc8dca" providerId="AD" clId="Web-{335CA142-3427-7CDA-7709-B98C0F555EF0}" dt="2024-10-18T05:20:20.541" v="303" actId="1076"/>
          <ac:picMkLst>
            <pc:docMk/>
            <pc:sldMk cId="3467103278" sldId="2147482103"/>
            <ac:picMk id="17" creationId="{780C79EC-12C8-BF05-754A-DE74BBD938C8}"/>
          </ac:picMkLst>
        </pc:picChg>
        <pc:picChg chg="add mod">
          <ac:chgData name="Manas Singh" userId="S::manass@nvidia.com::f9012eda-5cce-4a64-a779-b2ba19fc8dca" providerId="AD" clId="Web-{335CA142-3427-7CDA-7709-B98C0F555EF0}" dt="2024-10-18T05:20:20.541" v="301" actId="1076"/>
          <ac:picMkLst>
            <pc:docMk/>
            <pc:sldMk cId="3467103278" sldId="2147482103"/>
            <ac:picMk id="19" creationId="{DC6CE12F-00DB-9DF3-4916-B33762823DFB}"/>
          </ac:picMkLst>
        </pc:picChg>
        <pc:picChg chg="add del mod">
          <ac:chgData name="Manas Singh" userId="S::manass@nvidia.com::f9012eda-5cce-4a64-a779-b2ba19fc8dca" providerId="AD" clId="Web-{335CA142-3427-7CDA-7709-B98C0F555EF0}" dt="2024-10-18T05:11:50.944" v="233"/>
          <ac:picMkLst>
            <pc:docMk/>
            <pc:sldMk cId="3467103278" sldId="2147482103"/>
            <ac:picMk id="20" creationId="{D1B4BD68-F561-8120-AE2D-DFBC5A5C1FB8}"/>
          </ac:picMkLst>
        </pc:picChg>
        <pc:picChg chg="add del mod">
          <ac:chgData name="Manas Singh" userId="S::manass@nvidia.com::f9012eda-5cce-4a64-a779-b2ba19fc8dca" providerId="AD" clId="Web-{335CA142-3427-7CDA-7709-B98C0F555EF0}" dt="2024-10-18T04:59:23.152" v="168"/>
          <ac:picMkLst>
            <pc:docMk/>
            <pc:sldMk cId="3467103278" sldId="2147482103"/>
            <ac:picMk id="21" creationId="{377A7C7D-C9AC-1E3F-3A57-7B528C7819B1}"/>
          </ac:picMkLst>
        </pc:picChg>
        <pc:picChg chg="add del mod">
          <ac:chgData name="Manas Singh" userId="S::manass@nvidia.com::f9012eda-5cce-4a64-a779-b2ba19fc8dca" providerId="AD" clId="Web-{335CA142-3427-7CDA-7709-B98C0F555EF0}" dt="2024-10-18T05:00:18.842" v="175"/>
          <ac:picMkLst>
            <pc:docMk/>
            <pc:sldMk cId="3467103278" sldId="2147482103"/>
            <ac:picMk id="22" creationId="{BEB65DED-010C-059E-BE07-D2FB14D0656B}"/>
          </ac:picMkLst>
        </pc:picChg>
        <pc:picChg chg="add mod">
          <ac:chgData name="Manas Singh" userId="S::manass@nvidia.com::f9012eda-5cce-4a64-a779-b2ba19fc8dca" providerId="AD" clId="Web-{335CA142-3427-7CDA-7709-B98C0F555EF0}" dt="2024-10-18T05:20:20.525" v="300" actId="1076"/>
          <ac:picMkLst>
            <pc:docMk/>
            <pc:sldMk cId="3467103278" sldId="2147482103"/>
            <ac:picMk id="23" creationId="{F266EFAB-A4FD-FCC2-606A-4D902B7E5D18}"/>
          </ac:picMkLst>
        </pc:picChg>
        <pc:picChg chg="add del mod">
          <ac:chgData name="Manas Singh" userId="S::manass@nvidia.com::f9012eda-5cce-4a64-a779-b2ba19fc8dca" providerId="AD" clId="Web-{335CA142-3427-7CDA-7709-B98C0F555EF0}" dt="2024-10-18T05:11:40.115" v="230"/>
          <ac:picMkLst>
            <pc:docMk/>
            <pc:sldMk cId="3467103278" sldId="2147482103"/>
            <ac:picMk id="24" creationId="{98FEDA68-4422-3942-BE67-344DB632D77F}"/>
          </ac:picMkLst>
        </pc:picChg>
        <pc:picChg chg="add mod">
          <ac:chgData name="Manas Singh" userId="S::manass@nvidia.com::f9012eda-5cce-4a64-a779-b2ba19fc8dca" providerId="AD" clId="Web-{335CA142-3427-7CDA-7709-B98C0F555EF0}" dt="2024-10-18T05:20:20.525" v="298" actId="1076"/>
          <ac:picMkLst>
            <pc:docMk/>
            <pc:sldMk cId="3467103278" sldId="2147482103"/>
            <ac:picMk id="26" creationId="{67B5F78E-3CB3-E7AA-DC9D-36B1886F1A38}"/>
          </ac:picMkLst>
        </pc:picChg>
        <pc:picChg chg="add mod">
          <ac:chgData name="Manas Singh" userId="S::manass@nvidia.com::f9012eda-5cce-4a64-a779-b2ba19fc8dca" providerId="AD" clId="Web-{335CA142-3427-7CDA-7709-B98C0F555EF0}" dt="2024-10-18T05:20:20.525" v="297" actId="1076"/>
          <ac:picMkLst>
            <pc:docMk/>
            <pc:sldMk cId="3467103278" sldId="2147482103"/>
            <ac:picMk id="27" creationId="{24867096-0082-9A30-4839-62B8FE244071}"/>
          </ac:picMkLst>
        </pc:picChg>
        <pc:picChg chg="add mod">
          <ac:chgData name="Manas Singh" userId="S::manass@nvidia.com::f9012eda-5cce-4a64-a779-b2ba19fc8dca" providerId="AD" clId="Web-{335CA142-3427-7CDA-7709-B98C0F555EF0}" dt="2024-10-18T05:20:20.525" v="296" actId="1076"/>
          <ac:picMkLst>
            <pc:docMk/>
            <pc:sldMk cId="3467103278" sldId="2147482103"/>
            <ac:picMk id="28" creationId="{AB84A738-CB40-C5BA-069D-5C1CBF679706}"/>
          </ac:picMkLst>
        </pc:picChg>
        <pc:picChg chg="add mod">
          <ac:chgData name="Manas Singh" userId="S::manass@nvidia.com::f9012eda-5cce-4a64-a779-b2ba19fc8dca" providerId="AD" clId="Web-{335CA142-3427-7CDA-7709-B98C0F555EF0}" dt="2024-10-18T05:20:20.525" v="295" actId="1076"/>
          <ac:picMkLst>
            <pc:docMk/>
            <pc:sldMk cId="3467103278" sldId="2147482103"/>
            <ac:picMk id="29" creationId="{5045B117-9127-E3B6-3B3D-1075197D297C}"/>
          </ac:picMkLst>
        </pc:picChg>
        <pc:picChg chg="add mod">
          <ac:chgData name="Manas Singh" userId="S::manass@nvidia.com::f9012eda-5cce-4a64-a779-b2ba19fc8dca" providerId="AD" clId="Web-{335CA142-3427-7CDA-7709-B98C0F555EF0}" dt="2024-10-18T05:20:20.525" v="294" actId="1076"/>
          <ac:picMkLst>
            <pc:docMk/>
            <pc:sldMk cId="3467103278" sldId="2147482103"/>
            <ac:picMk id="30" creationId="{FABC0A01-0A88-CCCD-E369-C65099AB3177}"/>
          </ac:picMkLst>
        </pc:picChg>
        <pc:picChg chg="add mod">
          <ac:chgData name="Manas Singh" userId="S::manass@nvidia.com::f9012eda-5cce-4a64-a779-b2ba19fc8dca" providerId="AD" clId="Web-{335CA142-3427-7CDA-7709-B98C0F555EF0}" dt="2024-10-18T05:20:24.572" v="313" actId="1076"/>
          <ac:picMkLst>
            <pc:docMk/>
            <pc:sldMk cId="3467103278" sldId="2147482103"/>
            <ac:picMk id="31" creationId="{B3957157-32CF-1642-D902-0A1CACAD91B7}"/>
          </ac:picMkLst>
        </pc:picChg>
        <pc:cxnChg chg="add mod">
          <ac:chgData name="Manas Singh" userId="S::manass@nvidia.com::f9012eda-5cce-4a64-a779-b2ba19fc8dca" providerId="AD" clId="Web-{335CA142-3427-7CDA-7709-B98C0F555EF0}" dt="2024-10-18T05:20:20.541" v="312" actId="1076"/>
          <ac:cxnSpMkLst>
            <pc:docMk/>
            <pc:sldMk cId="3467103278" sldId="2147482103"/>
            <ac:cxnSpMk id="6" creationId="{C085B689-3F91-A3C0-3747-F2E00D1BC0B1}"/>
          </ac:cxnSpMkLst>
        </pc:cxnChg>
        <pc:cxnChg chg="add mod">
          <ac:chgData name="Manas Singh" userId="S::manass@nvidia.com::f9012eda-5cce-4a64-a779-b2ba19fc8dca" providerId="AD" clId="Web-{335CA142-3427-7CDA-7709-B98C0F555EF0}" dt="2024-10-18T05:20:20.541" v="311" actId="1076"/>
          <ac:cxnSpMkLst>
            <pc:docMk/>
            <pc:sldMk cId="3467103278" sldId="2147482103"/>
            <ac:cxnSpMk id="7" creationId="{2B2BF9E7-BD1A-548E-E6F9-9AA5E0A539D4}"/>
          </ac:cxnSpMkLst>
        </pc:cxnChg>
        <pc:cxnChg chg="add mod">
          <ac:chgData name="Manas Singh" userId="S::manass@nvidia.com::f9012eda-5cce-4a64-a779-b2ba19fc8dca" providerId="AD" clId="Web-{335CA142-3427-7CDA-7709-B98C0F555EF0}" dt="2024-10-18T05:20:20.541" v="310" actId="1076"/>
          <ac:cxnSpMkLst>
            <pc:docMk/>
            <pc:sldMk cId="3467103278" sldId="2147482103"/>
            <ac:cxnSpMk id="8" creationId="{45935C8D-1E99-5598-B742-6D25F1D35668}"/>
          </ac:cxnSpMkLst>
        </pc:cxnChg>
        <pc:cxnChg chg="add mod">
          <ac:chgData name="Manas Singh" userId="S::manass@nvidia.com::f9012eda-5cce-4a64-a779-b2ba19fc8dca" providerId="AD" clId="Web-{335CA142-3427-7CDA-7709-B98C0F555EF0}" dt="2024-10-18T05:20:20.541" v="309" actId="1076"/>
          <ac:cxnSpMkLst>
            <pc:docMk/>
            <pc:sldMk cId="3467103278" sldId="2147482103"/>
            <ac:cxnSpMk id="9" creationId="{4618C1F5-9561-A124-BBBE-8800B85CD1B4}"/>
          </ac:cxnSpMkLst>
        </pc:cxnChg>
        <pc:cxnChg chg="add mod">
          <ac:chgData name="Manas Singh" userId="S::manass@nvidia.com::f9012eda-5cce-4a64-a779-b2ba19fc8dca" providerId="AD" clId="Web-{335CA142-3427-7CDA-7709-B98C0F555EF0}" dt="2024-10-18T05:20:20.541" v="308" actId="1076"/>
          <ac:cxnSpMkLst>
            <pc:docMk/>
            <pc:sldMk cId="3467103278" sldId="2147482103"/>
            <ac:cxnSpMk id="10" creationId="{35326287-60B1-EC9B-9A42-41CAF0C48258}"/>
          </ac:cxnSpMkLst>
        </pc:cxnChg>
      </pc:sldChg>
    </pc:docChg>
  </pc:docChgLst>
  <pc:docChgLst>
    <pc:chgData name="Jamil Semaan" userId="fdefb8c9-377f-4b3f-899f-243c7a57a991" providerId="ADAL" clId="{ACFA9293-5987-4D13-B804-101F56EAC48D}"/>
    <pc:docChg chg="undo redo custSel addSld delSld modSld sldOrd delMainMaster modSection">
      <pc:chgData name="Jamil Semaan" userId="fdefb8c9-377f-4b3f-899f-243c7a57a991" providerId="ADAL" clId="{ACFA9293-5987-4D13-B804-101F56EAC48D}" dt="2024-11-08T00:01:45.662" v="1608" actId="47"/>
      <pc:docMkLst>
        <pc:docMk/>
      </pc:docMkLst>
      <pc:sldChg chg="addSp delSp modSp mod ord modShow">
        <pc:chgData name="Jamil Semaan" userId="fdefb8c9-377f-4b3f-899f-243c7a57a991" providerId="ADAL" clId="{ACFA9293-5987-4D13-B804-101F56EAC48D}" dt="2024-11-07T00:36:27.716" v="1396"/>
        <pc:sldMkLst>
          <pc:docMk/>
          <pc:sldMk cId="0" sldId="258"/>
        </pc:sldMkLst>
        <pc:spChg chg="add del mod">
          <ac:chgData name="Jamil Semaan" userId="fdefb8c9-377f-4b3f-899f-243c7a57a991" providerId="ADAL" clId="{ACFA9293-5987-4D13-B804-101F56EAC48D}" dt="2024-11-05T23:23:22.579" v="364" actId="478"/>
          <ac:spMkLst>
            <pc:docMk/>
            <pc:sldMk cId="0" sldId="258"/>
            <ac:spMk id="2" creationId="{4A3865AC-6801-5827-3E84-5675C9BDB0F7}"/>
          </ac:spMkLst>
        </pc:spChg>
      </pc:sldChg>
      <pc:sldChg chg="modSp mod">
        <pc:chgData name="Jamil Semaan" userId="fdefb8c9-377f-4b3f-899f-243c7a57a991" providerId="ADAL" clId="{ACFA9293-5987-4D13-B804-101F56EAC48D}" dt="2024-11-07T00:33:18.235" v="1364" actId="403"/>
        <pc:sldMkLst>
          <pc:docMk/>
          <pc:sldMk cId="0" sldId="260"/>
        </pc:sldMkLst>
        <pc:spChg chg="mod">
          <ac:chgData name="Jamil Semaan" userId="fdefb8c9-377f-4b3f-899f-243c7a57a991" providerId="ADAL" clId="{ACFA9293-5987-4D13-B804-101F56EAC48D}" dt="2024-11-07T00:32:40.119" v="1352" actId="2711"/>
          <ac:spMkLst>
            <pc:docMk/>
            <pc:sldMk cId="0" sldId="260"/>
            <ac:spMk id="2" creationId="{5AE3C2E5-BE60-E780-01EC-354F50FBA4B6}"/>
          </ac:spMkLst>
        </pc:spChg>
        <pc:spChg chg="mod">
          <ac:chgData name="Jamil Semaan" userId="fdefb8c9-377f-4b3f-899f-243c7a57a991" providerId="ADAL" clId="{ACFA9293-5987-4D13-B804-101F56EAC48D}" dt="2024-11-07T00:32:40.119" v="1352" actId="2711"/>
          <ac:spMkLst>
            <pc:docMk/>
            <pc:sldMk cId="0" sldId="260"/>
            <ac:spMk id="7" creationId="{D71042B0-50EC-446E-EB3A-BF03F96ADF12}"/>
          </ac:spMkLst>
        </pc:spChg>
        <pc:spChg chg="mod">
          <ac:chgData name="Jamil Semaan" userId="fdefb8c9-377f-4b3f-899f-243c7a57a991" providerId="ADAL" clId="{ACFA9293-5987-4D13-B804-101F56EAC48D}" dt="2024-11-07T00:32:40.119" v="1352" actId="2711"/>
          <ac:spMkLst>
            <pc:docMk/>
            <pc:sldMk cId="0" sldId="260"/>
            <ac:spMk id="8" creationId="{E7DAD929-EA8D-DE33-AB5B-5B4839E9E482}"/>
          </ac:spMkLst>
        </pc:spChg>
        <pc:spChg chg="mod">
          <ac:chgData name="Jamil Semaan" userId="fdefb8c9-377f-4b3f-899f-243c7a57a991" providerId="ADAL" clId="{ACFA9293-5987-4D13-B804-101F56EAC48D}" dt="2024-11-07T00:32:40.119" v="1352" actId="2711"/>
          <ac:spMkLst>
            <pc:docMk/>
            <pc:sldMk cId="0" sldId="260"/>
            <ac:spMk id="10" creationId="{7F8E7ECD-3A69-DDDA-9A8E-73F13A0A9F30}"/>
          </ac:spMkLst>
        </pc:spChg>
        <pc:spChg chg="mod">
          <ac:chgData name="Jamil Semaan" userId="fdefb8c9-377f-4b3f-899f-243c7a57a991" providerId="ADAL" clId="{ACFA9293-5987-4D13-B804-101F56EAC48D}" dt="2024-11-07T00:32:40.119" v="1352" actId="2711"/>
          <ac:spMkLst>
            <pc:docMk/>
            <pc:sldMk cId="0" sldId="260"/>
            <ac:spMk id="12" creationId="{553D1C49-6F69-01A7-0BC3-A29C75BB9F2F}"/>
          </ac:spMkLst>
        </pc:spChg>
        <pc:spChg chg="mod">
          <ac:chgData name="Jamil Semaan" userId="fdefb8c9-377f-4b3f-899f-243c7a57a991" providerId="ADAL" clId="{ACFA9293-5987-4D13-B804-101F56EAC48D}" dt="2024-11-07T00:32:49.192" v="1353" actId="2711"/>
          <ac:spMkLst>
            <pc:docMk/>
            <pc:sldMk cId="0" sldId="260"/>
            <ac:spMk id="1365" creationId="{00000000-0000-0000-0000-000000000000}"/>
          </ac:spMkLst>
        </pc:spChg>
        <pc:spChg chg="mod">
          <ac:chgData name="Jamil Semaan" userId="fdefb8c9-377f-4b3f-899f-243c7a57a991" providerId="ADAL" clId="{ACFA9293-5987-4D13-B804-101F56EAC48D}" dt="2024-11-07T00:32:52.946" v="1354" actId="207"/>
          <ac:spMkLst>
            <pc:docMk/>
            <pc:sldMk cId="0" sldId="260"/>
            <ac:spMk id="1366" creationId="{00000000-0000-0000-0000-000000000000}"/>
          </ac:spMkLst>
        </pc:spChg>
        <pc:graphicFrameChg chg="mod">
          <ac:chgData name="Jamil Semaan" userId="fdefb8c9-377f-4b3f-899f-243c7a57a991" providerId="ADAL" clId="{ACFA9293-5987-4D13-B804-101F56EAC48D}" dt="2024-11-07T00:33:18.235" v="1364" actId="403"/>
          <ac:graphicFrameMkLst>
            <pc:docMk/>
            <pc:sldMk cId="0" sldId="260"/>
            <ac:graphicFrameMk id="11" creationId="{3FC8F542-B687-A529-9D6C-7E611E19844D}"/>
          </ac:graphicFrameMkLst>
        </pc:graphicFrameChg>
      </pc:sldChg>
      <pc:sldChg chg="ord">
        <pc:chgData name="Jamil Semaan" userId="fdefb8c9-377f-4b3f-899f-243c7a57a991" providerId="ADAL" clId="{ACFA9293-5987-4D13-B804-101F56EAC48D}" dt="2024-11-07T00:36:42.745" v="1400"/>
        <pc:sldMkLst>
          <pc:docMk/>
          <pc:sldMk cId="0" sldId="261"/>
        </pc:sldMkLst>
      </pc:sldChg>
      <pc:sldChg chg="addSp delSp modSp mod">
        <pc:chgData name="Jamil Semaan" userId="fdefb8c9-377f-4b3f-899f-243c7a57a991" providerId="ADAL" clId="{ACFA9293-5987-4D13-B804-101F56EAC48D}" dt="2024-11-06T01:08:32.374" v="789" actId="1035"/>
        <pc:sldMkLst>
          <pc:docMk/>
          <pc:sldMk cId="2938977080" sldId="435"/>
        </pc:sldMkLst>
        <pc:spChg chg="add del mod">
          <ac:chgData name="Jamil Semaan" userId="fdefb8c9-377f-4b3f-899f-243c7a57a991" providerId="ADAL" clId="{ACFA9293-5987-4D13-B804-101F56EAC48D}" dt="2024-11-06T01:08:01.072" v="740" actId="478"/>
          <ac:spMkLst>
            <pc:docMk/>
            <pc:sldMk cId="2938977080" sldId="435"/>
            <ac:spMk id="7" creationId="{BB0D1730-1F5E-AD35-3E45-C941CD4A4BEA}"/>
          </ac:spMkLst>
        </pc:spChg>
        <pc:spChg chg="add del mod">
          <ac:chgData name="Jamil Semaan" userId="fdefb8c9-377f-4b3f-899f-243c7a57a991" providerId="ADAL" clId="{ACFA9293-5987-4D13-B804-101F56EAC48D}" dt="2024-11-05T23:31:30.346" v="459" actId="478"/>
          <ac:spMkLst>
            <pc:docMk/>
            <pc:sldMk cId="2938977080" sldId="435"/>
            <ac:spMk id="11" creationId="{A27AB0B3-6C7D-16CC-21EB-86C1DDE2909D}"/>
          </ac:spMkLst>
        </pc:spChg>
        <pc:spChg chg="add mod">
          <ac:chgData name="Jamil Semaan" userId="fdefb8c9-377f-4b3f-899f-243c7a57a991" providerId="ADAL" clId="{ACFA9293-5987-4D13-B804-101F56EAC48D}" dt="2024-11-06T01:07:59.073" v="739" actId="27636"/>
          <ac:spMkLst>
            <pc:docMk/>
            <pc:sldMk cId="2938977080" sldId="435"/>
            <ac:spMk id="12" creationId="{1436FE7F-85A6-928E-977D-F2C9BB6B961F}"/>
          </ac:spMkLst>
        </pc:spChg>
        <pc:spChg chg="mod">
          <ac:chgData name="Jamil Semaan" userId="fdefb8c9-377f-4b3f-899f-243c7a57a991" providerId="ADAL" clId="{ACFA9293-5987-4D13-B804-101F56EAC48D}" dt="2024-11-06T01:08:32.374" v="789" actId="1035"/>
          <ac:spMkLst>
            <pc:docMk/>
            <pc:sldMk cId="2938977080" sldId="435"/>
            <ac:spMk id="18" creationId="{6F898E8C-D5B8-46C9-9411-06C822000CAA}"/>
          </ac:spMkLst>
        </pc:spChg>
        <pc:spChg chg="del mod">
          <ac:chgData name="Jamil Semaan" userId="fdefb8c9-377f-4b3f-899f-243c7a57a991" providerId="ADAL" clId="{ACFA9293-5987-4D13-B804-101F56EAC48D}" dt="2024-11-05T23:31:25.722" v="458" actId="478"/>
          <ac:spMkLst>
            <pc:docMk/>
            <pc:sldMk cId="2938977080" sldId="435"/>
            <ac:spMk id="746" creationId="{00000000-0000-0000-0000-000000000000}"/>
          </ac:spMkLst>
        </pc:spChg>
        <pc:grpChg chg="mod">
          <ac:chgData name="Jamil Semaan" userId="fdefb8c9-377f-4b3f-899f-243c7a57a991" providerId="ADAL" clId="{ACFA9293-5987-4D13-B804-101F56EAC48D}" dt="2024-11-06T01:08:32.374" v="789" actId="1035"/>
          <ac:grpSpMkLst>
            <pc:docMk/>
            <pc:sldMk cId="2938977080" sldId="435"/>
            <ac:grpSpMk id="712" creationId="{E70FC884-68AF-4889-B11A-9DB35CA3B543}"/>
          </ac:grpSpMkLst>
        </pc:grpChg>
        <pc:picChg chg="del">
          <ac:chgData name="Jamil Semaan" userId="fdefb8c9-377f-4b3f-899f-243c7a57a991" providerId="ADAL" clId="{ACFA9293-5987-4D13-B804-101F56EAC48D}" dt="2024-11-05T23:30:43.504" v="432" actId="478"/>
          <ac:picMkLst>
            <pc:docMk/>
            <pc:sldMk cId="2938977080" sldId="435"/>
            <ac:picMk id="6" creationId="{9BBB9DD7-BACA-4903-BC47-8F01BC200228}"/>
          </ac:picMkLst>
        </pc:picChg>
        <pc:picChg chg="mod">
          <ac:chgData name="Jamil Semaan" userId="fdefb8c9-377f-4b3f-899f-243c7a57a991" providerId="ADAL" clId="{ACFA9293-5987-4D13-B804-101F56EAC48D}" dt="2024-11-06T01:08:32.374" v="789" actId="1035"/>
          <ac:picMkLst>
            <pc:docMk/>
            <pc:sldMk cId="2938977080" sldId="435"/>
            <ac:picMk id="8" creationId="{63A63826-B3A3-4F3D-9F3B-A7BB5C725527}"/>
          </ac:picMkLst>
        </pc:picChg>
        <pc:picChg chg="mod">
          <ac:chgData name="Jamil Semaan" userId="fdefb8c9-377f-4b3f-899f-243c7a57a991" providerId="ADAL" clId="{ACFA9293-5987-4D13-B804-101F56EAC48D}" dt="2024-11-06T01:08:32.374" v="789" actId="1035"/>
          <ac:picMkLst>
            <pc:docMk/>
            <pc:sldMk cId="2938977080" sldId="435"/>
            <ac:picMk id="9" creationId="{D58EFD1F-A4B1-8F38-11B1-CF6DD55776C0}"/>
          </ac:picMkLst>
        </pc:picChg>
      </pc:sldChg>
      <pc:sldChg chg="addSp delSp modSp mod">
        <pc:chgData name="Jamil Semaan" userId="fdefb8c9-377f-4b3f-899f-243c7a57a991" providerId="ADAL" clId="{ACFA9293-5987-4D13-B804-101F56EAC48D}" dt="2024-11-06T01:09:36.684" v="811"/>
        <pc:sldMkLst>
          <pc:docMk/>
          <pc:sldMk cId="1258406659" sldId="819"/>
        </pc:sldMkLst>
        <pc:spChg chg="add del mod">
          <ac:chgData name="Jamil Semaan" userId="fdefb8c9-377f-4b3f-899f-243c7a57a991" providerId="ADAL" clId="{ACFA9293-5987-4D13-B804-101F56EAC48D}" dt="2024-11-06T01:09:16.326" v="806" actId="478"/>
          <ac:spMkLst>
            <pc:docMk/>
            <pc:sldMk cId="1258406659" sldId="819"/>
            <ac:spMk id="2" creationId="{186377C8-5CE6-056E-7EA7-42710CC1623C}"/>
          </ac:spMkLst>
        </pc:spChg>
        <pc:spChg chg="del mod">
          <ac:chgData name="Jamil Semaan" userId="fdefb8c9-377f-4b3f-899f-243c7a57a991" providerId="ADAL" clId="{ACFA9293-5987-4D13-B804-101F56EAC48D}" dt="2024-11-06T00:53:46.779" v="516" actId="478"/>
          <ac:spMkLst>
            <pc:docMk/>
            <pc:sldMk cId="1258406659" sldId="819"/>
            <ac:spMk id="3" creationId="{7404A099-B2B9-4E6E-A303-69742907FA26}"/>
          </ac:spMkLst>
        </pc:spChg>
        <pc:spChg chg="add del mod">
          <ac:chgData name="Jamil Semaan" userId="fdefb8c9-377f-4b3f-899f-243c7a57a991" providerId="ADAL" clId="{ACFA9293-5987-4D13-B804-101F56EAC48D}" dt="2024-11-06T01:09:33.786" v="810" actId="478"/>
          <ac:spMkLst>
            <pc:docMk/>
            <pc:sldMk cId="1258406659" sldId="819"/>
            <ac:spMk id="4" creationId="{06487093-965C-7A36-36E2-06B753F37049}"/>
          </ac:spMkLst>
        </pc:spChg>
        <pc:spChg chg="del mod">
          <ac:chgData name="Jamil Semaan" userId="fdefb8c9-377f-4b3f-899f-243c7a57a991" providerId="ADAL" clId="{ACFA9293-5987-4D13-B804-101F56EAC48D}" dt="2024-11-06T00:53:46.779" v="516" actId="478"/>
          <ac:spMkLst>
            <pc:docMk/>
            <pc:sldMk cId="1258406659" sldId="819"/>
            <ac:spMk id="5" creationId="{9BD6CBCD-7D87-45DF-85A5-1E9BC07DDF1E}"/>
          </ac:spMkLst>
        </pc:spChg>
        <pc:spChg chg="add del mod">
          <ac:chgData name="Jamil Semaan" userId="fdefb8c9-377f-4b3f-899f-243c7a57a991" providerId="ADAL" clId="{ACFA9293-5987-4D13-B804-101F56EAC48D}" dt="2024-11-06T00:53:51.727" v="517" actId="478"/>
          <ac:spMkLst>
            <pc:docMk/>
            <pc:sldMk cId="1258406659" sldId="819"/>
            <ac:spMk id="8" creationId="{EDE8575C-2395-CD83-2874-6C190121C531}"/>
          </ac:spMkLst>
        </pc:spChg>
        <pc:spChg chg="add del mod">
          <ac:chgData name="Jamil Semaan" userId="fdefb8c9-377f-4b3f-899f-243c7a57a991" providerId="ADAL" clId="{ACFA9293-5987-4D13-B804-101F56EAC48D}" dt="2024-11-06T00:53:51.727" v="517" actId="478"/>
          <ac:spMkLst>
            <pc:docMk/>
            <pc:sldMk cId="1258406659" sldId="819"/>
            <ac:spMk id="10" creationId="{D545DEA7-725E-AB0B-B77A-75F221F597F3}"/>
          </ac:spMkLst>
        </pc:spChg>
        <pc:spChg chg="add mod ord">
          <ac:chgData name="Jamil Semaan" userId="fdefb8c9-377f-4b3f-899f-243c7a57a991" providerId="ADAL" clId="{ACFA9293-5987-4D13-B804-101F56EAC48D}" dt="2024-11-06T01:09:29.475" v="809" actId="167"/>
          <ac:spMkLst>
            <pc:docMk/>
            <pc:sldMk cId="1258406659" sldId="819"/>
            <ac:spMk id="11" creationId="{D42AD0B0-E02A-3AC0-01BA-2D05A8ECD10F}"/>
          </ac:spMkLst>
        </pc:spChg>
        <pc:spChg chg="add mod">
          <ac:chgData name="Jamil Semaan" userId="fdefb8c9-377f-4b3f-899f-243c7a57a991" providerId="ADAL" clId="{ACFA9293-5987-4D13-B804-101F56EAC48D}" dt="2024-11-06T01:09:36.684" v="811"/>
          <ac:spMkLst>
            <pc:docMk/>
            <pc:sldMk cId="1258406659" sldId="819"/>
            <ac:spMk id="12" creationId="{56259A71-4895-66E0-C54E-49E94D8C4FAC}"/>
          </ac:spMkLst>
        </pc:spChg>
      </pc:sldChg>
      <pc:sldChg chg="addSp delSp modSp mod modClrScheme chgLayout">
        <pc:chgData name="Jamil Semaan" userId="fdefb8c9-377f-4b3f-899f-243c7a57a991" providerId="ADAL" clId="{ACFA9293-5987-4D13-B804-101F56EAC48D}" dt="2024-11-07T23:52:31.371" v="1605" actId="6549"/>
        <pc:sldMkLst>
          <pc:docMk/>
          <pc:sldMk cId="3575120753" sldId="826"/>
        </pc:sldMkLst>
        <pc:spChg chg="add del mod">
          <ac:chgData name="Jamil Semaan" userId="fdefb8c9-377f-4b3f-899f-243c7a57a991" providerId="ADAL" clId="{ACFA9293-5987-4D13-B804-101F56EAC48D}" dt="2024-11-06T01:00:07.151" v="624" actId="478"/>
          <ac:spMkLst>
            <pc:docMk/>
            <pc:sldMk cId="3575120753" sldId="826"/>
            <ac:spMk id="2" creationId="{053E1175-2D36-02C6-0088-F7F212327FD4}"/>
          </ac:spMkLst>
        </pc:spChg>
        <pc:spChg chg="add del mod">
          <ac:chgData name="Jamil Semaan" userId="fdefb8c9-377f-4b3f-899f-243c7a57a991" providerId="ADAL" clId="{ACFA9293-5987-4D13-B804-101F56EAC48D}" dt="2024-11-06T01:00:07.151" v="624" actId="478"/>
          <ac:spMkLst>
            <pc:docMk/>
            <pc:sldMk cId="3575120753" sldId="826"/>
            <ac:spMk id="3" creationId="{C2F2BF73-8092-E2FC-EFEC-D0856CF44401}"/>
          </ac:spMkLst>
        </pc:spChg>
        <pc:spChg chg="del mod">
          <ac:chgData name="Jamil Semaan" userId="fdefb8c9-377f-4b3f-899f-243c7a57a991" providerId="ADAL" clId="{ACFA9293-5987-4D13-B804-101F56EAC48D}" dt="2024-11-05T23:29:10.020" v="421" actId="478"/>
          <ac:spMkLst>
            <pc:docMk/>
            <pc:sldMk cId="3575120753" sldId="826"/>
            <ac:spMk id="5" creationId="{9BD6CBCD-7D87-45DF-85A5-1E9BC07DDF1E}"/>
          </ac:spMkLst>
        </pc:spChg>
        <pc:spChg chg="add del mod">
          <ac:chgData name="Jamil Semaan" userId="fdefb8c9-377f-4b3f-899f-243c7a57a991" providerId="ADAL" clId="{ACFA9293-5987-4D13-B804-101F56EAC48D}" dt="2024-11-05T23:29:15.193" v="422" actId="478"/>
          <ac:spMkLst>
            <pc:docMk/>
            <pc:sldMk cId="3575120753" sldId="826"/>
            <ac:spMk id="6" creationId="{2CFF979E-9A8B-E3C5-84FB-613841D78615}"/>
          </ac:spMkLst>
        </pc:spChg>
        <pc:spChg chg="del mod">
          <ac:chgData name="Jamil Semaan" userId="fdefb8c9-377f-4b3f-899f-243c7a57a991" providerId="ADAL" clId="{ACFA9293-5987-4D13-B804-101F56EAC48D}" dt="2024-11-05T23:29:10.020" v="421" actId="478"/>
          <ac:spMkLst>
            <pc:docMk/>
            <pc:sldMk cId="3575120753" sldId="826"/>
            <ac:spMk id="7" creationId="{70E0D3B3-6E39-40E8-BC4D-D60D71CE7224}"/>
          </ac:spMkLst>
        </pc:spChg>
        <pc:spChg chg="add del mod">
          <ac:chgData name="Jamil Semaan" userId="fdefb8c9-377f-4b3f-899f-243c7a57a991" providerId="ADAL" clId="{ACFA9293-5987-4D13-B804-101F56EAC48D}" dt="2024-11-05T23:29:15.193" v="422" actId="478"/>
          <ac:spMkLst>
            <pc:docMk/>
            <pc:sldMk cId="3575120753" sldId="826"/>
            <ac:spMk id="9" creationId="{77081163-D7A2-ECF8-7104-F1CF56519FFC}"/>
          </ac:spMkLst>
        </pc:spChg>
        <pc:spChg chg="mod">
          <ac:chgData name="Jamil Semaan" userId="fdefb8c9-377f-4b3f-899f-243c7a57a991" providerId="ADAL" clId="{ACFA9293-5987-4D13-B804-101F56EAC48D}" dt="2024-11-06T01:06:49.593" v="722" actId="1035"/>
          <ac:spMkLst>
            <pc:docMk/>
            <pc:sldMk cId="3575120753" sldId="826"/>
            <ac:spMk id="12" creationId="{A880AA74-B89F-4EF4-BF6D-0DC10E6BC9E5}"/>
          </ac:spMkLst>
        </pc:spChg>
        <pc:spChg chg="add del mod ord">
          <ac:chgData name="Jamil Semaan" userId="fdefb8c9-377f-4b3f-899f-243c7a57a991" providerId="ADAL" clId="{ACFA9293-5987-4D13-B804-101F56EAC48D}" dt="2024-11-06T00:59:16.078" v="613" actId="700"/>
          <ac:spMkLst>
            <pc:docMk/>
            <pc:sldMk cId="3575120753" sldId="826"/>
            <ac:spMk id="13" creationId="{9B23286A-6CF6-A00D-2EC9-F70B6B4AD0E3}"/>
          </ac:spMkLst>
        </pc:spChg>
        <pc:spChg chg="add del mod ord">
          <ac:chgData name="Jamil Semaan" userId="fdefb8c9-377f-4b3f-899f-243c7a57a991" providerId="ADAL" clId="{ACFA9293-5987-4D13-B804-101F56EAC48D}" dt="2024-11-06T00:59:16.078" v="613" actId="700"/>
          <ac:spMkLst>
            <pc:docMk/>
            <pc:sldMk cId="3575120753" sldId="826"/>
            <ac:spMk id="14" creationId="{DFC716AB-4E38-9A70-B9E7-752C5F0C7736}"/>
          </ac:spMkLst>
        </pc:spChg>
        <pc:spChg chg="add del mod ord">
          <ac:chgData name="Jamil Semaan" userId="fdefb8c9-377f-4b3f-899f-243c7a57a991" providerId="ADAL" clId="{ACFA9293-5987-4D13-B804-101F56EAC48D}" dt="2024-11-06T00:59:26.958" v="615" actId="700"/>
          <ac:spMkLst>
            <pc:docMk/>
            <pc:sldMk cId="3575120753" sldId="826"/>
            <ac:spMk id="15" creationId="{99F99FC1-0A87-0FE7-DA75-E5730920A1C2}"/>
          </ac:spMkLst>
        </pc:spChg>
        <pc:spChg chg="add del mod ord">
          <ac:chgData name="Jamil Semaan" userId="fdefb8c9-377f-4b3f-899f-243c7a57a991" providerId="ADAL" clId="{ACFA9293-5987-4D13-B804-101F56EAC48D}" dt="2024-11-06T00:59:26.958" v="615" actId="700"/>
          <ac:spMkLst>
            <pc:docMk/>
            <pc:sldMk cId="3575120753" sldId="826"/>
            <ac:spMk id="16" creationId="{58D2BD29-D497-C774-5B35-C5EED62FB779}"/>
          </ac:spMkLst>
        </pc:spChg>
        <pc:spChg chg="add del mod ord">
          <ac:chgData name="Jamil Semaan" userId="fdefb8c9-377f-4b3f-899f-243c7a57a991" providerId="ADAL" clId="{ACFA9293-5987-4D13-B804-101F56EAC48D}" dt="2024-11-06T01:06:40.677" v="706" actId="478"/>
          <ac:spMkLst>
            <pc:docMk/>
            <pc:sldMk cId="3575120753" sldId="826"/>
            <ac:spMk id="17" creationId="{D942C7AD-1BE4-2618-BCED-2AA3FEF2C687}"/>
          </ac:spMkLst>
        </pc:spChg>
        <pc:spChg chg="add del mod ord">
          <ac:chgData name="Jamil Semaan" userId="fdefb8c9-377f-4b3f-899f-243c7a57a991" providerId="ADAL" clId="{ACFA9293-5987-4D13-B804-101F56EAC48D}" dt="2024-11-06T01:06:40.677" v="706" actId="478"/>
          <ac:spMkLst>
            <pc:docMk/>
            <pc:sldMk cId="3575120753" sldId="826"/>
            <ac:spMk id="18" creationId="{C7849496-AF46-0B55-1BD0-347B751D53B6}"/>
          </ac:spMkLst>
        </pc:spChg>
        <pc:spChg chg="add del mod">
          <ac:chgData name="Jamil Semaan" userId="fdefb8c9-377f-4b3f-899f-243c7a57a991" providerId="ADAL" clId="{ACFA9293-5987-4D13-B804-101F56EAC48D}" dt="2024-11-07T23:52:31.371" v="1605" actId="6549"/>
          <ac:spMkLst>
            <pc:docMk/>
            <pc:sldMk cId="3575120753" sldId="826"/>
            <ac:spMk id="19" creationId="{1A9B4872-799B-CB94-761C-E19FD2499ED4}"/>
          </ac:spMkLst>
        </pc:spChg>
        <pc:spChg chg="add mod">
          <ac:chgData name="Jamil Semaan" userId="fdefb8c9-377f-4b3f-899f-243c7a57a991" providerId="ADAL" clId="{ACFA9293-5987-4D13-B804-101F56EAC48D}" dt="2024-11-06T01:06:34.736" v="705"/>
          <ac:spMkLst>
            <pc:docMk/>
            <pc:sldMk cId="3575120753" sldId="826"/>
            <ac:spMk id="20" creationId="{8BBC2761-F775-8356-EAE2-B71F53C18741}"/>
          </ac:spMkLst>
        </pc:spChg>
        <pc:spChg chg="add del mod">
          <ac:chgData name="Jamil Semaan" userId="fdefb8c9-377f-4b3f-899f-243c7a57a991" providerId="ADAL" clId="{ACFA9293-5987-4D13-B804-101F56EAC48D}" dt="2024-11-06T01:07:09.312" v="726" actId="478"/>
          <ac:spMkLst>
            <pc:docMk/>
            <pc:sldMk cId="3575120753" sldId="826"/>
            <ac:spMk id="22" creationId="{E5E3E26F-5DED-28E2-26BF-6434BB0FB5EF}"/>
          </ac:spMkLst>
        </pc:spChg>
        <pc:spChg chg="add del mod">
          <ac:chgData name="Jamil Semaan" userId="fdefb8c9-377f-4b3f-899f-243c7a57a991" providerId="ADAL" clId="{ACFA9293-5987-4D13-B804-101F56EAC48D}" dt="2024-11-06T01:07:06.860" v="725" actId="478"/>
          <ac:spMkLst>
            <pc:docMk/>
            <pc:sldMk cId="3575120753" sldId="826"/>
            <ac:spMk id="24" creationId="{B3F92794-80D4-DDD1-3E07-684FCBFAE47A}"/>
          </ac:spMkLst>
        </pc:spChg>
        <pc:picChg chg="mod">
          <ac:chgData name="Jamil Semaan" userId="fdefb8c9-377f-4b3f-899f-243c7a57a991" providerId="ADAL" clId="{ACFA9293-5987-4D13-B804-101F56EAC48D}" dt="2024-11-06T01:07:32.437" v="732" actId="12788"/>
          <ac:picMkLst>
            <pc:docMk/>
            <pc:sldMk cId="3575120753" sldId="826"/>
            <ac:picMk id="10" creationId="{F4801269-83B9-4BE9-98D6-00E409D4504C}"/>
          </ac:picMkLst>
        </pc:picChg>
      </pc:sldChg>
      <pc:sldChg chg="add del ord">
        <pc:chgData name="Jamil Semaan" userId="fdefb8c9-377f-4b3f-899f-243c7a57a991" providerId="ADAL" clId="{ACFA9293-5987-4D13-B804-101F56EAC48D}" dt="2024-11-07T00:37:00.865" v="1404" actId="47"/>
        <pc:sldMkLst>
          <pc:docMk/>
          <pc:sldMk cId="3326974030" sldId="827"/>
        </pc:sldMkLst>
      </pc:sldChg>
      <pc:sldChg chg="addSp delSp modSp mod">
        <pc:chgData name="Jamil Semaan" userId="fdefb8c9-377f-4b3f-899f-243c7a57a991" providerId="ADAL" clId="{ACFA9293-5987-4D13-B804-101F56EAC48D}" dt="2024-11-06T01:10:08.573" v="817" actId="478"/>
        <pc:sldMkLst>
          <pc:docMk/>
          <pc:sldMk cId="1098841411" sldId="828"/>
        </pc:sldMkLst>
        <pc:spChg chg="del mod">
          <ac:chgData name="Jamil Semaan" userId="fdefb8c9-377f-4b3f-899f-243c7a57a991" providerId="ADAL" clId="{ACFA9293-5987-4D13-B804-101F56EAC48D}" dt="2024-11-06T01:10:00.521" v="815" actId="478"/>
          <ac:spMkLst>
            <pc:docMk/>
            <pc:sldMk cId="1098841411" sldId="828"/>
            <ac:spMk id="2" creationId="{9DC8CA14-C169-4630-9F70-309644FFBC7A}"/>
          </ac:spMkLst>
        </pc:spChg>
        <pc:spChg chg="del mod">
          <ac:chgData name="Jamil Semaan" userId="fdefb8c9-377f-4b3f-899f-243c7a57a991" providerId="ADAL" clId="{ACFA9293-5987-4D13-B804-101F56EAC48D}" dt="2024-11-06T01:10:00.521" v="815" actId="478"/>
          <ac:spMkLst>
            <pc:docMk/>
            <pc:sldMk cId="1098841411" sldId="828"/>
            <ac:spMk id="4" creationId="{00F196C7-2933-4BF8-87F0-C8A3FAD02271}"/>
          </ac:spMkLst>
        </pc:spChg>
        <pc:spChg chg="add mod">
          <ac:chgData name="Jamil Semaan" userId="fdefb8c9-377f-4b3f-899f-243c7a57a991" providerId="ADAL" clId="{ACFA9293-5987-4D13-B804-101F56EAC48D}" dt="2024-11-06T01:09:52.661" v="813"/>
          <ac:spMkLst>
            <pc:docMk/>
            <pc:sldMk cId="1098841411" sldId="828"/>
            <ac:spMk id="5" creationId="{09EE6DAE-0BFD-83B4-B8A5-5508B3ACE9DE}"/>
          </ac:spMkLst>
        </pc:spChg>
        <pc:spChg chg="add mod">
          <ac:chgData name="Jamil Semaan" userId="fdefb8c9-377f-4b3f-899f-243c7a57a991" providerId="ADAL" clId="{ACFA9293-5987-4D13-B804-101F56EAC48D}" dt="2024-11-06T01:09:56.861" v="814"/>
          <ac:spMkLst>
            <pc:docMk/>
            <pc:sldMk cId="1098841411" sldId="828"/>
            <ac:spMk id="6" creationId="{F10FC534-E6C3-9F0C-65EE-BBB70082BA73}"/>
          </ac:spMkLst>
        </pc:spChg>
        <pc:spChg chg="add del mod">
          <ac:chgData name="Jamil Semaan" userId="fdefb8c9-377f-4b3f-899f-243c7a57a991" providerId="ADAL" clId="{ACFA9293-5987-4D13-B804-101F56EAC48D}" dt="2024-11-06T01:10:08.573" v="817" actId="478"/>
          <ac:spMkLst>
            <pc:docMk/>
            <pc:sldMk cId="1098841411" sldId="828"/>
            <ac:spMk id="8" creationId="{8A6E50B6-B844-F061-F796-74BE30CC4A1D}"/>
          </ac:spMkLst>
        </pc:spChg>
        <pc:spChg chg="add del mod">
          <ac:chgData name="Jamil Semaan" userId="fdefb8c9-377f-4b3f-899f-243c7a57a991" providerId="ADAL" clId="{ACFA9293-5987-4D13-B804-101F56EAC48D}" dt="2024-11-06T01:10:03.516" v="816" actId="478"/>
          <ac:spMkLst>
            <pc:docMk/>
            <pc:sldMk cId="1098841411" sldId="828"/>
            <ac:spMk id="10" creationId="{667424E9-5476-7147-7C6A-7BD831726011}"/>
          </ac:spMkLst>
        </pc:spChg>
      </pc:sldChg>
      <pc:sldChg chg="addSp delSp modSp mod">
        <pc:chgData name="Jamil Semaan" userId="fdefb8c9-377f-4b3f-899f-243c7a57a991" providerId="ADAL" clId="{ACFA9293-5987-4D13-B804-101F56EAC48D}" dt="2024-11-06T01:10:54.396" v="839" actId="20577"/>
        <pc:sldMkLst>
          <pc:docMk/>
          <pc:sldMk cId="3778936947" sldId="830"/>
        </pc:sldMkLst>
        <pc:spChg chg="del mod">
          <ac:chgData name="Jamil Semaan" userId="fdefb8c9-377f-4b3f-899f-243c7a57a991" providerId="ADAL" clId="{ACFA9293-5987-4D13-B804-101F56EAC48D}" dt="2024-11-06T01:10:38.037" v="825" actId="478"/>
          <ac:spMkLst>
            <pc:docMk/>
            <pc:sldMk cId="3778936947" sldId="830"/>
            <ac:spMk id="2" creationId="{42646726-DF11-4C4A-9543-C015900A9093}"/>
          </ac:spMkLst>
        </pc:spChg>
        <pc:spChg chg="del mod">
          <ac:chgData name="Jamil Semaan" userId="fdefb8c9-377f-4b3f-899f-243c7a57a991" providerId="ADAL" clId="{ACFA9293-5987-4D13-B804-101F56EAC48D}" dt="2024-11-06T01:10:38.037" v="825" actId="478"/>
          <ac:spMkLst>
            <pc:docMk/>
            <pc:sldMk cId="3778936947" sldId="830"/>
            <ac:spMk id="4" creationId="{E487E5AC-B6D9-4A84-9062-4DF45C03B8C7}"/>
          </ac:spMkLst>
        </pc:spChg>
        <pc:spChg chg="add del">
          <ac:chgData name="Jamil Semaan" userId="fdefb8c9-377f-4b3f-899f-243c7a57a991" providerId="ADAL" clId="{ACFA9293-5987-4D13-B804-101F56EAC48D}" dt="2024-11-06T01:10:20.698" v="820" actId="22"/>
          <ac:spMkLst>
            <pc:docMk/>
            <pc:sldMk cId="3778936947" sldId="830"/>
            <ac:spMk id="6" creationId="{23DC21DE-7B03-63E1-3617-8175435B2096}"/>
          </ac:spMkLst>
        </pc:spChg>
        <pc:spChg chg="add mod">
          <ac:chgData name="Jamil Semaan" userId="fdefb8c9-377f-4b3f-899f-243c7a57a991" providerId="ADAL" clId="{ACFA9293-5987-4D13-B804-101F56EAC48D}" dt="2024-11-06T01:10:31.237" v="822"/>
          <ac:spMkLst>
            <pc:docMk/>
            <pc:sldMk cId="3778936947" sldId="830"/>
            <ac:spMk id="7" creationId="{EA2003B4-F78D-99D3-61B9-558BE3BE09D5}"/>
          </ac:spMkLst>
        </pc:spChg>
        <pc:spChg chg="add mod">
          <ac:chgData name="Jamil Semaan" userId="fdefb8c9-377f-4b3f-899f-243c7a57a991" providerId="ADAL" clId="{ACFA9293-5987-4D13-B804-101F56EAC48D}" dt="2024-11-06T01:10:54.396" v="839" actId="20577"/>
          <ac:spMkLst>
            <pc:docMk/>
            <pc:sldMk cId="3778936947" sldId="830"/>
            <ac:spMk id="8" creationId="{F9B16AF6-6D66-338B-2CFE-E56FB7A43C3C}"/>
          </ac:spMkLst>
        </pc:spChg>
        <pc:spChg chg="add del mod">
          <ac:chgData name="Jamil Semaan" userId="fdefb8c9-377f-4b3f-899f-243c7a57a991" providerId="ADAL" clId="{ACFA9293-5987-4D13-B804-101F56EAC48D}" dt="2024-11-06T01:10:40.653" v="826" actId="478"/>
          <ac:spMkLst>
            <pc:docMk/>
            <pc:sldMk cId="3778936947" sldId="830"/>
            <ac:spMk id="10" creationId="{FCA5F1E4-18C9-B8C2-113C-06016830E594}"/>
          </ac:spMkLst>
        </pc:spChg>
        <pc:spChg chg="add del mod">
          <ac:chgData name="Jamil Semaan" userId="fdefb8c9-377f-4b3f-899f-243c7a57a991" providerId="ADAL" clId="{ACFA9293-5987-4D13-B804-101F56EAC48D}" dt="2024-11-06T01:10:43.108" v="827" actId="478"/>
          <ac:spMkLst>
            <pc:docMk/>
            <pc:sldMk cId="3778936947" sldId="830"/>
            <ac:spMk id="12" creationId="{DB8C0198-DEF6-7CCD-84F7-399E0868DDA5}"/>
          </ac:spMkLst>
        </pc:spChg>
      </pc:sldChg>
      <pc:sldChg chg="addSp delSp modSp mod">
        <pc:chgData name="Jamil Semaan" userId="fdefb8c9-377f-4b3f-899f-243c7a57a991" providerId="ADAL" clId="{ACFA9293-5987-4D13-B804-101F56EAC48D}" dt="2024-11-06T01:12:07.666" v="879" actId="113"/>
        <pc:sldMkLst>
          <pc:docMk/>
          <pc:sldMk cId="4231183584" sldId="832"/>
        </pc:sldMkLst>
        <pc:spChg chg="del mod">
          <ac:chgData name="Jamil Semaan" userId="fdefb8c9-377f-4b3f-899f-243c7a57a991" providerId="ADAL" clId="{ACFA9293-5987-4D13-B804-101F56EAC48D}" dt="2024-11-06T01:11:23.655" v="857" actId="478"/>
          <ac:spMkLst>
            <pc:docMk/>
            <pc:sldMk cId="4231183584" sldId="832"/>
            <ac:spMk id="2" creationId="{47BB948A-2A09-4043-9F47-2E56C27282EA}"/>
          </ac:spMkLst>
        </pc:spChg>
        <pc:spChg chg="del mod">
          <ac:chgData name="Jamil Semaan" userId="fdefb8c9-377f-4b3f-899f-243c7a57a991" providerId="ADAL" clId="{ACFA9293-5987-4D13-B804-101F56EAC48D}" dt="2024-11-06T01:11:23.655" v="857" actId="478"/>
          <ac:spMkLst>
            <pc:docMk/>
            <pc:sldMk cId="4231183584" sldId="832"/>
            <ac:spMk id="4" creationId="{8241B392-B9CD-410D-9102-AEEDB7B43B6A}"/>
          </ac:spMkLst>
        </pc:spChg>
        <pc:spChg chg="mod">
          <ac:chgData name="Jamil Semaan" userId="fdefb8c9-377f-4b3f-899f-243c7a57a991" providerId="ADAL" clId="{ACFA9293-5987-4D13-B804-101F56EAC48D}" dt="2024-11-06T01:12:07.666" v="879" actId="113"/>
          <ac:spMkLst>
            <pc:docMk/>
            <pc:sldMk cId="4231183584" sldId="832"/>
            <ac:spMk id="6" creationId="{FC8EF8BC-D049-4F9B-8081-5649575D447E}"/>
          </ac:spMkLst>
        </pc:spChg>
        <pc:spChg chg="add mod">
          <ac:chgData name="Jamil Semaan" userId="fdefb8c9-377f-4b3f-899f-243c7a57a991" providerId="ADAL" clId="{ACFA9293-5987-4D13-B804-101F56EAC48D}" dt="2024-11-06T01:11:16.117" v="855"/>
          <ac:spMkLst>
            <pc:docMk/>
            <pc:sldMk cId="4231183584" sldId="832"/>
            <ac:spMk id="7" creationId="{270F5DC9-8499-6002-3690-9DF46D4F6006}"/>
          </ac:spMkLst>
        </pc:spChg>
        <pc:spChg chg="add mod">
          <ac:chgData name="Jamil Semaan" userId="fdefb8c9-377f-4b3f-899f-243c7a57a991" providerId="ADAL" clId="{ACFA9293-5987-4D13-B804-101F56EAC48D}" dt="2024-11-06T01:11:20.452" v="856"/>
          <ac:spMkLst>
            <pc:docMk/>
            <pc:sldMk cId="4231183584" sldId="832"/>
            <ac:spMk id="8" creationId="{D32EEE61-B455-D857-8E67-56BCA651EF99}"/>
          </ac:spMkLst>
        </pc:spChg>
        <pc:spChg chg="add del mod">
          <ac:chgData name="Jamil Semaan" userId="fdefb8c9-377f-4b3f-899f-243c7a57a991" providerId="ADAL" clId="{ACFA9293-5987-4D13-B804-101F56EAC48D}" dt="2024-11-06T01:11:27.319" v="858" actId="478"/>
          <ac:spMkLst>
            <pc:docMk/>
            <pc:sldMk cId="4231183584" sldId="832"/>
            <ac:spMk id="10" creationId="{6DADB553-D526-D520-B098-C855F1C4095E}"/>
          </ac:spMkLst>
        </pc:spChg>
        <pc:spChg chg="add del mod">
          <ac:chgData name="Jamil Semaan" userId="fdefb8c9-377f-4b3f-899f-243c7a57a991" providerId="ADAL" clId="{ACFA9293-5987-4D13-B804-101F56EAC48D}" dt="2024-11-06T01:11:27.319" v="858" actId="478"/>
          <ac:spMkLst>
            <pc:docMk/>
            <pc:sldMk cId="4231183584" sldId="832"/>
            <ac:spMk id="12" creationId="{E36DCAF0-6699-4365-7E7D-19B05E4F208A}"/>
          </ac:spMkLst>
        </pc:spChg>
        <pc:picChg chg="mod">
          <ac:chgData name="Jamil Semaan" userId="fdefb8c9-377f-4b3f-899f-243c7a57a991" providerId="ADAL" clId="{ACFA9293-5987-4D13-B804-101F56EAC48D}" dt="2024-11-06T01:11:42.423" v="875" actId="1036"/>
          <ac:picMkLst>
            <pc:docMk/>
            <pc:sldMk cId="4231183584" sldId="832"/>
            <ac:picMk id="5" creationId="{70634923-C80E-4E83-A3A0-EA2FBE0AB3F8}"/>
          </ac:picMkLst>
        </pc:picChg>
      </pc:sldChg>
      <pc:sldChg chg="addSp delSp modSp mod">
        <pc:chgData name="Jamil Semaan" userId="fdefb8c9-377f-4b3f-899f-243c7a57a991" providerId="ADAL" clId="{ACFA9293-5987-4D13-B804-101F56EAC48D}" dt="2024-11-06T01:14:45.739" v="887" actId="478"/>
        <pc:sldMkLst>
          <pc:docMk/>
          <pc:sldMk cId="2143643889" sldId="834"/>
        </pc:sldMkLst>
        <pc:spChg chg="del mod">
          <ac:chgData name="Jamil Semaan" userId="fdefb8c9-377f-4b3f-899f-243c7a57a991" providerId="ADAL" clId="{ACFA9293-5987-4D13-B804-101F56EAC48D}" dt="2024-11-06T01:13:53.134" v="883" actId="478"/>
          <ac:spMkLst>
            <pc:docMk/>
            <pc:sldMk cId="2143643889" sldId="834"/>
            <ac:spMk id="2" creationId="{B18108C2-4602-FDC0-5EFE-6D12256F4FAF}"/>
          </ac:spMkLst>
        </pc:spChg>
        <pc:spChg chg="mod">
          <ac:chgData name="Jamil Semaan" userId="fdefb8c9-377f-4b3f-899f-243c7a57a991" providerId="ADAL" clId="{ACFA9293-5987-4D13-B804-101F56EAC48D}" dt="2024-11-06T01:14:32.347" v="886" actId="164"/>
          <ac:spMkLst>
            <pc:docMk/>
            <pc:sldMk cId="2143643889" sldId="834"/>
            <ac:spMk id="4" creationId="{E5A0BFEC-23F1-C7D0-5D16-2BB8DD1A92B3}"/>
          </ac:spMkLst>
        </pc:spChg>
        <pc:spChg chg="mod">
          <ac:chgData name="Jamil Semaan" userId="fdefb8c9-377f-4b3f-899f-243c7a57a991" providerId="ADAL" clId="{ACFA9293-5987-4D13-B804-101F56EAC48D}" dt="2024-11-06T01:14:32.347" v="886" actId="164"/>
          <ac:spMkLst>
            <pc:docMk/>
            <pc:sldMk cId="2143643889" sldId="834"/>
            <ac:spMk id="9" creationId="{98173573-AD37-168D-66D5-D2FC2E1FD055}"/>
          </ac:spMkLst>
        </pc:spChg>
        <pc:spChg chg="add mod">
          <ac:chgData name="Jamil Semaan" userId="fdefb8c9-377f-4b3f-899f-243c7a57a991" providerId="ADAL" clId="{ACFA9293-5987-4D13-B804-101F56EAC48D}" dt="2024-11-06T01:13:50.203" v="882"/>
          <ac:spMkLst>
            <pc:docMk/>
            <pc:sldMk cId="2143643889" sldId="834"/>
            <ac:spMk id="10" creationId="{89FF0F83-7F09-6BD1-9028-774968554388}"/>
          </ac:spMkLst>
        </pc:spChg>
        <pc:spChg chg="mod">
          <ac:chgData name="Jamil Semaan" userId="fdefb8c9-377f-4b3f-899f-243c7a57a991" providerId="ADAL" clId="{ACFA9293-5987-4D13-B804-101F56EAC48D}" dt="2024-11-06T01:14:32.347" v="886" actId="164"/>
          <ac:spMkLst>
            <pc:docMk/>
            <pc:sldMk cId="2143643889" sldId="834"/>
            <ac:spMk id="12" creationId="{24EE29D2-971B-CC8F-9D61-DE1CBF90AC13}"/>
          </ac:spMkLst>
        </pc:spChg>
        <pc:spChg chg="mod">
          <ac:chgData name="Jamil Semaan" userId="fdefb8c9-377f-4b3f-899f-243c7a57a991" providerId="ADAL" clId="{ACFA9293-5987-4D13-B804-101F56EAC48D}" dt="2024-11-06T01:14:32.347" v="886" actId="164"/>
          <ac:spMkLst>
            <pc:docMk/>
            <pc:sldMk cId="2143643889" sldId="834"/>
            <ac:spMk id="13" creationId="{16ACBCC1-8235-0788-7E30-BC003EDF9DF4}"/>
          </ac:spMkLst>
        </pc:spChg>
        <pc:spChg chg="mod">
          <ac:chgData name="Jamil Semaan" userId="fdefb8c9-377f-4b3f-899f-243c7a57a991" providerId="ADAL" clId="{ACFA9293-5987-4D13-B804-101F56EAC48D}" dt="2024-11-06T01:14:32.347" v="886" actId="164"/>
          <ac:spMkLst>
            <pc:docMk/>
            <pc:sldMk cId="2143643889" sldId="834"/>
            <ac:spMk id="14" creationId="{D30BBEF6-CC12-A783-B687-72E23A678D33}"/>
          </ac:spMkLst>
        </pc:spChg>
        <pc:spChg chg="add del mod">
          <ac:chgData name="Jamil Semaan" userId="fdefb8c9-377f-4b3f-899f-243c7a57a991" providerId="ADAL" clId="{ACFA9293-5987-4D13-B804-101F56EAC48D}" dt="2024-11-06T01:14:45.739" v="887" actId="478"/>
          <ac:spMkLst>
            <pc:docMk/>
            <pc:sldMk cId="2143643889" sldId="834"/>
            <ac:spMk id="15" creationId="{AD8C2C70-7A03-3C5D-F0CB-3D88591609B4}"/>
          </ac:spMkLst>
        </pc:spChg>
        <pc:grpChg chg="add mod">
          <ac:chgData name="Jamil Semaan" userId="fdefb8c9-377f-4b3f-899f-243c7a57a991" providerId="ADAL" clId="{ACFA9293-5987-4D13-B804-101F56EAC48D}" dt="2024-11-06T01:14:32.347" v="886" actId="164"/>
          <ac:grpSpMkLst>
            <pc:docMk/>
            <pc:sldMk cId="2143643889" sldId="834"/>
            <ac:grpSpMk id="16" creationId="{7F6B4624-318D-F0A3-0B98-0BFF06BABD3A}"/>
          </ac:grpSpMkLst>
        </pc:grpChg>
        <pc:picChg chg="del mod">
          <ac:chgData name="Jamil Semaan" userId="fdefb8c9-377f-4b3f-899f-243c7a57a991" providerId="ADAL" clId="{ACFA9293-5987-4D13-B804-101F56EAC48D}" dt="2024-11-05T23:14:02.017" v="1" actId="478"/>
          <ac:picMkLst>
            <pc:docMk/>
            <pc:sldMk cId="2143643889" sldId="834"/>
            <ac:picMk id="3" creationId="{C66D6BA7-08D2-101B-95D7-03680F6A3FD6}"/>
          </ac:picMkLst>
        </pc:picChg>
        <pc:picChg chg="mod">
          <ac:chgData name="Jamil Semaan" userId="fdefb8c9-377f-4b3f-899f-243c7a57a991" providerId="ADAL" clId="{ACFA9293-5987-4D13-B804-101F56EAC48D}" dt="2024-11-06T01:14:32.347" v="886" actId="164"/>
          <ac:picMkLst>
            <pc:docMk/>
            <pc:sldMk cId="2143643889" sldId="834"/>
            <ac:picMk id="5" creationId="{5F2CDE5D-9B35-96C8-D3EC-9AD55B66D50E}"/>
          </ac:picMkLst>
        </pc:picChg>
        <pc:picChg chg="mod">
          <ac:chgData name="Jamil Semaan" userId="fdefb8c9-377f-4b3f-899f-243c7a57a991" providerId="ADAL" clId="{ACFA9293-5987-4D13-B804-101F56EAC48D}" dt="2024-11-06T01:14:32.347" v="886" actId="164"/>
          <ac:picMkLst>
            <pc:docMk/>
            <pc:sldMk cId="2143643889" sldId="834"/>
            <ac:picMk id="6" creationId="{D74142F3-7C0A-6458-64C1-62FC02DC4621}"/>
          </ac:picMkLst>
        </pc:picChg>
        <pc:picChg chg="mod">
          <ac:chgData name="Jamil Semaan" userId="fdefb8c9-377f-4b3f-899f-243c7a57a991" providerId="ADAL" clId="{ACFA9293-5987-4D13-B804-101F56EAC48D}" dt="2024-11-06T01:14:32.347" v="886" actId="164"/>
          <ac:picMkLst>
            <pc:docMk/>
            <pc:sldMk cId="2143643889" sldId="834"/>
            <ac:picMk id="7" creationId="{0890C4EC-FFCD-461B-D6C7-E7AB53F6402C}"/>
          </ac:picMkLst>
        </pc:picChg>
        <pc:picChg chg="mod">
          <ac:chgData name="Jamil Semaan" userId="fdefb8c9-377f-4b3f-899f-243c7a57a991" providerId="ADAL" clId="{ACFA9293-5987-4D13-B804-101F56EAC48D}" dt="2024-11-06T01:14:32.347" v="886" actId="164"/>
          <ac:picMkLst>
            <pc:docMk/>
            <pc:sldMk cId="2143643889" sldId="834"/>
            <ac:picMk id="8" creationId="{70481B57-D978-185C-1089-7C9BF5337280}"/>
          </ac:picMkLst>
        </pc:picChg>
      </pc:sldChg>
      <pc:sldChg chg="modSp mod">
        <pc:chgData name="Jamil Semaan" userId="fdefb8c9-377f-4b3f-899f-243c7a57a991" providerId="ADAL" clId="{ACFA9293-5987-4D13-B804-101F56EAC48D}" dt="2024-11-06T01:18:25.297" v="911" actId="6549"/>
        <pc:sldMkLst>
          <pc:docMk/>
          <pc:sldMk cId="435576139" sldId="835"/>
        </pc:sldMkLst>
        <pc:spChg chg="mod">
          <ac:chgData name="Jamil Semaan" userId="fdefb8c9-377f-4b3f-899f-243c7a57a991" providerId="ADAL" clId="{ACFA9293-5987-4D13-B804-101F56EAC48D}" dt="2024-11-06T01:18:25.297" v="911" actId="6549"/>
          <ac:spMkLst>
            <pc:docMk/>
            <pc:sldMk cId="435576139" sldId="835"/>
            <ac:spMk id="2" creationId="{1CBCDE36-C6FF-548A-1152-96F0AECB7DE0}"/>
          </ac:spMkLst>
        </pc:spChg>
      </pc:sldChg>
      <pc:sldChg chg="addSp delSp modSp mod">
        <pc:chgData name="Jamil Semaan" userId="fdefb8c9-377f-4b3f-899f-243c7a57a991" providerId="ADAL" clId="{ACFA9293-5987-4D13-B804-101F56EAC48D}" dt="2024-11-06T01:17:02.721" v="903" actId="478"/>
        <pc:sldMkLst>
          <pc:docMk/>
          <pc:sldMk cId="3554693465" sldId="2147309836"/>
        </pc:sldMkLst>
        <pc:spChg chg="mod">
          <ac:chgData name="Jamil Semaan" userId="fdefb8c9-377f-4b3f-899f-243c7a57a991" providerId="ADAL" clId="{ACFA9293-5987-4D13-B804-101F56EAC48D}" dt="2024-11-06T01:15:22.003" v="890" actId="164"/>
          <ac:spMkLst>
            <pc:docMk/>
            <pc:sldMk cId="3554693465" sldId="2147309836"/>
            <ac:spMk id="2" creationId="{AFF0D1D0-BDAC-18E5-B904-45244F555741}"/>
          </ac:spMkLst>
        </pc:spChg>
        <pc:spChg chg="mod">
          <ac:chgData name="Jamil Semaan" userId="fdefb8c9-377f-4b3f-899f-243c7a57a991" providerId="ADAL" clId="{ACFA9293-5987-4D13-B804-101F56EAC48D}" dt="2024-11-06T01:15:34.470" v="892" actId="164"/>
          <ac:spMkLst>
            <pc:docMk/>
            <pc:sldMk cId="3554693465" sldId="2147309836"/>
            <ac:spMk id="3" creationId="{A03B9697-A045-98BD-65FC-709D741DA4A8}"/>
          </ac:spMkLst>
        </pc:spChg>
        <pc:spChg chg="mod">
          <ac:chgData name="Jamil Semaan" userId="fdefb8c9-377f-4b3f-899f-243c7a57a991" providerId="ADAL" clId="{ACFA9293-5987-4D13-B804-101F56EAC48D}" dt="2024-11-06T01:15:22.003" v="890" actId="164"/>
          <ac:spMkLst>
            <pc:docMk/>
            <pc:sldMk cId="3554693465" sldId="2147309836"/>
            <ac:spMk id="4" creationId="{2A12DE28-A206-E40C-0C1F-DC8A47A5472C}"/>
          </ac:spMkLst>
        </pc:spChg>
        <pc:spChg chg="mod">
          <ac:chgData name="Jamil Semaan" userId="fdefb8c9-377f-4b3f-899f-243c7a57a991" providerId="ADAL" clId="{ACFA9293-5987-4D13-B804-101F56EAC48D}" dt="2024-11-06T01:15:22.003" v="890" actId="164"/>
          <ac:spMkLst>
            <pc:docMk/>
            <pc:sldMk cId="3554693465" sldId="2147309836"/>
            <ac:spMk id="5" creationId="{F17C06EA-76A1-219A-3EC0-54ABFFCF9839}"/>
          </ac:spMkLst>
        </pc:spChg>
        <pc:spChg chg="mod">
          <ac:chgData name="Jamil Semaan" userId="fdefb8c9-377f-4b3f-899f-243c7a57a991" providerId="ADAL" clId="{ACFA9293-5987-4D13-B804-101F56EAC48D}" dt="2024-11-06T01:15:22.003" v="890" actId="164"/>
          <ac:spMkLst>
            <pc:docMk/>
            <pc:sldMk cId="3554693465" sldId="2147309836"/>
            <ac:spMk id="6" creationId="{38C375D1-8555-020E-6D37-DA96AEFEFB43}"/>
          </ac:spMkLst>
        </pc:spChg>
        <pc:spChg chg="mod">
          <ac:chgData name="Jamil Semaan" userId="fdefb8c9-377f-4b3f-899f-243c7a57a991" providerId="ADAL" clId="{ACFA9293-5987-4D13-B804-101F56EAC48D}" dt="2024-11-06T01:16:17.390" v="897" actId="122"/>
          <ac:spMkLst>
            <pc:docMk/>
            <pc:sldMk cId="3554693465" sldId="2147309836"/>
            <ac:spMk id="7" creationId="{596B0778-01A2-4C5B-9F3D-8E415E6749FC}"/>
          </ac:spMkLst>
        </pc:spChg>
        <pc:spChg chg="mod">
          <ac:chgData name="Jamil Semaan" userId="fdefb8c9-377f-4b3f-899f-243c7a57a991" providerId="ADAL" clId="{ACFA9293-5987-4D13-B804-101F56EAC48D}" dt="2024-11-06T01:15:22.003" v="890" actId="164"/>
          <ac:spMkLst>
            <pc:docMk/>
            <pc:sldMk cId="3554693465" sldId="2147309836"/>
            <ac:spMk id="8" creationId="{18533618-795A-F159-05E9-90AF15CA6D2C}"/>
          </ac:spMkLst>
        </pc:spChg>
        <pc:spChg chg="mod">
          <ac:chgData name="Jamil Semaan" userId="fdefb8c9-377f-4b3f-899f-243c7a57a991" providerId="ADAL" clId="{ACFA9293-5987-4D13-B804-101F56EAC48D}" dt="2024-11-06T01:15:22.003" v="890" actId="164"/>
          <ac:spMkLst>
            <pc:docMk/>
            <pc:sldMk cId="3554693465" sldId="2147309836"/>
            <ac:spMk id="9" creationId="{F296BE83-3060-B88F-A967-E61E8DE02169}"/>
          </ac:spMkLst>
        </pc:spChg>
        <pc:spChg chg="mod">
          <ac:chgData name="Jamil Semaan" userId="fdefb8c9-377f-4b3f-899f-243c7a57a991" providerId="ADAL" clId="{ACFA9293-5987-4D13-B804-101F56EAC48D}" dt="2024-11-06T01:16:17.390" v="897" actId="122"/>
          <ac:spMkLst>
            <pc:docMk/>
            <pc:sldMk cId="3554693465" sldId="2147309836"/>
            <ac:spMk id="11" creationId="{03AF5986-07FD-4EAD-63D1-6C56C32231A3}"/>
          </ac:spMkLst>
        </pc:spChg>
        <pc:spChg chg="mod">
          <ac:chgData name="Jamil Semaan" userId="fdefb8c9-377f-4b3f-899f-243c7a57a991" providerId="ADAL" clId="{ACFA9293-5987-4D13-B804-101F56EAC48D}" dt="2024-11-06T01:16:30.210" v="898" actId="465"/>
          <ac:spMkLst>
            <pc:docMk/>
            <pc:sldMk cId="3554693465" sldId="2147309836"/>
            <ac:spMk id="12" creationId="{65A042A2-1FAF-5A67-390E-D68B879C43AE}"/>
          </ac:spMkLst>
        </pc:spChg>
        <pc:spChg chg="mod">
          <ac:chgData name="Jamil Semaan" userId="fdefb8c9-377f-4b3f-899f-243c7a57a991" providerId="ADAL" clId="{ACFA9293-5987-4D13-B804-101F56EAC48D}" dt="2024-11-06T01:15:22.003" v="890" actId="164"/>
          <ac:spMkLst>
            <pc:docMk/>
            <pc:sldMk cId="3554693465" sldId="2147309836"/>
            <ac:spMk id="13" creationId="{B4D7C182-497A-C8C6-4E1C-7B333DA2EC3D}"/>
          </ac:spMkLst>
        </pc:spChg>
        <pc:spChg chg="mod">
          <ac:chgData name="Jamil Semaan" userId="fdefb8c9-377f-4b3f-899f-243c7a57a991" providerId="ADAL" clId="{ACFA9293-5987-4D13-B804-101F56EAC48D}" dt="2024-11-06T01:16:17.390" v="897" actId="122"/>
          <ac:spMkLst>
            <pc:docMk/>
            <pc:sldMk cId="3554693465" sldId="2147309836"/>
            <ac:spMk id="14" creationId="{9F7BCA9C-22EF-4229-3A5C-C23CD8290147}"/>
          </ac:spMkLst>
        </pc:spChg>
        <pc:spChg chg="mod">
          <ac:chgData name="Jamil Semaan" userId="fdefb8c9-377f-4b3f-899f-243c7a57a991" providerId="ADAL" clId="{ACFA9293-5987-4D13-B804-101F56EAC48D}" dt="2024-11-06T01:15:34.470" v="892" actId="164"/>
          <ac:spMkLst>
            <pc:docMk/>
            <pc:sldMk cId="3554693465" sldId="2147309836"/>
            <ac:spMk id="16" creationId="{425D64F7-F87C-8ACE-9566-24D9890ADA1D}"/>
          </ac:spMkLst>
        </pc:spChg>
        <pc:spChg chg="mod">
          <ac:chgData name="Jamil Semaan" userId="fdefb8c9-377f-4b3f-899f-243c7a57a991" providerId="ADAL" clId="{ACFA9293-5987-4D13-B804-101F56EAC48D}" dt="2024-11-06T01:15:34.470" v="892" actId="164"/>
          <ac:spMkLst>
            <pc:docMk/>
            <pc:sldMk cId="3554693465" sldId="2147309836"/>
            <ac:spMk id="17" creationId="{3823FB40-35A5-A465-30F0-1F22A7DC3D47}"/>
          </ac:spMkLst>
        </pc:spChg>
        <pc:spChg chg="mod">
          <ac:chgData name="Jamil Semaan" userId="fdefb8c9-377f-4b3f-899f-243c7a57a991" providerId="ADAL" clId="{ACFA9293-5987-4D13-B804-101F56EAC48D}" dt="2024-11-06T01:15:34.470" v="892" actId="164"/>
          <ac:spMkLst>
            <pc:docMk/>
            <pc:sldMk cId="3554693465" sldId="2147309836"/>
            <ac:spMk id="18" creationId="{CB68FA64-D447-9F13-3881-78E232AA6E70}"/>
          </ac:spMkLst>
        </pc:spChg>
        <pc:spChg chg="mod">
          <ac:chgData name="Jamil Semaan" userId="fdefb8c9-377f-4b3f-899f-243c7a57a991" providerId="ADAL" clId="{ACFA9293-5987-4D13-B804-101F56EAC48D}" dt="2024-11-06T01:15:22.003" v="890" actId="164"/>
          <ac:spMkLst>
            <pc:docMk/>
            <pc:sldMk cId="3554693465" sldId="2147309836"/>
            <ac:spMk id="19" creationId="{2353BA1A-CCE7-F8A1-3F03-A2A6914565CF}"/>
          </ac:spMkLst>
        </pc:spChg>
        <pc:spChg chg="mod">
          <ac:chgData name="Jamil Semaan" userId="fdefb8c9-377f-4b3f-899f-243c7a57a991" providerId="ADAL" clId="{ACFA9293-5987-4D13-B804-101F56EAC48D}" dt="2024-11-06T01:15:22.003" v="890" actId="164"/>
          <ac:spMkLst>
            <pc:docMk/>
            <pc:sldMk cId="3554693465" sldId="2147309836"/>
            <ac:spMk id="20" creationId="{5134F5B7-3B8B-7226-A9C9-65244DB37E9F}"/>
          </ac:spMkLst>
        </pc:spChg>
        <pc:spChg chg="mod">
          <ac:chgData name="Jamil Semaan" userId="fdefb8c9-377f-4b3f-899f-243c7a57a991" providerId="ADAL" clId="{ACFA9293-5987-4D13-B804-101F56EAC48D}" dt="2024-11-06T01:15:22.003" v="890" actId="164"/>
          <ac:spMkLst>
            <pc:docMk/>
            <pc:sldMk cId="3554693465" sldId="2147309836"/>
            <ac:spMk id="21" creationId="{4195CE1C-BB00-2FFC-9E99-26693F7EECBC}"/>
          </ac:spMkLst>
        </pc:spChg>
        <pc:spChg chg="mod">
          <ac:chgData name="Jamil Semaan" userId="fdefb8c9-377f-4b3f-899f-243c7a57a991" providerId="ADAL" clId="{ACFA9293-5987-4D13-B804-101F56EAC48D}" dt="2024-11-06T01:15:34.470" v="892" actId="164"/>
          <ac:spMkLst>
            <pc:docMk/>
            <pc:sldMk cId="3554693465" sldId="2147309836"/>
            <ac:spMk id="22" creationId="{FBA54E47-001C-F1BA-03D3-8521375DA7A9}"/>
          </ac:spMkLst>
        </pc:spChg>
        <pc:spChg chg="mod">
          <ac:chgData name="Jamil Semaan" userId="fdefb8c9-377f-4b3f-899f-243c7a57a991" providerId="ADAL" clId="{ACFA9293-5987-4D13-B804-101F56EAC48D}" dt="2024-11-06T01:15:34.470" v="892" actId="164"/>
          <ac:spMkLst>
            <pc:docMk/>
            <pc:sldMk cId="3554693465" sldId="2147309836"/>
            <ac:spMk id="23" creationId="{E140FCA3-C07F-28C5-87E4-2AD1B0727DCF}"/>
          </ac:spMkLst>
        </pc:spChg>
        <pc:spChg chg="mod">
          <ac:chgData name="Jamil Semaan" userId="fdefb8c9-377f-4b3f-899f-243c7a57a991" providerId="ADAL" clId="{ACFA9293-5987-4D13-B804-101F56EAC48D}" dt="2024-11-06T01:15:22.003" v="890" actId="164"/>
          <ac:spMkLst>
            <pc:docMk/>
            <pc:sldMk cId="3554693465" sldId="2147309836"/>
            <ac:spMk id="25" creationId="{680E4128-B475-0252-2F54-54EFA22189A8}"/>
          </ac:spMkLst>
        </pc:spChg>
        <pc:spChg chg="add mod">
          <ac:chgData name="Jamil Semaan" userId="fdefb8c9-377f-4b3f-899f-243c7a57a991" providerId="ADAL" clId="{ACFA9293-5987-4D13-B804-101F56EAC48D}" dt="2024-11-06T01:16:53.182" v="901"/>
          <ac:spMkLst>
            <pc:docMk/>
            <pc:sldMk cId="3554693465" sldId="2147309836"/>
            <ac:spMk id="26" creationId="{79410B30-783D-7E1F-E454-6BA73C9EE53C}"/>
          </ac:spMkLst>
        </pc:spChg>
        <pc:spChg chg="add del mod">
          <ac:chgData name="Jamil Semaan" userId="fdefb8c9-377f-4b3f-899f-243c7a57a991" providerId="ADAL" clId="{ACFA9293-5987-4D13-B804-101F56EAC48D}" dt="2024-11-06T01:17:02.721" v="903" actId="478"/>
          <ac:spMkLst>
            <pc:docMk/>
            <pc:sldMk cId="3554693465" sldId="2147309836"/>
            <ac:spMk id="28" creationId="{322B951A-5352-3A4D-C5D3-A5EDB12C8DFA}"/>
          </ac:spMkLst>
        </pc:spChg>
        <pc:spChg chg="mod">
          <ac:chgData name="Jamil Semaan" userId="fdefb8c9-377f-4b3f-899f-243c7a57a991" providerId="ADAL" clId="{ACFA9293-5987-4D13-B804-101F56EAC48D}" dt="2024-11-06T01:15:22.003" v="890" actId="164"/>
          <ac:spMkLst>
            <pc:docMk/>
            <pc:sldMk cId="3554693465" sldId="2147309836"/>
            <ac:spMk id="38" creationId="{1B2E8AE5-D82A-1DFF-2211-A0C59450E961}"/>
          </ac:spMkLst>
        </pc:spChg>
        <pc:spChg chg="mod">
          <ac:chgData name="Jamil Semaan" userId="fdefb8c9-377f-4b3f-899f-243c7a57a991" providerId="ADAL" clId="{ACFA9293-5987-4D13-B804-101F56EAC48D}" dt="2024-11-06T01:15:22.003" v="890" actId="164"/>
          <ac:spMkLst>
            <pc:docMk/>
            <pc:sldMk cId="3554693465" sldId="2147309836"/>
            <ac:spMk id="39" creationId="{5DCAC05F-DF85-C430-84E6-34C59C311E0A}"/>
          </ac:spMkLst>
        </pc:spChg>
        <pc:spChg chg="mod">
          <ac:chgData name="Jamil Semaan" userId="fdefb8c9-377f-4b3f-899f-243c7a57a991" providerId="ADAL" clId="{ACFA9293-5987-4D13-B804-101F56EAC48D}" dt="2024-11-06T01:15:22.003" v="890" actId="164"/>
          <ac:spMkLst>
            <pc:docMk/>
            <pc:sldMk cId="3554693465" sldId="2147309836"/>
            <ac:spMk id="40" creationId="{AE40A382-1920-8896-D346-39277E320211}"/>
          </ac:spMkLst>
        </pc:spChg>
        <pc:spChg chg="mod">
          <ac:chgData name="Jamil Semaan" userId="fdefb8c9-377f-4b3f-899f-243c7a57a991" providerId="ADAL" clId="{ACFA9293-5987-4D13-B804-101F56EAC48D}" dt="2024-11-06T01:15:22.003" v="890" actId="164"/>
          <ac:spMkLst>
            <pc:docMk/>
            <pc:sldMk cId="3554693465" sldId="2147309836"/>
            <ac:spMk id="41" creationId="{7EBCB451-1BA5-9325-ECED-A2B018B71F44}"/>
          </ac:spMkLst>
        </pc:spChg>
        <pc:spChg chg="del mod">
          <ac:chgData name="Jamil Semaan" userId="fdefb8c9-377f-4b3f-899f-243c7a57a991" providerId="ADAL" clId="{ACFA9293-5987-4D13-B804-101F56EAC48D}" dt="2024-11-06T01:16:56.015" v="902" actId="478"/>
          <ac:spMkLst>
            <pc:docMk/>
            <pc:sldMk cId="3554693465" sldId="2147309836"/>
            <ac:spMk id="171" creationId="{CA418FE0-6E96-2356-D52B-498A7B7D4C94}"/>
          </ac:spMkLst>
        </pc:spChg>
        <pc:grpChg chg="add mod">
          <ac:chgData name="Jamil Semaan" userId="fdefb8c9-377f-4b3f-899f-243c7a57a991" providerId="ADAL" clId="{ACFA9293-5987-4D13-B804-101F56EAC48D}" dt="2024-11-06T01:16:30.210" v="898" actId="465"/>
          <ac:grpSpMkLst>
            <pc:docMk/>
            <pc:sldMk cId="3554693465" sldId="2147309836"/>
            <ac:grpSpMk id="15" creationId="{D5232C57-B52C-5AA6-C6DE-20401174FD22}"/>
          </ac:grpSpMkLst>
        </pc:grpChg>
        <pc:grpChg chg="add mod">
          <ac:chgData name="Jamil Semaan" userId="fdefb8c9-377f-4b3f-899f-243c7a57a991" providerId="ADAL" clId="{ACFA9293-5987-4D13-B804-101F56EAC48D}" dt="2024-11-06T01:16:30.210" v="898" actId="465"/>
          <ac:grpSpMkLst>
            <pc:docMk/>
            <pc:sldMk cId="3554693465" sldId="2147309836"/>
            <ac:grpSpMk id="24" creationId="{69562187-9F37-968D-0DAA-944BEA332364}"/>
          </ac:grpSpMkLst>
        </pc:grpChg>
      </pc:sldChg>
      <pc:sldChg chg="addSp delSp modSp mod">
        <pc:chgData name="Jamil Semaan" userId="fdefb8c9-377f-4b3f-899f-243c7a57a991" providerId="ADAL" clId="{ACFA9293-5987-4D13-B804-101F56EAC48D}" dt="2024-11-07T23:41:30.431" v="1601" actId="20577"/>
        <pc:sldMkLst>
          <pc:docMk/>
          <pc:sldMk cId="0" sldId="2147310651"/>
        </pc:sldMkLst>
        <pc:spChg chg="add del mod">
          <ac:chgData name="Jamil Semaan" userId="fdefb8c9-377f-4b3f-899f-243c7a57a991" providerId="ADAL" clId="{ACFA9293-5987-4D13-B804-101F56EAC48D}" dt="2024-11-06T01:08:47.867" v="793" actId="478"/>
          <ac:spMkLst>
            <pc:docMk/>
            <pc:sldMk cId="0" sldId="2147310651"/>
            <ac:spMk id="2" creationId="{274FF463-6C43-90C9-6B65-8C2634540FF3}"/>
          </ac:spMkLst>
        </pc:spChg>
        <pc:spChg chg="add del mod">
          <ac:chgData name="Jamil Semaan" userId="fdefb8c9-377f-4b3f-899f-243c7a57a991" providerId="ADAL" clId="{ACFA9293-5987-4D13-B804-101F56EAC48D}" dt="2024-11-05T23:33:12.257" v="490" actId="478"/>
          <ac:spMkLst>
            <pc:docMk/>
            <pc:sldMk cId="0" sldId="2147310651"/>
            <ac:spMk id="4" creationId="{A1E836E1-C78F-B22C-AC28-6BAC73C6F366}"/>
          </ac:spMkLst>
        </pc:spChg>
        <pc:spChg chg="add mod">
          <ac:chgData name="Jamil Semaan" userId="fdefb8c9-377f-4b3f-899f-243c7a57a991" providerId="ADAL" clId="{ACFA9293-5987-4D13-B804-101F56EAC48D}" dt="2024-11-06T01:08:46.044" v="792" actId="27636"/>
          <ac:spMkLst>
            <pc:docMk/>
            <pc:sldMk cId="0" sldId="2147310651"/>
            <ac:spMk id="8" creationId="{4F8DCBFD-5B16-74AE-F585-9D074C6C2B6F}"/>
          </ac:spMkLst>
        </pc:spChg>
        <pc:spChg chg="mod">
          <ac:chgData name="Jamil Semaan" userId="fdefb8c9-377f-4b3f-899f-243c7a57a991" providerId="ADAL" clId="{ACFA9293-5987-4D13-B804-101F56EAC48D}" dt="2024-11-05T23:34:49.041" v="502" actId="164"/>
          <ac:spMkLst>
            <pc:docMk/>
            <pc:sldMk cId="0" sldId="2147310651"/>
            <ac:spMk id="1093" creationId="{00000000-0000-0000-0000-000000000000}"/>
          </ac:spMkLst>
        </pc:spChg>
        <pc:spChg chg="mod">
          <ac:chgData name="Jamil Semaan" userId="fdefb8c9-377f-4b3f-899f-243c7a57a991" providerId="ADAL" clId="{ACFA9293-5987-4D13-B804-101F56EAC48D}" dt="2024-11-05T23:34:49.041" v="502" actId="164"/>
          <ac:spMkLst>
            <pc:docMk/>
            <pc:sldMk cId="0" sldId="2147310651"/>
            <ac:spMk id="1094" creationId="{00000000-0000-0000-0000-000000000000}"/>
          </ac:spMkLst>
        </pc:spChg>
        <pc:spChg chg="mod">
          <ac:chgData name="Jamil Semaan" userId="fdefb8c9-377f-4b3f-899f-243c7a57a991" providerId="ADAL" clId="{ACFA9293-5987-4D13-B804-101F56EAC48D}" dt="2024-11-06T01:08:54.333" v="794" actId="164"/>
          <ac:spMkLst>
            <pc:docMk/>
            <pc:sldMk cId="0" sldId="2147310651"/>
            <ac:spMk id="1095" creationId="{00000000-0000-0000-0000-000000000000}"/>
          </ac:spMkLst>
        </pc:spChg>
        <pc:spChg chg="mod">
          <ac:chgData name="Jamil Semaan" userId="fdefb8c9-377f-4b3f-899f-243c7a57a991" providerId="ADAL" clId="{ACFA9293-5987-4D13-B804-101F56EAC48D}" dt="2024-11-06T01:08:54.333" v="794" actId="164"/>
          <ac:spMkLst>
            <pc:docMk/>
            <pc:sldMk cId="0" sldId="2147310651"/>
            <ac:spMk id="1096" creationId="{00000000-0000-0000-0000-000000000000}"/>
          </ac:spMkLst>
        </pc:spChg>
        <pc:spChg chg="mod">
          <ac:chgData name="Jamil Semaan" userId="fdefb8c9-377f-4b3f-899f-243c7a57a991" providerId="ADAL" clId="{ACFA9293-5987-4D13-B804-101F56EAC48D}" dt="2024-11-06T01:08:54.333" v="794" actId="164"/>
          <ac:spMkLst>
            <pc:docMk/>
            <pc:sldMk cId="0" sldId="2147310651"/>
            <ac:spMk id="1097" creationId="{00000000-0000-0000-0000-000000000000}"/>
          </ac:spMkLst>
        </pc:spChg>
        <pc:spChg chg="mod">
          <ac:chgData name="Jamil Semaan" userId="fdefb8c9-377f-4b3f-899f-243c7a57a991" providerId="ADAL" clId="{ACFA9293-5987-4D13-B804-101F56EAC48D}" dt="2024-11-05T23:33:39.235" v="494" actId="164"/>
          <ac:spMkLst>
            <pc:docMk/>
            <pc:sldMk cId="0" sldId="2147310651"/>
            <ac:spMk id="1098" creationId="{00000000-0000-0000-0000-000000000000}"/>
          </ac:spMkLst>
        </pc:spChg>
        <pc:spChg chg="del mod">
          <ac:chgData name="Jamil Semaan" userId="fdefb8c9-377f-4b3f-899f-243c7a57a991" providerId="ADAL" clId="{ACFA9293-5987-4D13-B804-101F56EAC48D}" dt="2024-11-05T23:33:09.282" v="489" actId="478"/>
          <ac:spMkLst>
            <pc:docMk/>
            <pc:sldMk cId="0" sldId="2147310651"/>
            <ac:spMk id="1099" creationId="{00000000-0000-0000-0000-000000000000}"/>
          </ac:spMkLst>
        </pc:spChg>
        <pc:spChg chg="mod">
          <ac:chgData name="Jamil Semaan" userId="fdefb8c9-377f-4b3f-899f-243c7a57a991" providerId="ADAL" clId="{ACFA9293-5987-4D13-B804-101F56EAC48D}" dt="2024-11-05T23:33:39.235" v="494" actId="164"/>
          <ac:spMkLst>
            <pc:docMk/>
            <pc:sldMk cId="0" sldId="2147310651"/>
            <ac:spMk id="1100" creationId="{00000000-0000-0000-0000-000000000000}"/>
          </ac:spMkLst>
        </pc:spChg>
        <pc:spChg chg="mod">
          <ac:chgData name="Jamil Semaan" userId="fdefb8c9-377f-4b3f-899f-243c7a57a991" providerId="ADAL" clId="{ACFA9293-5987-4D13-B804-101F56EAC48D}" dt="2024-11-05T23:33:39.235" v="494" actId="164"/>
          <ac:spMkLst>
            <pc:docMk/>
            <pc:sldMk cId="0" sldId="2147310651"/>
            <ac:spMk id="1101" creationId="{00000000-0000-0000-0000-000000000000}"/>
          </ac:spMkLst>
        </pc:spChg>
        <pc:spChg chg="mod">
          <ac:chgData name="Jamil Semaan" userId="fdefb8c9-377f-4b3f-899f-243c7a57a991" providerId="ADAL" clId="{ACFA9293-5987-4D13-B804-101F56EAC48D}" dt="2024-11-05T23:33:39.235" v="494" actId="164"/>
          <ac:spMkLst>
            <pc:docMk/>
            <pc:sldMk cId="0" sldId="2147310651"/>
            <ac:spMk id="1102" creationId="{00000000-0000-0000-0000-000000000000}"/>
          </ac:spMkLst>
        </pc:spChg>
        <pc:spChg chg="mod">
          <ac:chgData name="Jamil Semaan" userId="fdefb8c9-377f-4b3f-899f-243c7a57a991" providerId="ADAL" clId="{ACFA9293-5987-4D13-B804-101F56EAC48D}" dt="2024-11-07T23:41:30.431" v="1601" actId="20577"/>
          <ac:spMkLst>
            <pc:docMk/>
            <pc:sldMk cId="0" sldId="2147310651"/>
            <ac:spMk id="1103" creationId="{00000000-0000-0000-0000-000000000000}"/>
          </ac:spMkLst>
        </pc:spChg>
        <pc:grpChg chg="add mod">
          <ac:chgData name="Jamil Semaan" userId="fdefb8c9-377f-4b3f-899f-243c7a57a991" providerId="ADAL" clId="{ACFA9293-5987-4D13-B804-101F56EAC48D}" dt="2024-11-06T01:08:54.333" v="794" actId="164"/>
          <ac:grpSpMkLst>
            <pc:docMk/>
            <pc:sldMk cId="0" sldId="2147310651"/>
            <ac:grpSpMk id="5" creationId="{2E258389-4200-5023-1C93-0DFF3239F667}"/>
          </ac:grpSpMkLst>
        </pc:grpChg>
        <pc:grpChg chg="add mod">
          <ac:chgData name="Jamil Semaan" userId="fdefb8c9-377f-4b3f-899f-243c7a57a991" providerId="ADAL" clId="{ACFA9293-5987-4D13-B804-101F56EAC48D}" dt="2024-11-05T23:34:07.943" v="498" actId="164"/>
          <ac:grpSpMkLst>
            <pc:docMk/>
            <pc:sldMk cId="0" sldId="2147310651"/>
            <ac:grpSpMk id="6" creationId="{556EDCDC-CE5D-9521-5C98-3282B0397B71}"/>
          </ac:grpSpMkLst>
        </pc:grpChg>
        <pc:grpChg chg="add mod">
          <ac:chgData name="Jamil Semaan" userId="fdefb8c9-377f-4b3f-899f-243c7a57a991" providerId="ADAL" clId="{ACFA9293-5987-4D13-B804-101F56EAC48D}" dt="2024-11-06T01:08:54.333" v="794" actId="164"/>
          <ac:grpSpMkLst>
            <pc:docMk/>
            <pc:sldMk cId="0" sldId="2147310651"/>
            <ac:grpSpMk id="7" creationId="{23F0AAF3-F67A-9B70-0E44-A740ABAD1E7F}"/>
          </ac:grpSpMkLst>
        </pc:grpChg>
        <pc:grpChg chg="add mod">
          <ac:chgData name="Jamil Semaan" userId="fdefb8c9-377f-4b3f-899f-243c7a57a991" providerId="ADAL" clId="{ACFA9293-5987-4D13-B804-101F56EAC48D}" dt="2024-11-06T01:08:56.283" v="803" actId="1036"/>
          <ac:grpSpMkLst>
            <pc:docMk/>
            <pc:sldMk cId="0" sldId="2147310651"/>
            <ac:grpSpMk id="9" creationId="{59181BC9-8A81-472D-2F32-0F4673CA9ADE}"/>
          </ac:grpSpMkLst>
        </pc:grpChg>
      </pc:sldChg>
      <pc:sldChg chg="modSp del mod ord modShow">
        <pc:chgData name="Jamil Semaan" userId="fdefb8c9-377f-4b3f-899f-243c7a57a991" providerId="ADAL" clId="{ACFA9293-5987-4D13-B804-101F56EAC48D}" dt="2024-11-07T00:36:29.923" v="1397" actId="47"/>
        <pc:sldMkLst>
          <pc:docMk/>
          <pc:sldMk cId="2139619207" sldId="2147473149"/>
        </pc:sldMkLst>
        <pc:spChg chg="mod">
          <ac:chgData name="Jamil Semaan" userId="fdefb8c9-377f-4b3f-899f-243c7a57a991" providerId="ADAL" clId="{ACFA9293-5987-4D13-B804-101F56EAC48D}" dt="2024-11-05T23:25:30.161" v="392" actId="2711"/>
          <ac:spMkLst>
            <pc:docMk/>
            <pc:sldMk cId="2139619207" sldId="2147473149"/>
            <ac:spMk id="65" creationId="{B1665AA4-98A9-D150-8F04-F66F44A5C198}"/>
          </ac:spMkLst>
        </pc:spChg>
        <pc:spChg chg="mod">
          <ac:chgData name="Jamil Semaan" userId="fdefb8c9-377f-4b3f-899f-243c7a57a991" providerId="ADAL" clId="{ACFA9293-5987-4D13-B804-101F56EAC48D}" dt="2024-11-05T23:25:30.161" v="392" actId="2711"/>
          <ac:spMkLst>
            <pc:docMk/>
            <pc:sldMk cId="2139619207" sldId="2147473149"/>
            <ac:spMk id="66" creationId="{6CD7E1BA-F3B7-D9FA-275A-BDC4A395C92D}"/>
          </ac:spMkLst>
        </pc:spChg>
      </pc:sldChg>
      <pc:sldChg chg="addSp delSp modSp del mod">
        <pc:chgData name="Jamil Semaan" userId="fdefb8c9-377f-4b3f-899f-243c7a57a991" providerId="ADAL" clId="{ACFA9293-5987-4D13-B804-101F56EAC48D}" dt="2024-11-05T23:24:59.876" v="390" actId="47"/>
        <pc:sldMkLst>
          <pc:docMk/>
          <pc:sldMk cId="3674844084" sldId="2147473150"/>
        </pc:sldMkLst>
        <pc:spChg chg="add del mod">
          <ac:chgData name="Jamil Semaan" userId="fdefb8c9-377f-4b3f-899f-243c7a57a991" providerId="ADAL" clId="{ACFA9293-5987-4D13-B804-101F56EAC48D}" dt="2024-11-05T23:22:35.162" v="317" actId="478"/>
          <ac:spMkLst>
            <pc:docMk/>
            <pc:sldMk cId="3674844084" sldId="2147473150"/>
            <ac:spMk id="32" creationId="{1C8942A7-8539-1D5D-721B-2CC347F06E0D}"/>
          </ac:spMkLst>
        </pc:spChg>
        <pc:spChg chg="add mod">
          <ac:chgData name="Jamil Semaan" userId="fdefb8c9-377f-4b3f-899f-243c7a57a991" providerId="ADAL" clId="{ACFA9293-5987-4D13-B804-101F56EAC48D}" dt="2024-11-05T23:22:31.672" v="316"/>
          <ac:spMkLst>
            <pc:docMk/>
            <pc:sldMk cId="3674844084" sldId="2147473150"/>
            <ac:spMk id="33" creationId="{318C9111-BDB5-EFEF-21D2-9BA27624A2D1}"/>
          </ac:spMkLst>
        </pc:spChg>
        <pc:spChg chg="add mod">
          <ac:chgData name="Jamil Semaan" userId="fdefb8c9-377f-4b3f-899f-243c7a57a991" providerId="ADAL" clId="{ACFA9293-5987-4D13-B804-101F56EAC48D}" dt="2024-11-05T23:22:31.672" v="316"/>
          <ac:spMkLst>
            <pc:docMk/>
            <pc:sldMk cId="3674844084" sldId="2147473150"/>
            <ac:spMk id="34" creationId="{B0A39969-9C70-6976-CB10-A3FDE59BE8B0}"/>
          </ac:spMkLst>
        </pc:spChg>
        <pc:spChg chg="add mod">
          <ac:chgData name="Jamil Semaan" userId="fdefb8c9-377f-4b3f-899f-243c7a57a991" providerId="ADAL" clId="{ACFA9293-5987-4D13-B804-101F56EAC48D}" dt="2024-11-05T23:22:45.080" v="334" actId="20577"/>
          <ac:spMkLst>
            <pc:docMk/>
            <pc:sldMk cId="3674844084" sldId="2147473150"/>
            <ac:spMk id="35" creationId="{996E7BE8-EFE6-AF2F-38AF-B85CE22E7341}"/>
          </ac:spMkLst>
        </pc:spChg>
        <pc:spChg chg="add mod">
          <ac:chgData name="Jamil Semaan" userId="fdefb8c9-377f-4b3f-899f-243c7a57a991" providerId="ADAL" clId="{ACFA9293-5987-4D13-B804-101F56EAC48D}" dt="2024-11-05T23:22:56.613" v="361" actId="20577"/>
          <ac:spMkLst>
            <pc:docMk/>
            <pc:sldMk cId="3674844084" sldId="2147473150"/>
            <ac:spMk id="36" creationId="{B432E9D7-1731-55EB-6781-E28B7D43888C}"/>
          </ac:spMkLst>
        </pc:spChg>
        <pc:spChg chg="del">
          <ac:chgData name="Jamil Semaan" userId="fdefb8c9-377f-4b3f-899f-243c7a57a991" providerId="ADAL" clId="{ACFA9293-5987-4D13-B804-101F56EAC48D}" dt="2024-11-05T23:22:31.482" v="315" actId="478"/>
          <ac:spMkLst>
            <pc:docMk/>
            <pc:sldMk cId="3674844084" sldId="2147473150"/>
            <ac:spMk id="37" creationId="{DBE0EA91-DC81-4E8E-FB1A-BD5F7554B20D}"/>
          </ac:spMkLst>
        </pc:spChg>
      </pc:sldChg>
      <pc:sldChg chg="modSp mod">
        <pc:chgData name="Jamil Semaan" userId="fdefb8c9-377f-4b3f-899f-243c7a57a991" providerId="ADAL" clId="{ACFA9293-5987-4D13-B804-101F56EAC48D}" dt="2024-11-07T00:19:14.040" v="958" actId="14100"/>
        <pc:sldMkLst>
          <pc:docMk/>
          <pc:sldMk cId="1788014719" sldId="2147482078"/>
        </pc:sldMkLst>
        <pc:spChg chg="mod">
          <ac:chgData name="Jamil Semaan" userId="fdefb8c9-377f-4b3f-899f-243c7a57a991" providerId="ADAL" clId="{ACFA9293-5987-4D13-B804-101F56EAC48D}" dt="2024-11-07T00:19:14.040" v="958" actId="14100"/>
          <ac:spMkLst>
            <pc:docMk/>
            <pc:sldMk cId="1788014719" sldId="2147482078"/>
            <ac:spMk id="4" creationId="{C239D225-CCB3-AF6E-CD54-AB38A0A870E0}"/>
          </ac:spMkLst>
        </pc:spChg>
        <pc:spChg chg="mod">
          <ac:chgData name="Jamil Semaan" userId="fdefb8c9-377f-4b3f-899f-243c7a57a991" providerId="ADAL" clId="{ACFA9293-5987-4D13-B804-101F56EAC48D}" dt="2024-11-07T00:18:06.193" v="951" actId="12"/>
          <ac:spMkLst>
            <pc:docMk/>
            <pc:sldMk cId="1788014719" sldId="2147482078"/>
            <ac:spMk id="7" creationId="{CD7D7235-49BC-22BB-7D1E-A7273F3A0FDB}"/>
          </ac:spMkLst>
        </pc:spChg>
        <pc:spChg chg="mod">
          <ac:chgData name="Jamil Semaan" userId="fdefb8c9-377f-4b3f-899f-243c7a57a991" providerId="ADAL" clId="{ACFA9293-5987-4D13-B804-101F56EAC48D}" dt="2024-11-07T00:15:53.269" v="914" actId="2711"/>
          <ac:spMkLst>
            <pc:docMk/>
            <pc:sldMk cId="1788014719" sldId="2147482078"/>
            <ac:spMk id="10" creationId="{CA67EB89-0A51-A815-AE77-3C17A7836B9B}"/>
          </ac:spMkLst>
        </pc:spChg>
      </pc:sldChg>
      <pc:sldChg chg="modSp mod">
        <pc:chgData name="Jamil Semaan" userId="fdefb8c9-377f-4b3f-899f-243c7a57a991" providerId="ADAL" clId="{ACFA9293-5987-4D13-B804-101F56EAC48D}" dt="2024-11-07T00:20:09.771" v="964" actId="12"/>
        <pc:sldMkLst>
          <pc:docMk/>
          <pc:sldMk cId="3018238344" sldId="2147482087"/>
        </pc:sldMkLst>
        <pc:spChg chg="mod">
          <ac:chgData name="Jamil Semaan" userId="fdefb8c9-377f-4b3f-899f-243c7a57a991" providerId="ADAL" clId="{ACFA9293-5987-4D13-B804-101F56EAC48D}" dt="2024-11-07T00:20:00.242" v="963" actId="2711"/>
          <ac:spMkLst>
            <pc:docMk/>
            <pc:sldMk cId="3018238344" sldId="2147482087"/>
            <ac:spMk id="2" creationId="{225852E7-6E64-E25A-928F-8D50488A8982}"/>
          </ac:spMkLst>
        </pc:spChg>
        <pc:spChg chg="mod">
          <ac:chgData name="Jamil Semaan" userId="fdefb8c9-377f-4b3f-899f-243c7a57a991" providerId="ADAL" clId="{ACFA9293-5987-4D13-B804-101F56EAC48D}" dt="2024-11-07T00:20:09.771" v="964" actId="12"/>
          <ac:spMkLst>
            <pc:docMk/>
            <pc:sldMk cId="3018238344" sldId="2147482087"/>
            <ac:spMk id="3" creationId="{684D7553-5D2D-65B9-48B1-7F1CBC4A8273}"/>
          </ac:spMkLst>
        </pc:spChg>
        <pc:spChg chg="mod">
          <ac:chgData name="Jamil Semaan" userId="fdefb8c9-377f-4b3f-899f-243c7a57a991" providerId="ADAL" clId="{ACFA9293-5987-4D13-B804-101F56EAC48D}" dt="2024-11-07T00:20:00.242" v="963" actId="2711"/>
          <ac:spMkLst>
            <pc:docMk/>
            <pc:sldMk cId="3018238344" sldId="2147482087"/>
            <ac:spMk id="4" creationId="{B1DBBC4B-ECA2-BCD0-8E4D-5806CE4E6AB2}"/>
          </ac:spMkLst>
        </pc:spChg>
        <pc:spChg chg="mod">
          <ac:chgData name="Jamil Semaan" userId="fdefb8c9-377f-4b3f-899f-243c7a57a991" providerId="ADAL" clId="{ACFA9293-5987-4D13-B804-101F56EAC48D}" dt="2024-11-07T00:20:00.242" v="963" actId="2711"/>
          <ac:spMkLst>
            <pc:docMk/>
            <pc:sldMk cId="3018238344" sldId="2147482087"/>
            <ac:spMk id="7" creationId="{6D02A618-32FE-CF11-B1DB-A01C797E0327}"/>
          </ac:spMkLst>
        </pc:spChg>
        <pc:spChg chg="mod">
          <ac:chgData name="Jamil Semaan" userId="fdefb8c9-377f-4b3f-899f-243c7a57a991" providerId="ADAL" clId="{ACFA9293-5987-4D13-B804-101F56EAC48D}" dt="2024-11-07T00:20:00.242" v="963" actId="2711"/>
          <ac:spMkLst>
            <pc:docMk/>
            <pc:sldMk cId="3018238344" sldId="2147482087"/>
            <ac:spMk id="9" creationId="{EAFD575F-1CCE-9F29-178F-27EDBBFDDFB1}"/>
          </ac:spMkLst>
        </pc:spChg>
      </pc:sldChg>
      <pc:sldChg chg="addSp delSp modSp mod">
        <pc:chgData name="Jamil Semaan" userId="fdefb8c9-377f-4b3f-899f-243c7a57a991" providerId="ADAL" clId="{ACFA9293-5987-4D13-B804-101F56EAC48D}" dt="2024-11-07T00:26:38.986" v="1144" actId="20577"/>
        <pc:sldMkLst>
          <pc:docMk/>
          <pc:sldMk cId="1641889066" sldId="2147482098"/>
        </pc:sldMkLst>
        <pc:spChg chg="mod">
          <ac:chgData name="Jamil Semaan" userId="fdefb8c9-377f-4b3f-899f-243c7a57a991" providerId="ADAL" clId="{ACFA9293-5987-4D13-B804-101F56EAC48D}" dt="2024-11-07T00:26:38.986" v="1144" actId="20577"/>
          <ac:spMkLst>
            <pc:docMk/>
            <pc:sldMk cId="1641889066" sldId="2147482098"/>
            <ac:spMk id="2" creationId="{225852E7-6E64-E25A-928F-8D50488A8982}"/>
          </ac:spMkLst>
        </pc:spChg>
        <pc:spChg chg="del mod">
          <ac:chgData name="Jamil Semaan" userId="fdefb8c9-377f-4b3f-899f-243c7a57a991" providerId="ADAL" clId="{ACFA9293-5987-4D13-B804-101F56EAC48D}" dt="2024-11-07T00:21:53.303" v="1024" actId="478"/>
          <ac:spMkLst>
            <pc:docMk/>
            <pc:sldMk cId="1641889066" sldId="2147482098"/>
            <ac:spMk id="3" creationId="{684D7553-5D2D-65B9-48B1-7F1CBC4A8273}"/>
          </ac:spMkLst>
        </pc:spChg>
        <pc:spChg chg="mod">
          <ac:chgData name="Jamil Semaan" userId="fdefb8c9-377f-4b3f-899f-243c7a57a991" providerId="ADAL" clId="{ACFA9293-5987-4D13-B804-101F56EAC48D}" dt="2024-11-07T00:21:11.693" v="986" actId="12"/>
          <ac:spMkLst>
            <pc:docMk/>
            <pc:sldMk cId="1641889066" sldId="2147482098"/>
            <ac:spMk id="4" creationId="{F2922E59-DCE9-425D-4B48-91F30B95F65C}"/>
          </ac:spMkLst>
        </pc:spChg>
        <pc:spChg chg="add del mod">
          <ac:chgData name="Jamil Semaan" userId="fdefb8c9-377f-4b3f-899f-243c7a57a991" providerId="ADAL" clId="{ACFA9293-5987-4D13-B804-101F56EAC48D}" dt="2024-11-07T00:21:57.770" v="1025" actId="478"/>
          <ac:spMkLst>
            <pc:docMk/>
            <pc:sldMk cId="1641889066" sldId="2147482098"/>
            <ac:spMk id="6" creationId="{9FF9DEAA-9535-41CD-1119-5994AD410F31}"/>
          </ac:spMkLst>
        </pc:spChg>
        <pc:spChg chg="mod">
          <ac:chgData name="Jamil Semaan" userId="fdefb8c9-377f-4b3f-899f-243c7a57a991" providerId="ADAL" clId="{ACFA9293-5987-4D13-B804-101F56EAC48D}" dt="2024-11-07T00:20:28.487" v="965" actId="2711"/>
          <ac:spMkLst>
            <pc:docMk/>
            <pc:sldMk cId="1641889066" sldId="2147482098"/>
            <ac:spMk id="7" creationId="{5C04E7EA-3D70-FA94-4561-EE579D02FD56}"/>
          </ac:spMkLst>
        </pc:spChg>
        <pc:picChg chg="mod">
          <ac:chgData name="Jamil Semaan" userId="fdefb8c9-377f-4b3f-899f-243c7a57a991" providerId="ADAL" clId="{ACFA9293-5987-4D13-B804-101F56EAC48D}" dt="2024-11-07T00:25:16.228" v="1123" actId="1076"/>
          <ac:picMkLst>
            <pc:docMk/>
            <pc:sldMk cId="1641889066" sldId="2147482098"/>
            <ac:picMk id="13" creationId="{23517601-C9A8-5591-D1F7-23D50E0549AE}"/>
          </ac:picMkLst>
        </pc:picChg>
      </pc:sldChg>
      <pc:sldChg chg="modSp mod">
        <pc:chgData name="Jamil Semaan" userId="fdefb8c9-377f-4b3f-899f-243c7a57a991" providerId="ADAL" clId="{ACFA9293-5987-4D13-B804-101F56EAC48D}" dt="2024-11-07T23:44:02.314" v="1602" actId="12"/>
        <pc:sldMkLst>
          <pc:docMk/>
          <pc:sldMk cId="2068169303" sldId="2147482099"/>
        </pc:sldMkLst>
        <pc:spChg chg="mod">
          <ac:chgData name="Jamil Semaan" userId="fdefb8c9-377f-4b3f-899f-243c7a57a991" providerId="ADAL" clId="{ACFA9293-5987-4D13-B804-101F56EAC48D}" dt="2024-11-07T00:31:05.516" v="1268" actId="2711"/>
          <ac:spMkLst>
            <pc:docMk/>
            <pc:sldMk cId="2068169303" sldId="2147482099"/>
            <ac:spMk id="2" creationId="{AFE22ABF-D1FE-6477-D23C-AD8E6BF56F26}"/>
          </ac:spMkLst>
        </pc:spChg>
        <pc:spChg chg="mod">
          <ac:chgData name="Jamil Semaan" userId="fdefb8c9-377f-4b3f-899f-243c7a57a991" providerId="ADAL" clId="{ACFA9293-5987-4D13-B804-101F56EAC48D}" dt="2024-11-07T00:31:05.516" v="1268" actId="2711"/>
          <ac:spMkLst>
            <pc:docMk/>
            <pc:sldMk cId="2068169303" sldId="2147482099"/>
            <ac:spMk id="3" creationId="{DE2E4C3A-ECCC-CBCC-2C6B-57A1244BC4AB}"/>
          </ac:spMkLst>
        </pc:spChg>
        <pc:spChg chg="mod">
          <ac:chgData name="Jamil Semaan" userId="fdefb8c9-377f-4b3f-899f-243c7a57a991" providerId="ADAL" clId="{ACFA9293-5987-4D13-B804-101F56EAC48D}" dt="2024-11-07T23:44:02.314" v="1602" actId="12"/>
          <ac:spMkLst>
            <pc:docMk/>
            <pc:sldMk cId="2068169303" sldId="2147482099"/>
            <ac:spMk id="4" creationId="{ABEC2847-20C5-1DA1-F988-BF301904CAC3}"/>
          </ac:spMkLst>
        </pc:spChg>
        <pc:spChg chg="mod">
          <ac:chgData name="Jamil Semaan" userId="fdefb8c9-377f-4b3f-899f-243c7a57a991" providerId="ADAL" clId="{ACFA9293-5987-4D13-B804-101F56EAC48D}" dt="2024-11-07T00:27:51.753" v="1176" actId="1036"/>
          <ac:spMkLst>
            <pc:docMk/>
            <pc:sldMk cId="2068169303" sldId="2147482099"/>
            <ac:spMk id="10" creationId="{613A56D0-8506-3AEC-0FE9-4F9D518748B0}"/>
          </ac:spMkLst>
        </pc:spChg>
        <pc:spChg chg="mod">
          <ac:chgData name="Jamil Semaan" userId="fdefb8c9-377f-4b3f-899f-243c7a57a991" providerId="ADAL" clId="{ACFA9293-5987-4D13-B804-101F56EAC48D}" dt="2024-11-07T00:27:51.753" v="1176" actId="1036"/>
          <ac:spMkLst>
            <pc:docMk/>
            <pc:sldMk cId="2068169303" sldId="2147482099"/>
            <ac:spMk id="11" creationId="{6517964C-7F1B-0480-6D4B-F55EBD91C2C5}"/>
          </ac:spMkLst>
        </pc:spChg>
        <pc:spChg chg="mod">
          <ac:chgData name="Jamil Semaan" userId="fdefb8c9-377f-4b3f-899f-243c7a57a991" providerId="ADAL" clId="{ACFA9293-5987-4D13-B804-101F56EAC48D}" dt="2024-11-07T00:27:51.753" v="1176" actId="1036"/>
          <ac:spMkLst>
            <pc:docMk/>
            <pc:sldMk cId="2068169303" sldId="2147482099"/>
            <ac:spMk id="12" creationId="{12EB5851-DCDC-A9FE-F8D1-07D210D3E95B}"/>
          </ac:spMkLst>
        </pc:spChg>
        <pc:spChg chg="mod">
          <ac:chgData name="Jamil Semaan" userId="fdefb8c9-377f-4b3f-899f-243c7a57a991" providerId="ADAL" clId="{ACFA9293-5987-4D13-B804-101F56EAC48D}" dt="2024-11-07T00:27:51.753" v="1176" actId="1036"/>
          <ac:spMkLst>
            <pc:docMk/>
            <pc:sldMk cId="2068169303" sldId="2147482099"/>
            <ac:spMk id="13" creationId="{6420A059-DF40-7A40-D967-30DD25858709}"/>
          </ac:spMkLst>
        </pc:spChg>
        <pc:spChg chg="mod">
          <ac:chgData name="Jamil Semaan" userId="fdefb8c9-377f-4b3f-899f-243c7a57a991" providerId="ADAL" clId="{ACFA9293-5987-4D13-B804-101F56EAC48D}" dt="2024-11-07T00:27:51.753" v="1176" actId="1036"/>
          <ac:spMkLst>
            <pc:docMk/>
            <pc:sldMk cId="2068169303" sldId="2147482099"/>
            <ac:spMk id="14" creationId="{EC28FA79-3D19-2E50-4C13-9326444C0243}"/>
          </ac:spMkLst>
        </pc:spChg>
        <pc:spChg chg="mod">
          <ac:chgData name="Jamil Semaan" userId="fdefb8c9-377f-4b3f-899f-243c7a57a991" providerId="ADAL" clId="{ACFA9293-5987-4D13-B804-101F56EAC48D}" dt="2024-11-07T00:27:51.753" v="1176" actId="1036"/>
          <ac:spMkLst>
            <pc:docMk/>
            <pc:sldMk cId="2068169303" sldId="2147482099"/>
            <ac:spMk id="15" creationId="{FDE13CB5-1974-B0C2-2A06-386E307BE00A}"/>
          </ac:spMkLst>
        </pc:spChg>
        <pc:spChg chg="mod">
          <ac:chgData name="Jamil Semaan" userId="fdefb8c9-377f-4b3f-899f-243c7a57a991" providerId="ADAL" clId="{ACFA9293-5987-4D13-B804-101F56EAC48D}" dt="2024-11-07T00:27:51.753" v="1176" actId="1036"/>
          <ac:spMkLst>
            <pc:docMk/>
            <pc:sldMk cId="2068169303" sldId="2147482099"/>
            <ac:spMk id="17" creationId="{5BE71B61-15D8-8E3C-E2E4-34A821605EB3}"/>
          </ac:spMkLst>
        </pc:spChg>
        <pc:spChg chg="mod">
          <ac:chgData name="Jamil Semaan" userId="fdefb8c9-377f-4b3f-899f-243c7a57a991" providerId="ADAL" clId="{ACFA9293-5987-4D13-B804-101F56EAC48D}" dt="2024-11-07T00:27:51.753" v="1176" actId="1036"/>
          <ac:spMkLst>
            <pc:docMk/>
            <pc:sldMk cId="2068169303" sldId="2147482099"/>
            <ac:spMk id="18" creationId="{032723F8-B447-E4E5-C711-BC8910ABB0DD}"/>
          </ac:spMkLst>
        </pc:spChg>
        <pc:spChg chg="mod">
          <ac:chgData name="Jamil Semaan" userId="fdefb8c9-377f-4b3f-899f-243c7a57a991" providerId="ADAL" clId="{ACFA9293-5987-4D13-B804-101F56EAC48D}" dt="2024-11-07T00:27:51.753" v="1176" actId="1036"/>
          <ac:spMkLst>
            <pc:docMk/>
            <pc:sldMk cId="2068169303" sldId="2147482099"/>
            <ac:spMk id="40" creationId="{E98CBD76-CF21-146A-FCB0-B0BA4BD85F12}"/>
          </ac:spMkLst>
        </pc:spChg>
        <pc:spChg chg="mod">
          <ac:chgData name="Jamil Semaan" userId="fdefb8c9-377f-4b3f-899f-243c7a57a991" providerId="ADAL" clId="{ACFA9293-5987-4D13-B804-101F56EAC48D}" dt="2024-11-07T00:27:51.753" v="1176" actId="1036"/>
          <ac:spMkLst>
            <pc:docMk/>
            <pc:sldMk cId="2068169303" sldId="2147482099"/>
            <ac:spMk id="41" creationId="{7FF44374-3454-1C51-2A3C-322AC1A6901E}"/>
          </ac:spMkLst>
        </pc:spChg>
        <pc:spChg chg="mod">
          <ac:chgData name="Jamil Semaan" userId="fdefb8c9-377f-4b3f-899f-243c7a57a991" providerId="ADAL" clId="{ACFA9293-5987-4D13-B804-101F56EAC48D}" dt="2024-11-07T00:27:51.753" v="1176" actId="1036"/>
          <ac:spMkLst>
            <pc:docMk/>
            <pc:sldMk cId="2068169303" sldId="2147482099"/>
            <ac:spMk id="63" creationId="{CB6997A7-9692-B44B-D334-F7906EDC6F43}"/>
          </ac:spMkLst>
        </pc:spChg>
        <pc:spChg chg="mod">
          <ac:chgData name="Jamil Semaan" userId="fdefb8c9-377f-4b3f-899f-243c7a57a991" providerId="ADAL" clId="{ACFA9293-5987-4D13-B804-101F56EAC48D}" dt="2024-11-07T00:27:51.753" v="1176" actId="1036"/>
          <ac:spMkLst>
            <pc:docMk/>
            <pc:sldMk cId="2068169303" sldId="2147482099"/>
            <ac:spMk id="64" creationId="{32A774E1-48BB-594C-1853-466F722825A9}"/>
          </ac:spMkLst>
        </pc:spChg>
        <pc:spChg chg="mod">
          <ac:chgData name="Jamil Semaan" userId="fdefb8c9-377f-4b3f-899f-243c7a57a991" providerId="ADAL" clId="{ACFA9293-5987-4D13-B804-101F56EAC48D}" dt="2024-11-07T00:27:51.753" v="1176" actId="1036"/>
          <ac:spMkLst>
            <pc:docMk/>
            <pc:sldMk cId="2068169303" sldId="2147482099"/>
            <ac:spMk id="73" creationId="{E7FDBFC6-FFB4-CAD4-0AA9-5C65F26D34F0}"/>
          </ac:spMkLst>
        </pc:spChg>
        <pc:cxnChg chg="mod">
          <ac:chgData name="Jamil Semaan" userId="fdefb8c9-377f-4b3f-899f-243c7a57a991" providerId="ADAL" clId="{ACFA9293-5987-4D13-B804-101F56EAC48D}" dt="2024-11-07T00:27:51.753" v="1176" actId="1036"/>
          <ac:cxnSpMkLst>
            <pc:docMk/>
            <pc:sldMk cId="2068169303" sldId="2147482099"/>
            <ac:cxnSpMk id="19" creationId="{280C360F-B6BF-92C2-AE9F-61185B6DD626}"/>
          </ac:cxnSpMkLst>
        </pc:cxnChg>
        <pc:cxnChg chg="mod">
          <ac:chgData name="Jamil Semaan" userId="fdefb8c9-377f-4b3f-899f-243c7a57a991" providerId="ADAL" clId="{ACFA9293-5987-4D13-B804-101F56EAC48D}" dt="2024-11-07T00:27:51.753" v="1176" actId="1036"/>
          <ac:cxnSpMkLst>
            <pc:docMk/>
            <pc:sldMk cId="2068169303" sldId="2147482099"/>
            <ac:cxnSpMk id="20" creationId="{E8687999-4FD8-B281-019F-EBEA01FA996D}"/>
          </ac:cxnSpMkLst>
        </pc:cxnChg>
        <pc:cxnChg chg="mod">
          <ac:chgData name="Jamil Semaan" userId="fdefb8c9-377f-4b3f-899f-243c7a57a991" providerId="ADAL" clId="{ACFA9293-5987-4D13-B804-101F56EAC48D}" dt="2024-11-07T00:27:51.753" v="1176" actId="1036"/>
          <ac:cxnSpMkLst>
            <pc:docMk/>
            <pc:sldMk cId="2068169303" sldId="2147482099"/>
            <ac:cxnSpMk id="21" creationId="{443015FA-7FB5-31AE-2D3C-07BBF2D6B7F5}"/>
          </ac:cxnSpMkLst>
        </pc:cxnChg>
        <pc:cxnChg chg="mod">
          <ac:chgData name="Jamil Semaan" userId="fdefb8c9-377f-4b3f-899f-243c7a57a991" providerId="ADAL" clId="{ACFA9293-5987-4D13-B804-101F56EAC48D}" dt="2024-11-07T00:27:51.753" v="1176" actId="1036"/>
          <ac:cxnSpMkLst>
            <pc:docMk/>
            <pc:sldMk cId="2068169303" sldId="2147482099"/>
            <ac:cxnSpMk id="32" creationId="{0CAF6E25-CF78-D82C-8299-F59D50C1A17B}"/>
          </ac:cxnSpMkLst>
        </pc:cxnChg>
        <pc:cxnChg chg="mod">
          <ac:chgData name="Jamil Semaan" userId="fdefb8c9-377f-4b3f-899f-243c7a57a991" providerId="ADAL" clId="{ACFA9293-5987-4D13-B804-101F56EAC48D}" dt="2024-11-07T00:27:51.753" v="1176" actId="1036"/>
          <ac:cxnSpMkLst>
            <pc:docMk/>
            <pc:sldMk cId="2068169303" sldId="2147482099"/>
            <ac:cxnSpMk id="35" creationId="{48F55C1C-417A-0BCA-F29C-97C9E530AF0F}"/>
          </ac:cxnSpMkLst>
        </pc:cxnChg>
        <pc:cxnChg chg="mod">
          <ac:chgData name="Jamil Semaan" userId="fdefb8c9-377f-4b3f-899f-243c7a57a991" providerId="ADAL" clId="{ACFA9293-5987-4D13-B804-101F56EAC48D}" dt="2024-11-07T00:27:51.753" v="1176" actId="1036"/>
          <ac:cxnSpMkLst>
            <pc:docMk/>
            <pc:sldMk cId="2068169303" sldId="2147482099"/>
            <ac:cxnSpMk id="43" creationId="{8E0FEA95-6F9F-71A6-7999-E153C144BB68}"/>
          </ac:cxnSpMkLst>
        </pc:cxnChg>
        <pc:cxnChg chg="mod">
          <ac:chgData name="Jamil Semaan" userId="fdefb8c9-377f-4b3f-899f-243c7a57a991" providerId="ADAL" clId="{ACFA9293-5987-4D13-B804-101F56EAC48D}" dt="2024-11-07T00:27:51.753" v="1176" actId="1036"/>
          <ac:cxnSpMkLst>
            <pc:docMk/>
            <pc:sldMk cId="2068169303" sldId="2147482099"/>
            <ac:cxnSpMk id="47" creationId="{D8DD4B55-EAC9-5B86-9BC0-A27B0FA5D020}"/>
          </ac:cxnSpMkLst>
        </pc:cxnChg>
        <pc:cxnChg chg="mod">
          <ac:chgData name="Jamil Semaan" userId="fdefb8c9-377f-4b3f-899f-243c7a57a991" providerId="ADAL" clId="{ACFA9293-5987-4D13-B804-101F56EAC48D}" dt="2024-11-07T00:27:51.753" v="1176" actId="1036"/>
          <ac:cxnSpMkLst>
            <pc:docMk/>
            <pc:sldMk cId="2068169303" sldId="2147482099"/>
            <ac:cxnSpMk id="52" creationId="{E12E9C20-04DB-0F7D-8E7F-B8BB2D352103}"/>
          </ac:cxnSpMkLst>
        </pc:cxnChg>
        <pc:cxnChg chg="mod">
          <ac:chgData name="Jamil Semaan" userId="fdefb8c9-377f-4b3f-899f-243c7a57a991" providerId="ADAL" clId="{ACFA9293-5987-4D13-B804-101F56EAC48D}" dt="2024-11-07T00:27:51.753" v="1176" actId="1036"/>
          <ac:cxnSpMkLst>
            <pc:docMk/>
            <pc:sldMk cId="2068169303" sldId="2147482099"/>
            <ac:cxnSpMk id="55" creationId="{DB841A70-8EAE-2700-6E94-A47129D93543}"/>
          </ac:cxnSpMkLst>
        </pc:cxnChg>
        <pc:cxnChg chg="mod">
          <ac:chgData name="Jamil Semaan" userId="fdefb8c9-377f-4b3f-899f-243c7a57a991" providerId="ADAL" clId="{ACFA9293-5987-4D13-B804-101F56EAC48D}" dt="2024-11-07T00:27:51.753" v="1176" actId="1036"/>
          <ac:cxnSpMkLst>
            <pc:docMk/>
            <pc:sldMk cId="2068169303" sldId="2147482099"/>
            <ac:cxnSpMk id="58" creationId="{50DDD2B3-E8C0-EC27-6D30-72BE1960685F}"/>
          </ac:cxnSpMkLst>
        </pc:cxnChg>
        <pc:cxnChg chg="mod">
          <ac:chgData name="Jamil Semaan" userId="fdefb8c9-377f-4b3f-899f-243c7a57a991" providerId="ADAL" clId="{ACFA9293-5987-4D13-B804-101F56EAC48D}" dt="2024-11-07T00:27:51.753" v="1176" actId="1036"/>
          <ac:cxnSpMkLst>
            <pc:docMk/>
            <pc:sldMk cId="2068169303" sldId="2147482099"/>
            <ac:cxnSpMk id="65" creationId="{C3006A7D-5F32-12CC-FC9A-5B14FA152D2F}"/>
          </ac:cxnSpMkLst>
        </pc:cxnChg>
      </pc:sldChg>
      <pc:sldChg chg="modSp mod">
        <pc:chgData name="Jamil Semaan" userId="fdefb8c9-377f-4b3f-899f-243c7a57a991" providerId="ADAL" clId="{ACFA9293-5987-4D13-B804-101F56EAC48D}" dt="2024-11-07T00:32:02.518" v="1334" actId="20577"/>
        <pc:sldMkLst>
          <pc:docMk/>
          <pc:sldMk cId="4025574045" sldId="2147482101"/>
        </pc:sldMkLst>
        <pc:spChg chg="mod">
          <ac:chgData name="Jamil Semaan" userId="fdefb8c9-377f-4b3f-899f-243c7a57a991" providerId="ADAL" clId="{ACFA9293-5987-4D13-B804-101F56EAC48D}" dt="2024-11-07T00:32:02.518" v="1334" actId="20577"/>
          <ac:spMkLst>
            <pc:docMk/>
            <pc:sldMk cId="4025574045" sldId="2147482101"/>
            <ac:spMk id="2" creationId="{225852E7-6E64-E25A-928F-8D50488A8982}"/>
          </ac:spMkLst>
        </pc:spChg>
        <pc:spChg chg="mod">
          <ac:chgData name="Jamil Semaan" userId="fdefb8c9-377f-4b3f-899f-243c7a57a991" providerId="ADAL" clId="{ACFA9293-5987-4D13-B804-101F56EAC48D}" dt="2024-11-07T00:30:28.467" v="1267" actId="20577"/>
          <ac:spMkLst>
            <pc:docMk/>
            <pc:sldMk cId="4025574045" sldId="2147482101"/>
            <ac:spMk id="3" creationId="{684D7553-5D2D-65B9-48B1-7F1CBC4A8273}"/>
          </ac:spMkLst>
        </pc:spChg>
        <pc:spChg chg="mod">
          <ac:chgData name="Jamil Semaan" userId="fdefb8c9-377f-4b3f-899f-243c7a57a991" providerId="ADAL" clId="{ACFA9293-5987-4D13-B804-101F56EAC48D}" dt="2024-11-07T00:19:24.167" v="960" actId="2711"/>
          <ac:spMkLst>
            <pc:docMk/>
            <pc:sldMk cId="4025574045" sldId="2147482101"/>
            <ac:spMk id="5" creationId="{029AB25C-977F-EF81-FC20-2B17CD3FAB9A}"/>
          </ac:spMkLst>
        </pc:spChg>
        <pc:spChg chg="mod">
          <ac:chgData name="Jamil Semaan" userId="fdefb8c9-377f-4b3f-899f-243c7a57a991" providerId="ADAL" clId="{ACFA9293-5987-4D13-B804-101F56EAC48D}" dt="2024-11-07T00:19:24.167" v="960" actId="2711"/>
          <ac:spMkLst>
            <pc:docMk/>
            <pc:sldMk cId="4025574045" sldId="2147482101"/>
            <ac:spMk id="6" creationId="{4DCD3ED5-A142-C49C-BAE2-8E216048A873}"/>
          </ac:spMkLst>
        </pc:spChg>
        <pc:spChg chg="mod">
          <ac:chgData name="Jamil Semaan" userId="fdefb8c9-377f-4b3f-899f-243c7a57a991" providerId="ADAL" clId="{ACFA9293-5987-4D13-B804-101F56EAC48D}" dt="2024-11-07T00:19:24.167" v="960" actId="2711"/>
          <ac:spMkLst>
            <pc:docMk/>
            <pc:sldMk cId="4025574045" sldId="2147482101"/>
            <ac:spMk id="11" creationId="{07E078A9-7E79-E764-D7A8-44AC3C9EE91A}"/>
          </ac:spMkLst>
        </pc:spChg>
        <pc:spChg chg="mod">
          <ac:chgData name="Jamil Semaan" userId="fdefb8c9-377f-4b3f-899f-243c7a57a991" providerId="ADAL" clId="{ACFA9293-5987-4D13-B804-101F56EAC48D}" dt="2024-11-07T00:19:24.167" v="960" actId="2711"/>
          <ac:spMkLst>
            <pc:docMk/>
            <pc:sldMk cId="4025574045" sldId="2147482101"/>
            <ac:spMk id="12" creationId="{311D7252-7157-BB05-1DB1-561758BB17B5}"/>
          </ac:spMkLst>
        </pc:spChg>
        <pc:spChg chg="mod">
          <ac:chgData name="Jamil Semaan" userId="fdefb8c9-377f-4b3f-899f-243c7a57a991" providerId="ADAL" clId="{ACFA9293-5987-4D13-B804-101F56EAC48D}" dt="2024-11-07T00:19:24.167" v="960" actId="2711"/>
          <ac:spMkLst>
            <pc:docMk/>
            <pc:sldMk cId="4025574045" sldId="2147482101"/>
            <ac:spMk id="13" creationId="{E6077186-81A0-6F1A-3432-D115740F4110}"/>
          </ac:spMkLst>
        </pc:spChg>
        <pc:spChg chg="mod">
          <ac:chgData name="Jamil Semaan" userId="fdefb8c9-377f-4b3f-899f-243c7a57a991" providerId="ADAL" clId="{ACFA9293-5987-4D13-B804-101F56EAC48D}" dt="2024-11-07T00:19:24.167" v="960" actId="2711"/>
          <ac:spMkLst>
            <pc:docMk/>
            <pc:sldMk cId="4025574045" sldId="2147482101"/>
            <ac:spMk id="14" creationId="{0249FB7F-F071-7B59-4868-CF48EA715B86}"/>
          </ac:spMkLst>
        </pc:spChg>
        <pc:spChg chg="mod">
          <ac:chgData name="Jamil Semaan" userId="fdefb8c9-377f-4b3f-899f-243c7a57a991" providerId="ADAL" clId="{ACFA9293-5987-4D13-B804-101F56EAC48D}" dt="2024-11-07T00:19:24.167" v="960" actId="2711"/>
          <ac:spMkLst>
            <pc:docMk/>
            <pc:sldMk cId="4025574045" sldId="2147482101"/>
            <ac:spMk id="16" creationId="{B78818C7-8F75-3EF9-13E9-FF617C15F84C}"/>
          </ac:spMkLst>
        </pc:spChg>
        <pc:spChg chg="mod">
          <ac:chgData name="Jamil Semaan" userId="fdefb8c9-377f-4b3f-899f-243c7a57a991" providerId="ADAL" clId="{ACFA9293-5987-4D13-B804-101F56EAC48D}" dt="2024-11-07T00:19:24.167" v="960" actId="2711"/>
          <ac:spMkLst>
            <pc:docMk/>
            <pc:sldMk cId="4025574045" sldId="2147482101"/>
            <ac:spMk id="18" creationId="{375CE6DA-6701-CB96-9F33-3C8B92113B47}"/>
          </ac:spMkLst>
        </pc:spChg>
        <pc:spChg chg="mod">
          <ac:chgData name="Jamil Semaan" userId="fdefb8c9-377f-4b3f-899f-243c7a57a991" providerId="ADAL" clId="{ACFA9293-5987-4D13-B804-101F56EAC48D}" dt="2024-11-07T00:19:24.167" v="960" actId="2711"/>
          <ac:spMkLst>
            <pc:docMk/>
            <pc:sldMk cId="4025574045" sldId="2147482101"/>
            <ac:spMk id="19" creationId="{EEBBE823-025E-3245-AA66-1A4D17313E2F}"/>
          </ac:spMkLst>
        </pc:spChg>
        <pc:spChg chg="mod">
          <ac:chgData name="Jamil Semaan" userId="fdefb8c9-377f-4b3f-899f-243c7a57a991" providerId="ADAL" clId="{ACFA9293-5987-4D13-B804-101F56EAC48D}" dt="2024-11-07T00:19:24.167" v="960" actId="2711"/>
          <ac:spMkLst>
            <pc:docMk/>
            <pc:sldMk cId="4025574045" sldId="2147482101"/>
            <ac:spMk id="20" creationId="{3E364063-09B6-96AB-A88C-C6CBDF9ED3AB}"/>
          </ac:spMkLst>
        </pc:spChg>
        <pc:spChg chg="mod">
          <ac:chgData name="Jamil Semaan" userId="fdefb8c9-377f-4b3f-899f-243c7a57a991" providerId="ADAL" clId="{ACFA9293-5987-4D13-B804-101F56EAC48D}" dt="2024-11-07T00:19:24.167" v="960" actId="2711"/>
          <ac:spMkLst>
            <pc:docMk/>
            <pc:sldMk cId="4025574045" sldId="2147482101"/>
            <ac:spMk id="58" creationId="{F102620A-D59C-B540-6681-11F1F96A985C}"/>
          </ac:spMkLst>
        </pc:spChg>
        <pc:spChg chg="mod">
          <ac:chgData name="Jamil Semaan" userId="fdefb8c9-377f-4b3f-899f-243c7a57a991" providerId="ADAL" clId="{ACFA9293-5987-4D13-B804-101F56EAC48D}" dt="2024-11-07T00:19:24.167" v="960" actId="2711"/>
          <ac:spMkLst>
            <pc:docMk/>
            <pc:sldMk cId="4025574045" sldId="2147482101"/>
            <ac:spMk id="62" creationId="{B1C7E6D7-F2AF-D417-120D-38851DBA2227}"/>
          </ac:spMkLst>
        </pc:spChg>
        <pc:spChg chg="mod">
          <ac:chgData name="Jamil Semaan" userId="fdefb8c9-377f-4b3f-899f-243c7a57a991" providerId="ADAL" clId="{ACFA9293-5987-4D13-B804-101F56EAC48D}" dt="2024-11-07T00:19:24.167" v="960" actId="2711"/>
          <ac:spMkLst>
            <pc:docMk/>
            <pc:sldMk cId="4025574045" sldId="2147482101"/>
            <ac:spMk id="63" creationId="{9AF042D2-60FF-0537-0979-E7610F93D511}"/>
          </ac:spMkLst>
        </pc:spChg>
        <pc:spChg chg="mod">
          <ac:chgData name="Jamil Semaan" userId="fdefb8c9-377f-4b3f-899f-243c7a57a991" providerId="ADAL" clId="{ACFA9293-5987-4D13-B804-101F56EAC48D}" dt="2024-11-07T00:19:41.007" v="962" actId="12"/>
          <ac:spMkLst>
            <pc:docMk/>
            <pc:sldMk cId="4025574045" sldId="2147482101"/>
            <ac:spMk id="92" creationId="{17107A8A-85C8-6858-A238-24A537B82A41}"/>
          </ac:spMkLst>
        </pc:spChg>
      </pc:sldChg>
      <pc:sldChg chg="modSp mod">
        <pc:chgData name="Jamil Semaan" userId="fdefb8c9-377f-4b3f-899f-243c7a57a991" providerId="ADAL" clId="{ACFA9293-5987-4D13-B804-101F56EAC48D}" dt="2024-11-07T00:32:06.108" v="1336" actId="20577"/>
        <pc:sldMkLst>
          <pc:docMk/>
          <pc:sldMk cId="1381589307" sldId="2147482102"/>
        </pc:sldMkLst>
        <pc:spChg chg="mod">
          <ac:chgData name="Jamil Semaan" userId="fdefb8c9-377f-4b3f-899f-243c7a57a991" providerId="ADAL" clId="{ACFA9293-5987-4D13-B804-101F56EAC48D}" dt="2024-11-07T00:32:06.108" v="1336" actId="20577"/>
          <ac:spMkLst>
            <pc:docMk/>
            <pc:sldMk cId="1381589307" sldId="2147482102"/>
            <ac:spMk id="2" creationId="{225852E7-6E64-E25A-928F-8D50488A8982}"/>
          </ac:spMkLst>
        </pc:spChg>
        <pc:spChg chg="mod">
          <ac:chgData name="Jamil Semaan" userId="fdefb8c9-377f-4b3f-899f-243c7a57a991" providerId="ADAL" clId="{ACFA9293-5987-4D13-B804-101F56EAC48D}" dt="2024-11-07T00:30:06.042" v="1254" actId="6549"/>
          <ac:spMkLst>
            <pc:docMk/>
            <pc:sldMk cId="1381589307" sldId="2147482102"/>
            <ac:spMk id="3" creationId="{684D7553-5D2D-65B9-48B1-7F1CBC4A8273}"/>
          </ac:spMkLst>
        </pc:spChg>
        <pc:spChg chg="mod">
          <ac:chgData name="Jamil Semaan" userId="fdefb8c9-377f-4b3f-899f-243c7a57a991" providerId="ADAL" clId="{ACFA9293-5987-4D13-B804-101F56EAC48D}" dt="2024-11-07T00:19:04.957" v="957" actId="2711"/>
          <ac:spMkLst>
            <pc:docMk/>
            <pc:sldMk cId="1381589307" sldId="2147482102"/>
            <ac:spMk id="7" creationId="{794E0E3C-2E7A-465E-3B9C-E0DC660C7C94}"/>
          </ac:spMkLst>
        </pc:spChg>
        <pc:spChg chg="mod">
          <ac:chgData name="Jamil Semaan" userId="fdefb8c9-377f-4b3f-899f-243c7a57a991" providerId="ADAL" clId="{ACFA9293-5987-4D13-B804-101F56EAC48D}" dt="2024-11-07T00:19:04.957" v="957" actId="2711"/>
          <ac:spMkLst>
            <pc:docMk/>
            <pc:sldMk cId="1381589307" sldId="2147482102"/>
            <ac:spMk id="8" creationId="{84117D84-0445-14CD-AE46-28B7B5F7D7DC}"/>
          </ac:spMkLst>
        </pc:spChg>
        <pc:spChg chg="mod">
          <ac:chgData name="Jamil Semaan" userId="fdefb8c9-377f-4b3f-899f-243c7a57a991" providerId="ADAL" clId="{ACFA9293-5987-4D13-B804-101F56EAC48D}" dt="2024-11-07T00:19:04.957" v="957" actId="2711"/>
          <ac:spMkLst>
            <pc:docMk/>
            <pc:sldMk cId="1381589307" sldId="2147482102"/>
            <ac:spMk id="9" creationId="{7C4950CF-857B-DDD3-5093-D0920C5885BF}"/>
          </ac:spMkLst>
        </pc:spChg>
        <pc:spChg chg="mod">
          <ac:chgData name="Jamil Semaan" userId="fdefb8c9-377f-4b3f-899f-243c7a57a991" providerId="ADAL" clId="{ACFA9293-5987-4D13-B804-101F56EAC48D}" dt="2024-11-07T00:19:04.957" v="957" actId="2711"/>
          <ac:spMkLst>
            <pc:docMk/>
            <pc:sldMk cId="1381589307" sldId="2147482102"/>
            <ac:spMk id="15" creationId="{BD4323C2-0BB6-4EEB-D04F-61D2186D01A6}"/>
          </ac:spMkLst>
        </pc:spChg>
        <pc:spChg chg="mod">
          <ac:chgData name="Jamil Semaan" userId="fdefb8c9-377f-4b3f-899f-243c7a57a991" providerId="ADAL" clId="{ACFA9293-5987-4D13-B804-101F56EAC48D}" dt="2024-11-07T00:19:04.957" v="957" actId="2711"/>
          <ac:spMkLst>
            <pc:docMk/>
            <pc:sldMk cId="1381589307" sldId="2147482102"/>
            <ac:spMk id="17" creationId="{FEB82519-52F9-F14F-7D5A-5DC3191F0D36}"/>
          </ac:spMkLst>
        </pc:spChg>
        <pc:spChg chg="mod">
          <ac:chgData name="Jamil Semaan" userId="fdefb8c9-377f-4b3f-899f-243c7a57a991" providerId="ADAL" clId="{ACFA9293-5987-4D13-B804-101F56EAC48D}" dt="2024-11-07T00:19:04.957" v="957" actId="2711"/>
          <ac:spMkLst>
            <pc:docMk/>
            <pc:sldMk cId="1381589307" sldId="2147482102"/>
            <ac:spMk id="21" creationId="{95786D1E-30F7-3F7D-075E-E42B8BA8BA39}"/>
          </ac:spMkLst>
        </pc:spChg>
        <pc:spChg chg="mod">
          <ac:chgData name="Jamil Semaan" userId="fdefb8c9-377f-4b3f-899f-243c7a57a991" providerId="ADAL" clId="{ACFA9293-5987-4D13-B804-101F56EAC48D}" dt="2024-11-07T00:19:04.957" v="957" actId="2711"/>
          <ac:spMkLst>
            <pc:docMk/>
            <pc:sldMk cId="1381589307" sldId="2147482102"/>
            <ac:spMk id="25" creationId="{337306F2-EDE1-5D60-3519-A7F47E01CB86}"/>
          </ac:spMkLst>
        </pc:spChg>
        <pc:spChg chg="mod">
          <ac:chgData name="Jamil Semaan" userId="fdefb8c9-377f-4b3f-899f-243c7a57a991" providerId="ADAL" clId="{ACFA9293-5987-4D13-B804-101F56EAC48D}" dt="2024-11-07T00:19:04.957" v="957" actId="2711"/>
          <ac:spMkLst>
            <pc:docMk/>
            <pc:sldMk cId="1381589307" sldId="2147482102"/>
            <ac:spMk id="27" creationId="{6C9BC724-5489-CD3E-8287-C1D27A768E26}"/>
          </ac:spMkLst>
        </pc:spChg>
        <pc:spChg chg="mod">
          <ac:chgData name="Jamil Semaan" userId="fdefb8c9-377f-4b3f-899f-243c7a57a991" providerId="ADAL" clId="{ACFA9293-5987-4D13-B804-101F56EAC48D}" dt="2024-11-07T00:24:56.445" v="1122" actId="20577"/>
          <ac:spMkLst>
            <pc:docMk/>
            <pc:sldMk cId="1381589307" sldId="2147482102"/>
            <ac:spMk id="92" creationId="{17107A8A-85C8-6858-A238-24A537B82A41}"/>
          </ac:spMkLst>
        </pc:spChg>
        <pc:picChg chg="mod">
          <ac:chgData name="Jamil Semaan" userId="fdefb8c9-377f-4b3f-899f-243c7a57a991" providerId="ADAL" clId="{ACFA9293-5987-4D13-B804-101F56EAC48D}" dt="2024-11-07T00:19:04.957" v="957" actId="2711"/>
          <ac:picMkLst>
            <pc:docMk/>
            <pc:sldMk cId="1381589307" sldId="2147482102"/>
            <ac:picMk id="4" creationId="{3ACBEB8A-7552-ADE0-883E-268328952588}"/>
          </ac:picMkLst>
        </pc:picChg>
        <pc:picChg chg="mod">
          <ac:chgData name="Jamil Semaan" userId="fdefb8c9-377f-4b3f-899f-243c7a57a991" providerId="ADAL" clId="{ACFA9293-5987-4D13-B804-101F56EAC48D}" dt="2024-11-07T00:19:04.957" v="957" actId="2711"/>
          <ac:picMkLst>
            <pc:docMk/>
            <pc:sldMk cId="1381589307" sldId="2147482102"/>
            <ac:picMk id="10" creationId="{CC17A87C-7115-21E0-108A-5842E9A3404E}"/>
          </ac:picMkLst>
        </pc:picChg>
        <pc:picChg chg="mod">
          <ac:chgData name="Jamil Semaan" userId="fdefb8c9-377f-4b3f-899f-243c7a57a991" providerId="ADAL" clId="{ACFA9293-5987-4D13-B804-101F56EAC48D}" dt="2024-11-07T00:19:04.957" v="957" actId="2711"/>
          <ac:picMkLst>
            <pc:docMk/>
            <pc:sldMk cId="1381589307" sldId="2147482102"/>
            <ac:picMk id="23" creationId="{A0198434-919A-D279-CEF3-40E03414EEC0}"/>
          </ac:picMkLst>
        </pc:picChg>
        <pc:picChg chg="mod">
          <ac:chgData name="Jamil Semaan" userId="fdefb8c9-377f-4b3f-899f-243c7a57a991" providerId="ADAL" clId="{ACFA9293-5987-4D13-B804-101F56EAC48D}" dt="2024-11-07T00:19:04.957" v="957" actId="2711"/>
          <ac:picMkLst>
            <pc:docMk/>
            <pc:sldMk cId="1381589307" sldId="2147482102"/>
            <ac:picMk id="24" creationId="{2D158B3E-AC11-7291-B6B2-3CB588258439}"/>
          </ac:picMkLst>
        </pc:picChg>
      </pc:sldChg>
      <pc:sldChg chg="addSp delSp modSp add del mod modClrScheme modShow chgLayout">
        <pc:chgData name="Jamil Semaan" userId="fdefb8c9-377f-4b3f-899f-243c7a57a991" providerId="ADAL" clId="{ACFA9293-5987-4D13-B804-101F56EAC48D}" dt="2024-11-08T00:01:45.662" v="1608" actId="47"/>
        <pc:sldMkLst>
          <pc:docMk/>
          <pc:sldMk cId="3467103278" sldId="2147482103"/>
        </pc:sldMkLst>
        <pc:spChg chg="add del mod ord">
          <ac:chgData name="Jamil Semaan" userId="fdefb8c9-377f-4b3f-899f-243c7a57a991" providerId="ADAL" clId="{ACFA9293-5987-4D13-B804-101F56EAC48D}" dt="2024-11-06T01:05:06.772" v="687" actId="478"/>
          <ac:spMkLst>
            <pc:docMk/>
            <pc:sldMk cId="3467103278" sldId="2147482103"/>
            <ac:spMk id="2" creationId="{667FDD3C-A3F4-E1B8-7CAA-C380D8E32BF3}"/>
          </ac:spMkLst>
        </pc:spChg>
        <pc:spChg chg="mod">
          <ac:chgData name="Jamil Semaan" userId="fdefb8c9-377f-4b3f-899f-243c7a57a991" providerId="ADAL" clId="{ACFA9293-5987-4D13-B804-101F56EAC48D}" dt="2024-11-06T00:56:17.423" v="538" actId="1036"/>
          <ac:spMkLst>
            <pc:docMk/>
            <pc:sldMk cId="3467103278" sldId="2147482103"/>
            <ac:spMk id="11" creationId="{58F98A6C-046B-2DE1-753F-77186853620E}"/>
          </ac:spMkLst>
        </pc:spChg>
        <pc:spChg chg="add del">
          <ac:chgData name="Jamil Semaan" userId="fdefb8c9-377f-4b3f-899f-243c7a57a991" providerId="ADAL" clId="{ACFA9293-5987-4D13-B804-101F56EAC48D}" dt="2024-11-06T01:04:52.168" v="684" actId="22"/>
          <ac:spMkLst>
            <pc:docMk/>
            <pc:sldMk cId="3467103278" sldId="2147482103"/>
            <ac:spMk id="14" creationId="{31DFD543-0253-B69D-337E-DBE11E384824}"/>
          </ac:spMkLst>
        </pc:spChg>
        <pc:spChg chg="add mod">
          <ac:chgData name="Jamil Semaan" userId="fdefb8c9-377f-4b3f-899f-243c7a57a991" providerId="ADAL" clId="{ACFA9293-5987-4D13-B804-101F56EAC48D}" dt="2024-11-06T01:05:07.923" v="688"/>
          <ac:spMkLst>
            <pc:docMk/>
            <pc:sldMk cId="3467103278" sldId="2147482103"/>
            <ac:spMk id="17" creationId="{32618AF3-6614-08AC-ACE6-9B2D46076204}"/>
          </ac:spMkLst>
        </pc:spChg>
        <pc:spChg chg="mod">
          <ac:chgData name="Jamil Semaan" userId="fdefb8c9-377f-4b3f-899f-243c7a57a991" providerId="ADAL" clId="{ACFA9293-5987-4D13-B804-101F56EAC48D}" dt="2024-11-06T00:56:17.423" v="538" actId="1036"/>
          <ac:spMkLst>
            <pc:docMk/>
            <pc:sldMk cId="3467103278" sldId="2147482103"/>
            <ac:spMk id="18" creationId="{93B3F106-1EFD-77E9-8D1E-855B1378BBE3}"/>
          </ac:spMkLst>
        </pc:spChg>
        <pc:spChg chg="mod">
          <ac:chgData name="Jamil Semaan" userId="fdefb8c9-377f-4b3f-899f-243c7a57a991" providerId="ADAL" clId="{ACFA9293-5987-4D13-B804-101F56EAC48D}" dt="2024-11-06T00:56:17.423" v="538" actId="1036"/>
          <ac:spMkLst>
            <pc:docMk/>
            <pc:sldMk cId="3467103278" sldId="2147482103"/>
            <ac:spMk id="25" creationId="{84673362-2B6C-E75C-F63B-87BCBFB84D80}"/>
          </ac:spMkLst>
        </pc:spChg>
        <pc:spChg chg="add del mod">
          <ac:chgData name="Jamil Semaan" userId="fdefb8c9-377f-4b3f-899f-243c7a57a991" providerId="ADAL" clId="{ACFA9293-5987-4D13-B804-101F56EAC48D}" dt="2024-11-06T01:05:06.772" v="687" actId="478"/>
          <ac:spMkLst>
            <pc:docMk/>
            <pc:sldMk cId="3467103278" sldId="2147482103"/>
            <ac:spMk id="26" creationId="{2A65B84F-B2E3-3D43-9BE4-CD8EDAA845B8}"/>
          </ac:spMkLst>
        </pc:spChg>
        <pc:picChg chg="mod">
          <ac:chgData name="Jamil Semaan" userId="fdefb8c9-377f-4b3f-899f-243c7a57a991" providerId="ADAL" clId="{ACFA9293-5987-4D13-B804-101F56EAC48D}" dt="2024-11-06T00:56:17.423" v="538" actId="1036"/>
          <ac:picMkLst>
            <pc:docMk/>
            <pc:sldMk cId="3467103278" sldId="2147482103"/>
            <ac:picMk id="3" creationId="{C61D64BB-3CD2-D25B-0F76-97393F05B218}"/>
          </ac:picMkLst>
        </pc:picChg>
        <pc:picChg chg="mod">
          <ac:chgData name="Jamil Semaan" userId="fdefb8c9-377f-4b3f-899f-243c7a57a991" providerId="ADAL" clId="{ACFA9293-5987-4D13-B804-101F56EAC48D}" dt="2024-11-06T00:56:17.423" v="538" actId="1036"/>
          <ac:picMkLst>
            <pc:docMk/>
            <pc:sldMk cId="3467103278" sldId="2147482103"/>
            <ac:picMk id="4" creationId="{685BCA38-8A11-438E-A097-C4842EA95353}"/>
          </ac:picMkLst>
        </pc:picChg>
        <pc:picChg chg="mod">
          <ac:chgData name="Jamil Semaan" userId="fdefb8c9-377f-4b3f-899f-243c7a57a991" providerId="ADAL" clId="{ACFA9293-5987-4D13-B804-101F56EAC48D}" dt="2024-11-06T00:56:17.423" v="538" actId="1036"/>
          <ac:picMkLst>
            <pc:docMk/>
            <pc:sldMk cId="3467103278" sldId="2147482103"/>
            <ac:picMk id="5" creationId="{E607E465-EE9C-72C3-8CCA-119ED7D9B472}"/>
          </ac:picMkLst>
        </pc:picChg>
        <pc:picChg chg="mod">
          <ac:chgData name="Jamil Semaan" userId="fdefb8c9-377f-4b3f-899f-243c7a57a991" providerId="ADAL" clId="{ACFA9293-5987-4D13-B804-101F56EAC48D}" dt="2024-11-06T00:56:17.423" v="538" actId="1036"/>
          <ac:picMkLst>
            <pc:docMk/>
            <pc:sldMk cId="3467103278" sldId="2147482103"/>
            <ac:picMk id="15" creationId="{B0AEF9BC-519B-79D1-5DB8-5AFC84F1B369}"/>
          </ac:picMkLst>
        </pc:picChg>
        <pc:picChg chg="mod">
          <ac:chgData name="Jamil Semaan" userId="fdefb8c9-377f-4b3f-899f-243c7a57a991" providerId="ADAL" clId="{ACFA9293-5987-4D13-B804-101F56EAC48D}" dt="2024-11-06T00:56:17.423" v="538" actId="1036"/>
          <ac:picMkLst>
            <pc:docMk/>
            <pc:sldMk cId="3467103278" sldId="2147482103"/>
            <ac:picMk id="16" creationId="{7D7B22A0-6C79-0927-2A64-B6C3AD807F63}"/>
          </ac:picMkLst>
        </pc:picChg>
        <pc:picChg chg="mod">
          <ac:chgData name="Jamil Semaan" userId="fdefb8c9-377f-4b3f-899f-243c7a57a991" providerId="ADAL" clId="{ACFA9293-5987-4D13-B804-101F56EAC48D}" dt="2024-11-06T00:56:17.423" v="538" actId="1036"/>
          <ac:picMkLst>
            <pc:docMk/>
            <pc:sldMk cId="3467103278" sldId="2147482103"/>
            <ac:picMk id="20" creationId="{D65B290F-7037-AA68-F9A5-72B1931C460A}"/>
          </ac:picMkLst>
        </pc:picChg>
        <pc:picChg chg="mod">
          <ac:chgData name="Jamil Semaan" userId="fdefb8c9-377f-4b3f-899f-243c7a57a991" providerId="ADAL" clId="{ACFA9293-5987-4D13-B804-101F56EAC48D}" dt="2024-11-06T00:56:17.423" v="538" actId="1036"/>
          <ac:picMkLst>
            <pc:docMk/>
            <pc:sldMk cId="3467103278" sldId="2147482103"/>
            <ac:picMk id="21" creationId="{CD37AD00-CD9E-896F-93F3-44F919A9C7C0}"/>
          </ac:picMkLst>
        </pc:picChg>
        <pc:picChg chg="mod">
          <ac:chgData name="Jamil Semaan" userId="fdefb8c9-377f-4b3f-899f-243c7a57a991" providerId="ADAL" clId="{ACFA9293-5987-4D13-B804-101F56EAC48D}" dt="2024-11-06T00:56:17.423" v="538" actId="1036"/>
          <ac:picMkLst>
            <pc:docMk/>
            <pc:sldMk cId="3467103278" sldId="2147482103"/>
            <ac:picMk id="22" creationId="{BF2E5B5B-C9A9-6A1A-E522-219359BFA87F}"/>
          </ac:picMkLst>
        </pc:picChg>
        <pc:picChg chg="mod">
          <ac:chgData name="Jamil Semaan" userId="fdefb8c9-377f-4b3f-899f-243c7a57a991" providerId="ADAL" clId="{ACFA9293-5987-4D13-B804-101F56EAC48D}" dt="2024-11-06T00:56:17.423" v="538" actId="1036"/>
          <ac:picMkLst>
            <pc:docMk/>
            <pc:sldMk cId="3467103278" sldId="2147482103"/>
            <ac:picMk id="23" creationId="{F266EFAB-A4FD-FCC2-606A-4D902B7E5D18}"/>
          </ac:picMkLst>
        </pc:picChg>
        <pc:picChg chg="mod">
          <ac:chgData name="Jamil Semaan" userId="fdefb8c9-377f-4b3f-899f-243c7a57a991" providerId="ADAL" clId="{ACFA9293-5987-4D13-B804-101F56EAC48D}" dt="2024-11-06T00:56:17.423" v="538" actId="1036"/>
          <ac:picMkLst>
            <pc:docMk/>
            <pc:sldMk cId="3467103278" sldId="2147482103"/>
            <ac:picMk id="24" creationId="{0AA3DFF4-CCE6-4637-5061-F2CBAFBA4215}"/>
          </ac:picMkLst>
        </pc:picChg>
        <pc:picChg chg="mod">
          <ac:chgData name="Jamil Semaan" userId="fdefb8c9-377f-4b3f-899f-243c7a57a991" providerId="ADAL" clId="{ACFA9293-5987-4D13-B804-101F56EAC48D}" dt="2024-11-06T00:56:17.423" v="538" actId="1036"/>
          <ac:picMkLst>
            <pc:docMk/>
            <pc:sldMk cId="3467103278" sldId="2147482103"/>
            <ac:picMk id="30" creationId="{FABC0A01-0A88-CCCD-E369-C65099AB3177}"/>
          </ac:picMkLst>
        </pc:picChg>
        <pc:picChg chg="mod">
          <ac:chgData name="Jamil Semaan" userId="fdefb8c9-377f-4b3f-899f-243c7a57a991" providerId="ADAL" clId="{ACFA9293-5987-4D13-B804-101F56EAC48D}" dt="2024-11-06T00:56:17.423" v="538" actId="1036"/>
          <ac:picMkLst>
            <pc:docMk/>
            <pc:sldMk cId="3467103278" sldId="2147482103"/>
            <ac:picMk id="31" creationId="{B3957157-32CF-1642-D902-0A1CACAD91B7}"/>
          </ac:picMkLst>
        </pc:picChg>
        <pc:cxnChg chg="mod">
          <ac:chgData name="Jamil Semaan" userId="fdefb8c9-377f-4b3f-899f-243c7a57a991" providerId="ADAL" clId="{ACFA9293-5987-4D13-B804-101F56EAC48D}" dt="2024-11-06T00:56:17.423" v="538" actId="1036"/>
          <ac:cxnSpMkLst>
            <pc:docMk/>
            <pc:sldMk cId="3467103278" sldId="2147482103"/>
            <ac:cxnSpMk id="6" creationId="{C085B689-3F91-A3C0-3747-F2E00D1BC0B1}"/>
          </ac:cxnSpMkLst>
        </pc:cxnChg>
        <pc:cxnChg chg="mod">
          <ac:chgData name="Jamil Semaan" userId="fdefb8c9-377f-4b3f-899f-243c7a57a991" providerId="ADAL" clId="{ACFA9293-5987-4D13-B804-101F56EAC48D}" dt="2024-11-06T00:56:17.423" v="538" actId="1036"/>
          <ac:cxnSpMkLst>
            <pc:docMk/>
            <pc:sldMk cId="3467103278" sldId="2147482103"/>
            <ac:cxnSpMk id="7" creationId="{2B2BF9E7-BD1A-548E-E6F9-9AA5E0A539D4}"/>
          </ac:cxnSpMkLst>
        </pc:cxnChg>
        <pc:cxnChg chg="mod">
          <ac:chgData name="Jamil Semaan" userId="fdefb8c9-377f-4b3f-899f-243c7a57a991" providerId="ADAL" clId="{ACFA9293-5987-4D13-B804-101F56EAC48D}" dt="2024-11-06T00:56:17.423" v="538" actId="1036"/>
          <ac:cxnSpMkLst>
            <pc:docMk/>
            <pc:sldMk cId="3467103278" sldId="2147482103"/>
            <ac:cxnSpMk id="8" creationId="{45935C8D-1E99-5598-B742-6D25F1D35668}"/>
          </ac:cxnSpMkLst>
        </pc:cxnChg>
        <pc:cxnChg chg="mod">
          <ac:chgData name="Jamil Semaan" userId="fdefb8c9-377f-4b3f-899f-243c7a57a991" providerId="ADAL" clId="{ACFA9293-5987-4D13-B804-101F56EAC48D}" dt="2024-11-06T00:56:17.423" v="538" actId="1036"/>
          <ac:cxnSpMkLst>
            <pc:docMk/>
            <pc:sldMk cId="3467103278" sldId="2147482103"/>
            <ac:cxnSpMk id="9" creationId="{4618C1F5-9561-A124-BBBE-8800B85CD1B4}"/>
          </ac:cxnSpMkLst>
        </pc:cxnChg>
        <pc:cxnChg chg="mod">
          <ac:chgData name="Jamil Semaan" userId="fdefb8c9-377f-4b3f-899f-243c7a57a991" providerId="ADAL" clId="{ACFA9293-5987-4D13-B804-101F56EAC48D}" dt="2024-11-06T00:56:46.437" v="569" actId="14100"/>
          <ac:cxnSpMkLst>
            <pc:docMk/>
            <pc:sldMk cId="3467103278" sldId="2147482103"/>
            <ac:cxnSpMk id="10" creationId="{35326287-60B1-EC9B-9A42-41CAF0C48258}"/>
          </ac:cxnSpMkLst>
        </pc:cxnChg>
      </pc:sldChg>
      <pc:sldChg chg="modSp mod">
        <pc:chgData name="Jamil Semaan" userId="fdefb8c9-377f-4b3f-899f-243c7a57a991" providerId="ADAL" clId="{ACFA9293-5987-4D13-B804-101F56EAC48D}" dt="2024-11-07T00:36:02.451" v="1394" actId="179"/>
        <pc:sldMkLst>
          <pc:docMk/>
          <pc:sldMk cId="4097300890" sldId="2147482106"/>
        </pc:sldMkLst>
        <pc:spChg chg="mod">
          <ac:chgData name="Jamil Semaan" userId="fdefb8c9-377f-4b3f-899f-243c7a57a991" providerId="ADAL" clId="{ACFA9293-5987-4D13-B804-101F56EAC48D}" dt="2024-11-07T00:36:02.451" v="1394" actId="179"/>
          <ac:spMkLst>
            <pc:docMk/>
            <pc:sldMk cId="4097300890" sldId="2147482106"/>
            <ac:spMk id="3" creationId="{70725FFE-5E46-B068-5A66-E9ADCDAECAEB}"/>
          </ac:spMkLst>
        </pc:spChg>
        <pc:spChg chg="mod">
          <ac:chgData name="Jamil Semaan" userId="fdefb8c9-377f-4b3f-899f-243c7a57a991" providerId="ADAL" clId="{ACFA9293-5987-4D13-B804-101F56EAC48D}" dt="2024-11-07T00:34:11.304" v="1365"/>
          <ac:spMkLst>
            <pc:docMk/>
            <pc:sldMk cId="4097300890" sldId="2147482106"/>
            <ac:spMk id="5" creationId="{97DB6BC3-BBB6-5835-0DD4-20B33A7B5552}"/>
          </ac:spMkLst>
        </pc:spChg>
        <pc:spChg chg="mod">
          <ac:chgData name="Jamil Semaan" userId="fdefb8c9-377f-4b3f-899f-243c7a57a991" providerId="ADAL" clId="{ACFA9293-5987-4D13-B804-101F56EAC48D}" dt="2024-11-07T00:35:56.808" v="1392" actId="14100"/>
          <ac:spMkLst>
            <pc:docMk/>
            <pc:sldMk cId="4097300890" sldId="2147482106"/>
            <ac:spMk id="9" creationId="{9C62F7A0-CEE8-DD02-BE16-AB3A27D726AE}"/>
          </ac:spMkLst>
        </pc:spChg>
        <pc:spChg chg="mod">
          <ac:chgData name="Jamil Semaan" userId="fdefb8c9-377f-4b3f-899f-243c7a57a991" providerId="ADAL" clId="{ACFA9293-5987-4D13-B804-101F56EAC48D}" dt="2024-11-07T00:35:56.808" v="1392" actId="14100"/>
          <ac:spMkLst>
            <pc:docMk/>
            <pc:sldMk cId="4097300890" sldId="2147482106"/>
            <ac:spMk id="10" creationId="{710BD0F9-190E-F576-9A32-AE2806AF5DB6}"/>
          </ac:spMkLst>
        </pc:spChg>
        <pc:spChg chg="mod">
          <ac:chgData name="Jamil Semaan" userId="fdefb8c9-377f-4b3f-899f-243c7a57a991" providerId="ADAL" clId="{ACFA9293-5987-4D13-B804-101F56EAC48D}" dt="2024-11-07T00:35:56.808" v="1392" actId="14100"/>
          <ac:spMkLst>
            <pc:docMk/>
            <pc:sldMk cId="4097300890" sldId="2147482106"/>
            <ac:spMk id="11" creationId="{5254E2E6-9298-ECFD-CC66-B6E7D75D366E}"/>
          </ac:spMkLst>
        </pc:spChg>
        <pc:spChg chg="mod">
          <ac:chgData name="Jamil Semaan" userId="fdefb8c9-377f-4b3f-899f-243c7a57a991" providerId="ADAL" clId="{ACFA9293-5987-4D13-B804-101F56EAC48D}" dt="2024-11-07T00:35:56.808" v="1392" actId="14100"/>
          <ac:spMkLst>
            <pc:docMk/>
            <pc:sldMk cId="4097300890" sldId="2147482106"/>
            <ac:spMk id="12" creationId="{FE63B4FD-6BE5-2A03-C5D4-7D2ED2AADB7C}"/>
          </ac:spMkLst>
        </pc:spChg>
        <pc:spChg chg="mod">
          <ac:chgData name="Jamil Semaan" userId="fdefb8c9-377f-4b3f-899f-243c7a57a991" providerId="ADAL" clId="{ACFA9293-5987-4D13-B804-101F56EAC48D}" dt="2024-11-07T00:35:56.808" v="1392" actId="14100"/>
          <ac:spMkLst>
            <pc:docMk/>
            <pc:sldMk cId="4097300890" sldId="2147482106"/>
            <ac:spMk id="13" creationId="{6B3667A7-1E39-4A0C-F0FD-A0798C683586}"/>
          </ac:spMkLst>
        </pc:spChg>
        <pc:spChg chg="mod">
          <ac:chgData name="Jamil Semaan" userId="fdefb8c9-377f-4b3f-899f-243c7a57a991" providerId="ADAL" clId="{ACFA9293-5987-4D13-B804-101F56EAC48D}" dt="2024-11-07T00:35:56.808" v="1392" actId="14100"/>
          <ac:spMkLst>
            <pc:docMk/>
            <pc:sldMk cId="4097300890" sldId="2147482106"/>
            <ac:spMk id="14" creationId="{73EAA848-2BD8-E73C-BE3E-C342C2F26706}"/>
          </ac:spMkLst>
        </pc:spChg>
        <pc:spChg chg="mod">
          <ac:chgData name="Jamil Semaan" userId="fdefb8c9-377f-4b3f-899f-243c7a57a991" providerId="ADAL" clId="{ACFA9293-5987-4D13-B804-101F56EAC48D}" dt="2024-11-07T00:35:56.808" v="1392" actId="14100"/>
          <ac:spMkLst>
            <pc:docMk/>
            <pc:sldMk cId="4097300890" sldId="2147482106"/>
            <ac:spMk id="15" creationId="{E8C7EA0B-4479-448A-20EC-E204C1E47F17}"/>
          </ac:spMkLst>
        </pc:spChg>
        <pc:spChg chg="mod">
          <ac:chgData name="Jamil Semaan" userId="fdefb8c9-377f-4b3f-899f-243c7a57a991" providerId="ADAL" clId="{ACFA9293-5987-4D13-B804-101F56EAC48D}" dt="2024-11-07T00:35:56.808" v="1392" actId="14100"/>
          <ac:spMkLst>
            <pc:docMk/>
            <pc:sldMk cId="4097300890" sldId="2147482106"/>
            <ac:spMk id="16" creationId="{1FD02CD7-2550-EE22-ADAA-A831E95775F4}"/>
          </ac:spMkLst>
        </pc:spChg>
        <pc:spChg chg="mod">
          <ac:chgData name="Jamil Semaan" userId="fdefb8c9-377f-4b3f-899f-243c7a57a991" providerId="ADAL" clId="{ACFA9293-5987-4D13-B804-101F56EAC48D}" dt="2024-11-07T00:35:56.808" v="1392" actId="14100"/>
          <ac:spMkLst>
            <pc:docMk/>
            <pc:sldMk cId="4097300890" sldId="2147482106"/>
            <ac:spMk id="17" creationId="{A6FDF8DC-763F-3F66-C41A-2A558E63342D}"/>
          </ac:spMkLst>
        </pc:spChg>
        <pc:spChg chg="mod">
          <ac:chgData name="Jamil Semaan" userId="fdefb8c9-377f-4b3f-899f-243c7a57a991" providerId="ADAL" clId="{ACFA9293-5987-4D13-B804-101F56EAC48D}" dt="2024-11-07T00:35:56.808" v="1392" actId="14100"/>
          <ac:spMkLst>
            <pc:docMk/>
            <pc:sldMk cId="4097300890" sldId="2147482106"/>
            <ac:spMk id="22" creationId="{CD4813BF-8420-3F9B-E02B-1C8E6F97047A}"/>
          </ac:spMkLst>
        </pc:spChg>
        <pc:spChg chg="mod">
          <ac:chgData name="Jamil Semaan" userId="fdefb8c9-377f-4b3f-899f-243c7a57a991" providerId="ADAL" clId="{ACFA9293-5987-4D13-B804-101F56EAC48D}" dt="2024-11-07T00:35:56.808" v="1392" actId="14100"/>
          <ac:spMkLst>
            <pc:docMk/>
            <pc:sldMk cId="4097300890" sldId="2147482106"/>
            <ac:spMk id="34" creationId="{E33C000C-40B1-B698-3305-7D7CD335239F}"/>
          </ac:spMkLst>
        </pc:spChg>
        <pc:spChg chg="mod">
          <ac:chgData name="Jamil Semaan" userId="fdefb8c9-377f-4b3f-899f-243c7a57a991" providerId="ADAL" clId="{ACFA9293-5987-4D13-B804-101F56EAC48D}" dt="2024-11-07T00:35:56.808" v="1392" actId="14100"/>
          <ac:spMkLst>
            <pc:docMk/>
            <pc:sldMk cId="4097300890" sldId="2147482106"/>
            <ac:spMk id="35" creationId="{CB471892-B26D-CEFB-E305-2E8827DC280F}"/>
          </ac:spMkLst>
        </pc:spChg>
        <pc:spChg chg="mod">
          <ac:chgData name="Jamil Semaan" userId="fdefb8c9-377f-4b3f-899f-243c7a57a991" providerId="ADAL" clId="{ACFA9293-5987-4D13-B804-101F56EAC48D}" dt="2024-11-07T00:35:56.808" v="1392" actId="14100"/>
          <ac:spMkLst>
            <pc:docMk/>
            <pc:sldMk cId="4097300890" sldId="2147482106"/>
            <ac:spMk id="43" creationId="{A6FDF8DC-763F-3F66-C41A-2A558E63342D}"/>
          </ac:spMkLst>
        </pc:spChg>
        <pc:spChg chg="mod">
          <ac:chgData name="Jamil Semaan" userId="fdefb8c9-377f-4b3f-899f-243c7a57a991" providerId="ADAL" clId="{ACFA9293-5987-4D13-B804-101F56EAC48D}" dt="2024-11-07T00:35:56.808" v="1392" actId="14100"/>
          <ac:spMkLst>
            <pc:docMk/>
            <pc:sldMk cId="4097300890" sldId="2147482106"/>
            <ac:spMk id="44" creationId="{CD4813BF-8420-3F9B-E02B-1C8E6F97047A}"/>
          </ac:spMkLst>
        </pc:spChg>
        <pc:spChg chg="mod">
          <ac:chgData name="Jamil Semaan" userId="fdefb8c9-377f-4b3f-899f-243c7a57a991" providerId="ADAL" clId="{ACFA9293-5987-4D13-B804-101F56EAC48D}" dt="2024-11-07T00:35:56.808" v="1392" actId="14100"/>
          <ac:spMkLst>
            <pc:docMk/>
            <pc:sldMk cId="4097300890" sldId="2147482106"/>
            <ac:spMk id="45" creationId="{0828B406-C34B-0C06-EF50-0A0DF6887562}"/>
          </ac:spMkLst>
        </pc:spChg>
        <pc:spChg chg="mod">
          <ac:chgData name="Jamil Semaan" userId="fdefb8c9-377f-4b3f-899f-243c7a57a991" providerId="ADAL" clId="{ACFA9293-5987-4D13-B804-101F56EAC48D}" dt="2024-11-07T00:35:22.059" v="1389" actId="404"/>
          <ac:spMkLst>
            <pc:docMk/>
            <pc:sldMk cId="4097300890" sldId="2147482106"/>
            <ac:spMk id="47" creationId="{9C62F7A0-CEE8-DD02-BE16-AB3A27D726AE}"/>
          </ac:spMkLst>
        </pc:spChg>
        <pc:spChg chg="mod">
          <ac:chgData name="Jamil Semaan" userId="fdefb8c9-377f-4b3f-899f-243c7a57a991" providerId="ADAL" clId="{ACFA9293-5987-4D13-B804-101F56EAC48D}" dt="2024-11-07T00:35:22.059" v="1389" actId="404"/>
          <ac:spMkLst>
            <pc:docMk/>
            <pc:sldMk cId="4097300890" sldId="2147482106"/>
            <ac:spMk id="48" creationId="{6B3667A7-1E39-4A0C-F0FD-A0798C683586}"/>
          </ac:spMkLst>
        </pc:spChg>
        <pc:spChg chg="mod">
          <ac:chgData name="Jamil Semaan" userId="fdefb8c9-377f-4b3f-899f-243c7a57a991" providerId="ADAL" clId="{ACFA9293-5987-4D13-B804-101F56EAC48D}" dt="2024-11-07T00:35:22.059" v="1389" actId="404"/>
          <ac:spMkLst>
            <pc:docMk/>
            <pc:sldMk cId="4097300890" sldId="2147482106"/>
            <ac:spMk id="49" creationId="{73EAA848-2BD8-E73C-BE3E-C342C2F26706}"/>
          </ac:spMkLst>
        </pc:spChg>
        <pc:spChg chg="mod">
          <ac:chgData name="Jamil Semaan" userId="fdefb8c9-377f-4b3f-899f-243c7a57a991" providerId="ADAL" clId="{ACFA9293-5987-4D13-B804-101F56EAC48D}" dt="2024-11-07T00:35:22.059" v="1389" actId="404"/>
          <ac:spMkLst>
            <pc:docMk/>
            <pc:sldMk cId="4097300890" sldId="2147482106"/>
            <ac:spMk id="50" creationId="{710BD0F9-190E-F576-9A32-AE2806AF5DB6}"/>
          </ac:spMkLst>
        </pc:spChg>
        <pc:spChg chg="mod">
          <ac:chgData name="Jamil Semaan" userId="fdefb8c9-377f-4b3f-899f-243c7a57a991" providerId="ADAL" clId="{ACFA9293-5987-4D13-B804-101F56EAC48D}" dt="2024-11-07T00:35:22.059" v="1389" actId="404"/>
          <ac:spMkLst>
            <pc:docMk/>
            <pc:sldMk cId="4097300890" sldId="2147482106"/>
            <ac:spMk id="51" creationId="{E8C7EA0B-4479-448A-20EC-E204C1E47F17}"/>
          </ac:spMkLst>
        </pc:spChg>
        <pc:spChg chg="mod">
          <ac:chgData name="Jamil Semaan" userId="fdefb8c9-377f-4b3f-899f-243c7a57a991" providerId="ADAL" clId="{ACFA9293-5987-4D13-B804-101F56EAC48D}" dt="2024-11-07T00:35:22.059" v="1389" actId="404"/>
          <ac:spMkLst>
            <pc:docMk/>
            <pc:sldMk cId="4097300890" sldId="2147482106"/>
            <ac:spMk id="52" creationId="{1FD02CD7-2550-EE22-ADAA-A831E95775F4}"/>
          </ac:spMkLst>
        </pc:spChg>
        <pc:spChg chg="mod">
          <ac:chgData name="Jamil Semaan" userId="fdefb8c9-377f-4b3f-899f-243c7a57a991" providerId="ADAL" clId="{ACFA9293-5987-4D13-B804-101F56EAC48D}" dt="2024-11-07T00:35:56.808" v="1392" actId="14100"/>
          <ac:spMkLst>
            <pc:docMk/>
            <pc:sldMk cId="4097300890" sldId="2147482106"/>
            <ac:spMk id="57" creationId="{250EA4B7-3ECC-6F83-A11F-4C675CD8F150}"/>
          </ac:spMkLst>
        </pc:spChg>
        <pc:spChg chg="mod">
          <ac:chgData name="Jamil Semaan" userId="fdefb8c9-377f-4b3f-899f-243c7a57a991" providerId="ADAL" clId="{ACFA9293-5987-4D13-B804-101F56EAC48D}" dt="2024-11-07T00:35:56.808" v="1392" actId="14100"/>
          <ac:spMkLst>
            <pc:docMk/>
            <pc:sldMk cId="4097300890" sldId="2147482106"/>
            <ac:spMk id="58" creationId="{E584824D-F53D-76EC-09EB-2D22D74BD23F}"/>
          </ac:spMkLst>
        </pc:spChg>
        <pc:spChg chg="mod">
          <ac:chgData name="Jamil Semaan" userId="fdefb8c9-377f-4b3f-899f-243c7a57a991" providerId="ADAL" clId="{ACFA9293-5987-4D13-B804-101F56EAC48D}" dt="2024-11-07T00:35:56.808" v="1392" actId="14100"/>
          <ac:spMkLst>
            <pc:docMk/>
            <pc:sldMk cId="4097300890" sldId="2147482106"/>
            <ac:spMk id="95" creationId="{D1E55713-A6FA-7D7C-D4F6-9224EC669EB4}"/>
          </ac:spMkLst>
        </pc:spChg>
        <pc:spChg chg="mod">
          <ac:chgData name="Jamil Semaan" userId="fdefb8c9-377f-4b3f-899f-243c7a57a991" providerId="ADAL" clId="{ACFA9293-5987-4D13-B804-101F56EAC48D}" dt="2024-11-07T00:35:56.808" v="1392" actId="14100"/>
          <ac:spMkLst>
            <pc:docMk/>
            <pc:sldMk cId="4097300890" sldId="2147482106"/>
            <ac:spMk id="96" creationId="{E1D08CF6-EF2C-1806-B201-74C2FCF23036}"/>
          </ac:spMkLst>
        </pc:spChg>
        <pc:grpChg chg="mod">
          <ac:chgData name="Jamil Semaan" userId="fdefb8c9-377f-4b3f-899f-243c7a57a991" providerId="ADAL" clId="{ACFA9293-5987-4D13-B804-101F56EAC48D}" dt="2024-11-07T00:35:56.808" v="1392" actId="14100"/>
          <ac:grpSpMkLst>
            <pc:docMk/>
            <pc:sldMk cId="4097300890" sldId="2147482106"/>
            <ac:grpSpMk id="36" creationId="{ACA92545-78D8-D1EF-DDED-D9FFB4BC2CF2}"/>
          </ac:grpSpMkLst>
        </pc:grpChg>
        <pc:grpChg chg="mod">
          <ac:chgData name="Jamil Semaan" userId="fdefb8c9-377f-4b3f-899f-243c7a57a991" providerId="ADAL" clId="{ACFA9293-5987-4D13-B804-101F56EAC48D}" dt="2024-11-07T00:35:56.808" v="1392" actId="14100"/>
          <ac:grpSpMkLst>
            <pc:docMk/>
            <pc:sldMk cId="4097300890" sldId="2147482106"/>
            <ac:grpSpMk id="46" creationId="{0D5E5FE5-DEE6-A004-9D06-AAFBB52BA5AC}"/>
          </ac:grpSpMkLst>
        </pc:grpChg>
        <pc:cxnChg chg="mod">
          <ac:chgData name="Jamil Semaan" userId="fdefb8c9-377f-4b3f-899f-243c7a57a991" providerId="ADAL" clId="{ACFA9293-5987-4D13-B804-101F56EAC48D}" dt="2024-11-07T00:35:56.808" v="1392" actId="14100"/>
          <ac:cxnSpMkLst>
            <pc:docMk/>
            <pc:sldMk cId="4097300890" sldId="2147482106"/>
            <ac:cxnSpMk id="18" creationId="{08128BF8-4B5E-6D75-1CBF-74F52DD2FB75}"/>
          </ac:cxnSpMkLst>
        </pc:cxnChg>
        <pc:cxnChg chg="mod">
          <ac:chgData name="Jamil Semaan" userId="fdefb8c9-377f-4b3f-899f-243c7a57a991" providerId="ADAL" clId="{ACFA9293-5987-4D13-B804-101F56EAC48D}" dt="2024-11-07T00:35:56.808" v="1392" actId="14100"/>
          <ac:cxnSpMkLst>
            <pc:docMk/>
            <pc:sldMk cId="4097300890" sldId="2147482106"/>
            <ac:cxnSpMk id="19" creationId="{2AFF79E5-89EC-E0E8-246C-9FC648DACD7D}"/>
          </ac:cxnSpMkLst>
        </pc:cxnChg>
        <pc:cxnChg chg="mod">
          <ac:chgData name="Jamil Semaan" userId="fdefb8c9-377f-4b3f-899f-243c7a57a991" providerId="ADAL" clId="{ACFA9293-5987-4D13-B804-101F56EAC48D}" dt="2024-11-07T00:35:56.808" v="1392" actId="14100"/>
          <ac:cxnSpMkLst>
            <pc:docMk/>
            <pc:sldMk cId="4097300890" sldId="2147482106"/>
            <ac:cxnSpMk id="20" creationId="{33565C33-9D01-7B76-F403-A1B152E3DBBF}"/>
          </ac:cxnSpMkLst>
        </pc:cxnChg>
        <pc:cxnChg chg="mod">
          <ac:chgData name="Jamil Semaan" userId="fdefb8c9-377f-4b3f-899f-243c7a57a991" providerId="ADAL" clId="{ACFA9293-5987-4D13-B804-101F56EAC48D}" dt="2024-11-07T00:35:56.808" v="1392" actId="14100"/>
          <ac:cxnSpMkLst>
            <pc:docMk/>
            <pc:sldMk cId="4097300890" sldId="2147482106"/>
            <ac:cxnSpMk id="21" creationId="{10808C19-50AE-2264-E505-2CDB30DCC261}"/>
          </ac:cxnSpMkLst>
        </pc:cxnChg>
        <pc:cxnChg chg="mod">
          <ac:chgData name="Jamil Semaan" userId="fdefb8c9-377f-4b3f-899f-243c7a57a991" providerId="ADAL" clId="{ACFA9293-5987-4D13-B804-101F56EAC48D}" dt="2024-11-07T00:35:56.808" v="1392" actId="14100"/>
          <ac:cxnSpMkLst>
            <pc:docMk/>
            <pc:sldMk cId="4097300890" sldId="2147482106"/>
            <ac:cxnSpMk id="37" creationId="{08128BF8-4B5E-6D75-1CBF-74F52DD2FB75}"/>
          </ac:cxnSpMkLst>
        </pc:cxnChg>
        <pc:cxnChg chg="mod">
          <ac:chgData name="Jamil Semaan" userId="fdefb8c9-377f-4b3f-899f-243c7a57a991" providerId="ADAL" clId="{ACFA9293-5987-4D13-B804-101F56EAC48D}" dt="2024-11-07T00:35:56.808" v="1392" actId="14100"/>
          <ac:cxnSpMkLst>
            <pc:docMk/>
            <pc:sldMk cId="4097300890" sldId="2147482106"/>
            <ac:cxnSpMk id="41" creationId="{A0F581D4-C4DC-0D37-0A2F-589DF6E6BF51}"/>
          </ac:cxnSpMkLst>
        </pc:cxnChg>
        <pc:cxnChg chg="mod">
          <ac:chgData name="Jamil Semaan" userId="fdefb8c9-377f-4b3f-899f-243c7a57a991" providerId="ADAL" clId="{ACFA9293-5987-4D13-B804-101F56EAC48D}" dt="2024-11-07T00:35:56.808" v="1392" actId="14100"/>
          <ac:cxnSpMkLst>
            <pc:docMk/>
            <pc:sldMk cId="4097300890" sldId="2147482106"/>
            <ac:cxnSpMk id="42" creationId="{CEA01440-543E-6565-0464-FD67F54BA48F}"/>
          </ac:cxnSpMkLst>
        </pc:cxnChg>
        <pc:cxnChg chg="mod">
          <ac:chgData name="Jamil Semaan" userId="fdefb8c9-377f-4b3f-899f-243c7a57a991" providerId="ADAL" clId="{ACFA9293-5987-4D13-B804-101F56EAC48D}" dt="2024-11-07T00:35:56.808" v="1392" actId="14100"/>
          <ac:cxnSpMkLst>
            <pc:docMk/>
            <pc:sldMk cId="4097300890" sldId="2147482106"/>
            <ac:cxnSpMk id="59" creationId="{823CB1C0-D55E-EBFB-F602-BB00B26460EF}"/>
          </ac:cxnSpMkLst>
        </pc:cxnChg>
        <pc:cxnChg chg="mod">
          <ac:chgData name="Jamil Semaan" userId="fdefb8c9-377f-4b3f-899f-243c7a57a991" providerId="ADAL" clId="{ACFA9293-5987-4D13-B804-101F56EAC48D}" dt="2024-11-07T00:35:56.808" v="1392" actId="14100"/>
          <ac:cxnSpMkLst>
            <pc:docMk/>
            <pc:sldMk cId="4097300890" sldId="2147482106"/>
            <ac:cxnSpMk id="60" creationId="{992A626F-5D87-4D24-0092-4AC205DDF938}"/>
          </ac:cxnSpMkLst>
        </pc:cxnChg>
        <pc:cxnChg chg="mod">
          <ac:chgData name="Jamil Semaan" userId="fdefb8c9-377f-4b3f-899f-243c7a57a991" providerId="ADAL" clId="{ACFA9293-5987-4D13-B804-101F56EAC48D}" dt="2024-11-07T00:35:56.808" v="1392" actId="14100"/>
          <ac:cxnSpMkLst>
            <pc:docMk/>
            <pc:sldMk cId="4097300890" sldId="2147482106"/>
            <ac:cxnSpMk id="66" creationId="{FCBB9467-3A8A-6149-8195-819E0EFE4C6D}"/>
          </ac:cxnSpMkLst>
        </pc:cxnChg>
      </pc:sldChg>
      <pc:sldChg chg="mod modShow">
        <pc:chgData name="Jamil Semaan" userId="fdefb8c9-377f-4b3f-899f-243c7a57a991" providerId="ADAL" clId="{ACFA9293-5987-4D13-B804-101F56EAC48D}" dt="2024-11-07T00:37:10.769" v="1405" actId="729"/>
        <pc:sldMkLst>
          <pc:docMk/>
          <pc:sldMk cId="36232602" sldId="2147482107"/>
        </pc:sldMkLst>
      </pc:sldChg>
      <pc:sldChg chg="del">
        <pc:chgData name="Jamil Semaan" userId="fdefb8c9-377f-4b3f-899f-243c7a57a991" providerId="ADAL" clId="{ACFA9293-5987-4D13-B804-101F56EAC48D}" dt="2024-11-07T00:36:37.034" v="1398" actId="47"/>
        <pc:sldMkLst>
          <pc:docMk/>
          <pc:sldMk cId="2567099069" sldId="2147482109"/>
        </pc:sldMkLst>
      </pc:sldChg>
      <pc:sldChg chg="modSp add del mod">
        <pc:chgData name="Jamil Semaan" userId="fdefb8c9-377f-4b3f-899f-243c7a57a991" providerId="ADAL" clId="{ACFA9293-5987-4D13-B804-101F56EAC48D}" dt="2024-11-05T23:16:07.456" v="100" actId="47"/>
        <pc:sldMkLst>
          <pc:docMk/>
          <pc:sldMk cId="3798959788" sldId="2147482110"/>
        </pc:sldMkLst>
        <pc:spChg chg="mod">
          <ac:chgData name="Jamil Semaan" userId="fdefb8c9-377f-4b3f-899f-243c7a57a991" providerId="ADAL" clId="{ACFA9293-5987-4D13-B804-101F56EAC48D}" dt="2024-11-05T23:15:34.161" v="95" actId="20577"/>
          <ac:spMkLst>
            <pc:docMk/>
            <pc:sldMk cId="3798959788" sldId="2147482110"/>
            <ac:spMk id="65" creationId="{B1665AA4-98A9-D150-8F04-F66F44A5C198}"/>
          </ac:spMkLst>
        </pc:spChg>
      </pc:sldChg>
      <pc:sldChg chg="addSp delSp modSp add mod ord modNotesTx">
        <pc:chgData name="Jamil Semaan" userId="fdefb8c9-377f-4b3f-899f-243c7a57a991" providerId="ADAL" clId="{ACFA9293-5987-4D13-B804-101F56EAC48D}" dt="2024-11-07T00:40:29.059" v="1584" actId="20577"/>
        <pc:sldMkLst>
          <pc:docMk/>
          <pc:sldMk cId="3552936767" sldId="2147482111"/>
        </pc:sldMkLst>
        <pc:spChg chg="del">
          <ac:chgData name="Jamil Semaan" userId="fdefb8c9-377f-4b3f-899f-243c7a57a991" providerId="ADAL" clId="{ACFA9293-5987-4D13-B804-101F56EAC48D}" dt="2024-11-05T23:16:58.208" v="187" actId="478"/>
          <ac:spMkLst>
            <pc:docMk/>
            <pc:sldMk cId="3552936767" sldId="2147482111"/>
            <ac:spMk id="3" creationId="{BA925D77-EAD0-9C42-CC62-9350563520A2}"/>
          </ac:spMkLst>
        </pc:spChg>
        <pc:spChg chg="del">
          <ac:chgData name="Jamil Semaan" userId="fdefb8c9-377f-4b3f-899f-243c7a57a991" providerId="ADAL" clId="{ACFA9293-5987-4D13-B804-101F56EAC48D}" dt="2024-11-05T23:19:43.096" v="215" actId="478"/>
          <ac:spMkLst>
            <pc:docMk/>
            <pc:sldMk cId="3552936767" sldId="2147482111"/>
            <ac:spMk id="8" creationId="{01BC3BC1-A4C1-9352-A02F-F1226EA82454}"/>
          </ac:spMkLst>
        </pc:spChg>
        <pc:spChg chg="mod">
          <ac:chgData name="Jamil Semaan" userId="fdefb8c9-377f-4b3f-899f-243c7a57a991" providerId="ADAL" clId="{ACFA9293-5987-4D13-B804-101F56EAC48D}" dt="2024-11-06T00:58:02.863" v="591" actId="1036"/>
          <ac:spMkLst>
            <pc:docMk/>
            <pc:sldMk cId="3552936767" sldId="2147482111"/>
            <ac:spMk id="27" creationId="{CE050149-224C-7222-D923-87AFE2FD5F02}"/>
          </ac:spMkLst>
        </pc:spChg>
        <pc:spChg chg="add mod">
          <ac:chgData name="Jamil Semaan" userId="fdefb8c9-377f-4b3f-899f-243c7a57a991" providerId="ADAL" clId="{ACFA9293-5987-4D13-B804-101F56EAC48D}" dt="2024-11-06T00:58:02.863" v="591" actId="1036"/>
          <ac:spMkLst>
            <pc:docMk/>
            <pc:sldMk cId="3552936767" sldId="2147482111"/>
            <ac:spMk id="32" creationId="{77D34AF3-3B8A-FA81-DE46-C6E1C89BFC67}"/>
          </ac:spMkLst>
        </pc:spChg>
        <pc:spChg chg="add mod">
          <ac:chgData name="Jamil Semaan" userId="fdefb8c9-377f-4b3f-899f-243c7a57a991" providerId="ADAL" clId="{ACFA9293-5987-4D13-B804-101F56EAC48D}" dt="2024-11-06T00:58:02.863" v="591" actId="1036"/>
          <ac:spMkLst>
            <pc:docMk/>
            <pc:sldMk cId="3552936767" sldId="2147482111"/>
            <ac:spMk id="33" creationId="{C1A7AE4A-D1F0-0E49-D494-1D994F7C8D5A}"/>
          </ac:spMkLst>
        </pc:spChg>
        <pc:spChg chg="add mod">
          <ac:chgData name="Jamil Semaan" userId="fdefb8c9-377f-4b3f-899f-243c7a57a991" providerId="ADAL" clId="{ACFA9293-5987-4D13-B804-101F56EAC48D}" dt="2024-11-06T00:58:02.863" v="591" actId="1036"/>
          <ac:spMkLst>
            <pc:docMk/>
            <pc:sldMk cId="3552936767" sldId="2147482111"/>
            <ac:spMk id="34" creationId="{D4D50DF4-34E6-B44A-AC79-E1FA618252FC}"/>
          </ac:spMkLst>
        </pc:spChg>
        <pc:spChg chg="add del mod">
          <ac:chgData name="Jamil Semaan" userId="fdefb8c9-377f-4b3f-899f-243c7a57a991" providerId="ADAL" clId="{ACFA9293-5987-4D13-B804-101F56EAC48D}" dt="2024-11-05T23:20:05.448" v="220" actId="478"/>
          <ac:spMkLst>
            <pc:docMk/>
            <pc:sldMk cId="3552936767" sldId="2147482111"/>
            <ac:spMk id="36" creationId="{8A22680D-CDA8-4ABF-2715-895B75260834}"/>
          </ac:spMkLst>
        </pc:spChg>
        <pc:spChg chg="del mod">
          <ac:chgData name="Jamil Semaan" userId="fdefb8c9-377f-4b3f-899f-243c7a57a991" providerId="ADAL" clId="{ACFA9293-5987-4D13-B804-101F56EAC48D}" dt="2024-11-05T23:19:53.934" v="216" actId="478"/>
          <ac:spMkLst>
            <pc:docMk/>
            <pc:sldMk cId="3552936767" sldId="2147482111"/>
            <ac:spMk id="37" creationId="{DBE0EA91-DC81-4E8E-FB1A-BD5F7554B20D}"/>
          </ac:spMkLst>
        </pc:spChg>
        <pc:spChg chg="add del mod">
          <ac:chgData name="Jamil Semaan" userId="fdefb8c9-377f-4b3f-899f-243c7a57a991" providerId="ADAL" clId="{ACFA9293-5987-4D13-B804-101F56EAC48D}" dt="2024-11-05T23:20:03.934" v="219" actId="478"/>
          <ac:spMkLst>
            <pc:docMk/>
            <pc:sldMk cId="3552936767" sldId="2147482111"/>
            <ac:spMk id="38" creationId="{63E37137-56A6-7E46-1946-4ADAFBBF7322}"/>
          </ac:spMkLst>
        </pc:spChg>
        <pc:spChg chg="add del mod">
          <ac:chgData name="Jamil Semaan" userId="fdefb8c9-377f-4b3f-899f-243c7a57a991" providerId="ADAL" clId="{ACFA9293-5987-4D13-B804-101F56EAC48D}" dt="2024-11-06T00:57:47.474" v="573" actId="478"/>
          <ac:spMkLst>
            <pc:docMk/>
            <pc:sldMk cId="3552936767" sldId="2147482111"/>
            <ac:spMk id="39" creationId="{AD73B476-FCC9-58BB-79EA-82302CC5C01E}"/>
          </ac:spMkLst>
        </pc:spChg>
        <pc:spChg chg="add mod">
          <ac:chgData name="Jamil Semaan" userId="fdefb8c9-377f-4b3f-899f-243c7a57a991" providerId="ADAL" clId="{ACFA9293-5987-4D13-B804-101F56EAC48D}" dt="2024-11-06T00:58:02.863" v="591" actId="1036"/>
          <ac:spMkLst>
            <pc:docMk/>
            <pc:sldMk cId="3552936767" sldId="2147482111"/>
            <ac:spMk id="40" creationId="{5CE46CB3-6083-C07B-B273-D5075F7CEC79}"/>
          </ac:spMkLst>
        </pc:spChg>
        <pc:spChg chg="add del mod">
          <ac:chgData name="Jamil Semaan" userId="fdefb8c9-377f-4b3f-899f-243c7a57a991" providerId="ADAL" clId="{ACFA9293-5987-4D13-B804-101F56EAC48D}" dt="2024-11-06T01:05:09.987" v="690" actId="478"/>
          <ac:spMkLst>
            <pc:docMk/>
            <pc:sldMk cId="3552936767" sldId="2147482111"/>
            <ac:spMk id="41" creationId="{23E1FF7F-31F3-1B1E-BF08-7B096725067F}"/>
          </ac:spMkLst>
        </pc:spChg>
        <pc:spChg chg="add del mod">
          <ac:chgData name="Jamil Semaan" userId="fdefb8c9-377f-4b3f-899f-243c7a57a991" providerId="ADAL" clId="{ACFA9293-5987-4D13-B804-101F56EAC48D}" dt="2024-11-06T01:03:08.248" v="676" actId="478"/>
          <ac:spMkLst>
            <pc:docMk/>
            <pc:sldMk cId="3552936767" sldId="2147482111"/>
            <ac:spMk id="43" creationId="{1367C54F-29D1-F8E1-3AC5-ABE39A54211B}"/>
          </ac:spMkLst>
        </pc:spChg>
        <pc:spChg chg="add mod">
          <ac:chgData name="Jamil Semaan" userId="fdefb8c9-377f-4b3f-899f-243c7a57a991" providerId="ADAL" clId="{ACFA9293-5987-4D13-B804-101F56EAC48D}" dt="2024-11-06T01:05:10.827" v="691"/>
          <ac:spMkLst>
            <pc:docMk/>
            <pc:sldMk cId="3552936767" sldId="2147482111"/>
            <ac:spMk id="44" creationId="{37AD2837-3974-6F03-1F71-44321CBF88EF}"/>
          </ac:spMkLst>
        </pc:spChg>
        <pc:spChg chg="mod">
          <ac:chgData name="Jamil Semaan" userId="fdefb8c9-377f-4b3f-899f-243c7a57a991" providerId="ADAL" clId="{ACFA9293-5987-4D13-B804-101F56EAC48D}" dt="2024-11-06T00:58:02.863" v="591" actId="1036"/>
          <ac:spMkLst>
            <pc:docMk/>
            <pc:sldMk cId="3552936767" sldId="2147482111"/>
            <ac:spMk id="80" creationId="{378C9ADC-0B91-DF4B-B2DA-7F5AFCB49115}"/>
          </ac:spMkLst>
        </pc:spChg>
        <pc:spChg chg="del">
          <ac:chgData name="Jamil Semaan" userId="fdefb8c9-377f-4b3f-899f-243c7a57a991" providerId="ADAL" clId="{ACFA9293-5987-4D13-B804-101F56EAC48D}" dt="2024-11-05T23:16:58.208" v="187" actId="478"/>
          <ac:spMkLst>
            <pc:docMk/>
            <pc:sldMk cId="3552936767" sldId="2147482111"/>
            <ac:spMk id="81" creationId="{34CF6AB7-1AA6-E547-A36D-81F028C08C86}"/>
          </ac:spMkLst>
        </pc:spChg>
        <pc:spChg chg="mod">
          <ac:chgData name="Jamil Semaan" userId="fdefb8c9-377f-4b3f-899f-243c7a57a991" providerId="ADAL" clId="{ACFA9293-5987-4D13-B804-101F56EAC48D}" dt="2024-11-06T00:58:02.863" v="591" actId="1036"/>
          <ac:spMkLst>
            <pc:docMk/>
            <pc:sldMk cId="3552936767" sldId="2147482111"/>
            <ac:spMk id="613" creationId="{00000000-0000-0000-0000-000000000000}"/>
          </ac:spMkLst>
        </pc:spChg>
        <pc:grpChg chg="mod">
          <ac:chgData name="Jamil Semaan" userId="fdefb8c9-377f-4b3f-899f-243c7a57a991" providerId="ADAL" clId="{ACFA9293-5987-4D13-B804-101F56EAC48D}" dt="2024-11-06T00:58:02.863" v="591" actId="1036"/>
          <ac:grpSpMkLst>
            <pc:docMk/>
            <pc:sldMk cId="3552936767" sldId="2147482111"/>
            <ac:grpSpMk id="2" creationId="{F1078634-83DA-F6BF-5887-1B5C202FD96B}"/>
          </ac:grpSpMkLst>
        </pc:grpChg>
        <pc:grpChg chg="mod">
          <ac:chgData name="Jamil Semaan" userId="fdefb8c9-377f-4b3f-899f-243c7a57a991" providerId="ADAL" clId="{ACFA9293-5987-4D13-B804-101F56EAC48D}" dt="2024-11-06T00:58:02.863" v="591" actId="1036"/>
          <ac:grpSpMkLst>
            <pc:docMk/>
            <pc:sldMk cId="3552936767" sldId="2147482111"/>
            <ac:grpSpMk id="30" creationId="{63F0EE99-6DF2-E2E1-9B0E-E57CDCF5B8CD}"/>
          </ac:grpSpMkLst>
        </pc:grpChg>
        <pc:grpChg chg="del">
          <ac:chgData name="Jamil Semaan" userId="fdefb8c9-377f-4b3f-899f-243c7a57a991" providerId="ADAL" clId="{ACFA9293-5987-4D13-B804-101F56EAC48D}" dt="2024-11-05T23:16:58.208" v="187" actId="478"/>
          <ac:grpSpMkLst>
            <pc:docMk/>
            <pc:sldMk cId="3552936767" sldId="2147482111"/>
            <ac:grpSpMk id="31" creationId="{047C5163-5AF5-94C7-48A8-D95D92F74A84}"/>
          </ac:grpSpMkLst>
        </pc:grpChg>
        <pc:graphicFrameChg chg="add mod">
          <ac:chgData name="Jamil Semaan" userId="fdefb8c9-377f-4b3f-899f-243c7a57a991" providerId="ADAL" clId="{ACFA9293-5987-4D13-B804-101F56EAC48D}" dt="2024-11-06T00:58:02.863" v="591" actId="1036"/>
          <ac:graphicFrameMkLst>
            <pc:docMk/>
            <pc:sldMk cId="3552936767" sldId="2147482111"/>
            <ac:graphicFrameMk id="29" creationId="{8E20C6B5-0BBA-F365-CAC9-4CF71BCE65D9}"/>
          </ac:graphicFrameMkLst>
        </pc:graphicFrameChg>
        <pc:cxnChg chg="mod">
          <ac:chgData name="Jamil Semaan" userId="fdefb8c9-377f-4b3f-899f-243c7a57a991" providerId="ADAL" clId="{ACFA9293-5987-4D13-B804-101F56EAC48D}" dt="2024-11-06T00:58:02.863" v="591" actId="1036"/>
          <ac:cxnSpMkLst>
            <pc:docMk/>
            <pc:sldMk cId="3552936767" sldId="2147482111"/>
            <ac:cxnSpMk id="28" creationId="{75E0BB8A-BFD1-A418-5E8B-018028CDF79E}"/>
          </ac:cxnSpMkLst>
        </pc:cxnChg>
      </pc:sldChg>
      <pc:sldChg chg="addSp delSp modSp add mod ord chgLayout modNotesTx">
        <pc:chgData name="Jamil Semaan" userId="fdefb8c9-377f-4b3f-899f-243c7a57a991" providerId="ADAL" clId="{ACFA9293-5987-4D13-B804-101F56EAC48D}" dt="2024-11-07T00:40:39.586" v="1585"/>
        <pc:sldMkLst>
          <pc:docMk/>
          <pc:sldMk cId="2230644290" sldId="2147482112"/>
        </pc:sldMkLst>
        <pc:spChg chg="mod">
          <ac:chgData name="Jamil Semaan" userId="fdefb8c9-377f-4b3f-899f-243c7a57a991" providerId="ADAL" clId="{ACFA9293-5987-4D13-B804-101F56EAC48D}" dt="2024-11-06T01:01:34.130" v="651" actId="164"/>
          <ac:spMkLst>
            <pc:docMk/>
            <pc:sldMk cId="2230644290" sldId="2147482112"/>
            <ac:spMk id="3" creationId="{BA925D77-EAD0-9C42-CC62-9350563520A2}"/>
          </ac:spMkLst>
        </pc:spChg>
        <pc:spChg chg="del">
          <ac:chgData name="Jamil Semaan" userId="fdefb8c9-377f-4b3f-899f-243c7a57a991" providerId="ADAL" clId="{ACFA9293-5987-4D13-B804-101F56EAC48D}" dt="2024-11-06T01:05:55.039" v="701" actId="478"/>
          <ac:spMkLst>
            <pc:docMk/>
            <pc:sldMk cId="2230644290" sldId="2147482112"/>
            <ac:spMk id="8" creationId="{01BC3BC1-A4C1-9352-A02F-F1226EA82454}"/>
          </ac:spMkLst>
        </pc:spChg>
        <pc:spChg chg="add del mod ord">
          <ac:chgData name="Jamil Semaan" userId="fdefb8c9-377f-4b3f-899f-243c7a57a991" providerId="ADAL" clId="{ACFA9293-5987-4D13-B804-101F56EAC48D}" dt="2024-11-06T01:02:24.706" v="669" actId="700"/>
          <ac:spMkLst>
            <pc:docMk/>
            <pc:sldMk cId="2230644290" sldId="2147482112"/>
            <ac:spMk id="32" creationId="{922C338D-C58C-2BCE-9805-E07CC4D9EC67}"/>
          </ac:spMkLst>
        </pc:spChg>
        <pc:spChg chg="add del mod ord">
          <ac:chgData name="Jamil Semaan" userId="fdefb8c9-377f-4b3f-899f-243c7a57a991" providerId="ADAL" clId="{ACFA9293-5987-4D13-B804-101F56EAC48D}" dt="2024-11-06T01:02:24.706" v="669" actId="700"/>
          <ac:spMkLst>
            <pc:docMk/>
            <pc:sldMk cId="2230644290" sldId="2147482112"/>
            <ac:spMk id="33" creationId="{8A98EA05-4268-1B17-FFA1-275183350AA9}"/>
          </ac:spMkLst>
        </pc:spChg>
        <pc:spChg chg="add del mod">
          <ac:chgData name="Jamil Semaan" userId="fdefb8c9-377f-4b3f-899f-243c7a57a991" providerId="ADAL" clId="{ACFA9293-5987-4D13-B804-101F56EAC48D}" dt="2024-11-06T01:05:34.933" v="697" actId="478"/>
          <ac:spMkLst>
            <pc:docMk/>
            <pc:sldMk cId="2230644290" sldId="2147482112"/>
            <ac:spMk id="34" creationId="{6029D01F-8F7E-D53F-95F5-ABB507D3195A}"/>
          </ac:spMkLst>
        </pc:spChg>
        <pc:spChg chg="del mod">
          <ac:chgData name="Jamil Semaan" userId="fdefb8c9-377f-4b3f-899f-243c7a57a991" providerId="ADAL" clId="{ACFA9293-5987-4D13-B804-101F56EAC48D}" dt="2024-11-06T01:02:54.845" v="675" actId="478"/>
          <ac:spMkLst>
            <pc:docMk/>
            <pc:sldMk cId="2230644290" sldId="2147482112"/>
            <ac:spMk id="35" creationId="{996E7BE8-EFE6-AF2F-38AF-B85CE22E7341}"/>
          </ac:spMkLst>
        </pc:spChg>
        <pc:spChg chg="del mod">
          <ac:chgData name="Jamil Semaan" userId="fdefb8c9-377f-4b3f-899f-243c7a57a991" providerId="ADAL" clId="{ACFA9293-5987-4D13-B804-101F56EAC48D}" dt="2024-11-06T01:02:54.845" v="675" actId="478"/>
          <ac:spMkLst>
            <pc:docMk/>
            <pc:sldMk cId="2230644290" sldId="2147482112"/>
            <ac:spMk id="36" creationId="{B432E9D7-1731-55EB-6781-E28B7D43888C}"/>
          </ac:spMkLst>
        </pc:spChg>
        <pc:spChg chg="add mod">
          <ac:chgData name="Jamil Semaan" userId="fdefb8c9-377f-4b3f-899f-243c7a57a991" providerId="ADAL" clId="{ACFA9293-5987-4D13-B804-101F56EAC48D}" dt="2024-11-06T01:05:51.155" v="700" actId="1076"/>
          <ac:spMkLst>
            <pc:docMk/>
            <pc:sldMk cId="2230644290" sldId="2147482112"/>
            <ac:spMk id="37" creationId="{E720C23D-4BC2-858D-0033-BD70F53E8E43}"/>
          </ac:spMkLst>
        </pc:spChg>
        <pc:spChg chg="add mod ord">
          <ac:chgData name="Jamil Semaan" userId="fdefb8c9-377f-4b3f-899f-243c7a57a991" providerId="ADAL" clId="{ACFA9293-5987-4D13-B804-101F56EAC48D}" dt="2024-11-06T01:05:47.025" v="699" actId="167"/>
          <ac:spMkLst>
            <pc:docMk/>
            <pc:sldMk cId="2230644290" sldId="2147482112"/>
            <ac:spMk id="38" creationId="{9E20E689-44F0-0E93-EE2B-0C4889B45F45}"/>
          </ac:spMkLst>
        </pc:spChg>
        <pc:spChg chg="add del mod">
          <ac:chgData name="Jamil Semaan" userId="fdefb8c9-377f-4b3f-899f-243c7a57a991" providerId="ADAL" clId="{ACFA9293-5987-4D13-B804-101F56EAC48D}" dt="2024-11-06T01:05:40.355" v="698" actId="478"/>
          <ac:spMkLst>
            <pc:docMk/>
            <pc:sldMk cId="2230644290" sldId="2147482112"/>
            <ac:spMk id="40" creationId="{43FE2678-7E0A-7366-DDF9-74475C9C9D57}"/>
          </ac:spMkLst>
        </pc:spChg>
        <pc:spChg chg="mod">
          <ac:chgData name="Jamil Semaan" userId="fdefb8c9-377f-4b3f-899f-243c7a57a991" providerId="ADAL" clId="{ACFA9293-5987-4D13-B804-101F56EAC48D}" dt="2024-11-06T01:02:01.906" v="667" actId="1076"/>
          <ac:spMkLst>
            <pc:docMk/>
            <pc:sldMk cId="2230644290" sldId="2147482112"/>
            <ac:spMk id="80" creationId="{378C9ADC-0B91-DF4B-B2DA-7F5AFCB49115}"/>
          </ac:spMkLst>
        </pc:spChg>
        <pc:spChg chg="mod">
          <ac:chgData name="Jamil Semaan" userId="fdefb8c9-377f-4b3f-899f-243c7a57a991" providerId="ADAL" clId="{ACFA9293-5987-4D13-B804-101F56EAC48D}" dt="2024-11-06T01:02:01.906" v="667" actId="1076"/>
          <ac:spMkLst>
            <pc:docMk/>
            <pc:sldMk cId="2230644290" sldId="2147482112"/>
            <ac:spMk id="81" creationId="{34CF6AB7-1AA6-E547-A36D-81F028C08C86}"/>
          </ac:spMkLst>
        </pc:spChg>
        <pc:grpChg chg="mod">
          <ac:chgData name="Jamil Semaan" userId="fdefb8c9-377f-4b3f-899f-243c7a57a991" providerId="ADAL" clId="{ACFA9293-5987-4D13-B804-101F56EAC48D}" dt="2024-11-06T01:01:41.723" v="652" actId="1076"/>
          <ac:grpSpMkLst>
            <pc:docMk/>
            <pc:sldMk cId="2230644290" sldId="2147482112"/>
            <ac:grpSpMk id="2" creationId="{F1078634-83DA-F6BF-5887-1B5C202FD96B}"/>
          </ac:grpSpMkLst>
        </pc:grpChg>
        <pc:grpChg chg="add mod">
          <ac:chgData name="Jamil Semaan" userId="fdefb8c9-377f-4b3f-899f-243c7a57a991" providerId="ADAL" clId="{ACFA9293-5987-4D13-B804-101F56EAC48D}" dt="2024-11-06T01:01:41.723" v="652" actId="1076"/>
          <ac:grpSpMkLst>
            <pc:docMk/>
            <pc:sldMk cId="2230644290" sldId="2147482112"/>
            <ac:grpSpMk id="29" creationId="{2266C327-1E92-0176-8C6E-D0C82FC5B382}"/>
          </ac:grpSpMkLst>
        </pc:grpChg>
        <pc:grpChg chg="mod">
          <ac:chgData name="Jamil Semaan" userId="fdefb8c9-377f-4b3f-899f-243c7a57a991" providerId="ADAL" clId="{ACFA9293-5987-4D13-B804-101F56EAC48D}" dt="2024-11-06T01:01:47.272" v="666" actId="1036"/>
          <ac:grpSpMkLst>
            <pc:docMk/>
            <pc:sldMk cId="2230644290" sldId="2147482112"/>
            <ac:grpSpMk id="30" creationId="{63F0EE99-6DF2-E2E1-9B0E-E57CDCF5B8CD}"/>
          </ac:grpSpMkLst>
        </pc:grpChg>
        <pc:grpChg chg="mod">
          <ac:chgData name="Jamil Semaan" userId="fdefb8c9-377f-4b3f-899f-243c7a57a991" providerId="ADAL" clId="{ACFA9293-5987-4D13-B804-101F56EAC48D}" dt="2024-11-06T01:01:34.130" v="651" actId="164"/>
          <ac:grpSpMkLst>
            <pc:docMk/>
            <pc:sldMk cId="2230644290" sldId="2147482112"/>
            <ac:grpSpMk id="31" creationId="{047C5163-5AF5-94C7-48A8-D95D92F74A84}"/>
          </ac:grpSpMkLst>
        </pc:grpChg>
      </pc:sldChg>
      <pc:sldChg chg="new add del">
        <pc:chgData name="Jamil Semaan" userId="fdefb8c9-377f-4b3f-899f-243c7a57a991" providerId="ADAL" clId="{ACFA9293-5987-4D13-B804-101F56EAC48D}" dt="2024-11-06T01:05:14.393" v="693" actId="680"/>
        <pc:sldMkLst>
          <pc:docMk/>
          <pc:sldMk cId="104489334" sldId="2147482113"/>
        </pc:sldMkLst>
      </pc:sldChg>
      <pc:sldChg chg="modSp mod">
        <pc:chgData name="Jamil Semaan" userId="fdefb8c9-377f-4b3f-899f-243c7a57a991" providerId="ADAL" clId="{ACFA9293-5987-4D13-B804-101F56EAC48D}" dt="2024-11-07T23:51:01.332" v="1604" actId="207"/>
        <pc:sldMkLst>
          <pc:docMk/>
          <pc:sldMk cId="1960805660" sldId="2147482113"/>
        </pc:sldMkLst>
        <pc:spChg chg="mod">
          <ac:chgData name="Jamil Semaan" userId="fdefb8c9-377f-4b3f-899f-243c7a57a991" providerId="ADAL" clId="{ACFA9293-5987-4D13-B804-101F56EAC48D}" dt="2024-11-07T23:50:56.758" v="1603" actId="1076"/>
          <ac:spMkLst>
            <pc:docMk/>
            <pc:sldMk cId="1960805660" sldId="2147482113"/>
            <ac:spMk id="2" creationId="{A16B055F-B0B4-BE11-0386-DF29966B3C36}"/>
          </ac:spMkLst>
        </pc:spChg>
        <pc:spChg chg="mod">
          <ac:chgData name="Jamil Semaan" userId="fdefb8c9-377f-4b3f-899f-243c7a57a991" providerId="ADAL" clId="{ACFA9293-5987-4D13-B804-101F56EAC48D}" dt="2024-11-07T23:51:01.332" v="1604" actId="207"/>
          <ac:spMkLst>
            <pc:docMk/>
            <pc:sldMk cId="1960805660" sldId="2147482113"/>
            <ac:spMk id="562" creationId="{77C51877-53F9-4ADF-9179-ECFBB72149C2}"/>
          </ac:spMkLst>
        </pc:spChg>
        <pc:spChg chg="mod">
          <ac:chgData name="Jamil Semaan" userId="fdefb8c9-377f-4b3f-899f-243c7a57a991" providerId="ADAL" clId="{ACFA9293-5987-4D13-B804-101F56EAC48D}" dt="2024-11-07T23:51:01.332" v="1604" actId="207"/>
          <ac:spMkLst>
            <pc:docMk/>
            <pc:sldMk cId="1960805660" sldId="2147482113"/>
            <ac:spMk id="563" creationId="{5E19FDB3-76BE-368F-04FE-C5AA876D47BD}"/>
          </ac:spMkLst>
        </pc:spChg>
        <pc:spChg chg="mod">
          <ac:chgData name="Jamil Semaan" userId="fdefb8c9-377f-4b3f-899f-243c7a57a991" providerId="ADAL" clId="{ACFA9293-5987-4D13-B804-101F56EAC48D}" dt="2024-11-07T23:51:01.332" v="1604" actId="207"/>
          <ac:spMkLst>
            <pc:docMk/>
            <pc:sldMk cId="1960805660" sldId="2147482113"/>
            <ac:spMk id="564" creationId="{EB1D0ED3-BF7A-CC74-A01F-BE2B1F3D3590}"/>
          </ac:spMkLst>
        </pc:spChg>
        <pc:spChg chg="mod">
          <ac:chgData name="Jamil Semaan" userId="fdefb8c9-377f-4b3f-899f-243c7a57a991" providerId="ADAL" clId="{ACFA9293-5987-4D13-B804-101F56EAC48D}" dt="2024-11-07T23:51:01.332" v="1604" actId="207"/>
          <ac:spMkLst>
            <pc:docMk/>
            <pc:sldMk cId="1960805660" sldId="2147482113"/>
            <ac:spMk id="565" creationId="{4A90DAEF-CD71-D2DB-243B-4195B5250429}"/>
          </ac:spMkLst>
        </pc:spChg>
        <pc:spChg chg="mod">
          <ac:chgData name="Jamil Semaan" userId="fdefb8c9-377f-4b3f-899f-243c7a57a991" providerId="ADAL" clId="{ACFA9293-5987-4D13-B804-101F56EAC48D}" dt="2024-11-07T23:51:01.332" v="1604" actId="207"/>
          <ac:spMkLst>
            <pc:docMk/>
            <pc:sldMk cId="1960805660" sldId="2147482113"/>
            <ac:spMk id="566" creationId="{7FA4D54F-8398-230F-20C1-C255D6124C90}"/>
          </ac:spMkLst>
        </pc:spChg>
        <pc:spChg chg="mod">
          <ac:chgData name="Jamil Semaan" userId="fdefb8c9-377f-4b3f-899f-243c7a57a991" providerId="ADAL" clId="{ACFA9293-5987-4D13-B804-101F56EAC48D}" dt="2024-11-07T23:51:01.332" v="1604" actId="207"/>
          <ac:spMkLst>
            <pc:docMk/>
            <pc:sldMk cId="1960805660" sldId="2147482113"/>
            <ac:spMk id="567" creationId="{0A510120-49EA-9295-5AB5-F26AEF2E15AC}"/>
          </ac:spMkLst>
        </pc:spChg>
        <pc:spChg chg="mod">
          <ac:chgData name="Jamil Semaan" userId="fdefb8c9-377f-4b3f-899f-243c7a57a991" providerId="ADAL" clId="{ACFA9293-5987-4D13-B804-101F56EAC48D}" dt="2024-11-07T23:51:01.332" v="1604" actId="207"/>
          <ac:spMkLst>
            <pc:docMk/>
            <pc:sldMk cId="1960805660" sldId="2147482113"/>
            <ac:spMk id="568" creationId="{D85F70F8-0FC1-C148-508B-9A1100A8BC4D}"/>
          </ac:spMkLst>
        </pc:spChg>
        <pc:spChg chg="mod">
          <ac:chgData name="Jamil Semaan" userId="fdefb8c9-377f-4b3f-899f-243c7a57a991" providerId="ADAL" clId="{ACFA9293-5987-4D13-B804-101F56EAC48D}" dt="2024-11-07T23:51:01.332" v="1604" actId="207"/>
          <ac:spMkLst>
            <pc:docMk/>
            <pc:sldMk cId="1960805660" sldId="2147482113"/>
            <ac:spMk id="569" creationId="{5F46BE53-60E9-C8CD-BAE8-14F93A401E2C}"/>
          </ac:spMkLst>
        </pc:spChg>
        <pc:spChg chg="mod">
          <ac:chgData name="Jamil Semaan" userId="fdefb8c9-377f-4b3f-899f-243c7a57a991" providerId="ADAL" clId="{ACFA9293-5987-4D13-B804-101F56EAC48D}" dt="2024-11-07T23:51:01.332" v="1604" actId="207"/>
          <ac:spMkLst>
            <pc:docMk/>
            <pc:sldMk cId="1960805660" sldId="2147482113"/>
            <ac:spMk id="570" creationId="{A9028B79-CFB3-FC61-F203-BEBA4B3DAB77}"/>
          </ac:spMkLst>
        </pc:spChg>
        <pc:spChg chg="mod">
          <ac:chgData name="Jamil Semaan" userId="fdefb8c9-377f-4b3f-899f-243c7a57a991" providerId="ADAL" clId="{ACFA9293-5987-4D13-B804-101F56EAC48D}" dt="2024-11-07T23:51:01.332" v="1604" actId="207"/>
          <ac:spMkLst>
            <pc:docMk/>
            <pc:sldMk cId="1960805660" sldId="2147482113"/>
            <ac:spMk id="571" creationId="{B7BE27C0-7DBA-65DA-01EE-3D72CF740CBA}"/>
          </ac:spMkLst>
        </pc:spChg>
        <pc:spChg chg="mod">
          <ac:chgData name="Jamil Semaan" userId="fdefb8c9-377f-4b3f-899f-243c7a57a991" providerId="ADAL" clId="{ACFA9293-5987-4D13-B804-101F56EAC48D}" dt="2024-11-07T23:51:01.332" v="1604" actId="207"/>
          <ac:spMkLst>
            <pc:docMk/>
            <pc:sldMk cId="1960805660" sldId="2147482113"/>
            <ac:spMk id="587" creationId="{6C3E6A59-3799-5F8A-68E2-D4050DC6E16B}"/>
          </ac:spMkLst>
        </pc:spChg>
        <pc:spChg chg="mod">
          <ac:chgData name="Jamil Semaan" userId="fdefb8c9-377f-4b3f-899f-243c7a57a991" providerId="ADAL" clId="{ACFA9293-5987-4D13-B804-101F56EAC48D}" dt="2024-11-07T23:51:01.332" v="1604" actId="207"/>
          <ac:spMkLst>
            <pc:docMk/>
            <pc:sldMk cId="1960805660" sldId="2147482113"/>
            <ac:spMk id="590" creationId="{9D4C6FE8-8659-7C51-9D12-D28C8550520A}"/>
          </ac:spMkLst>
        </pc:spChg>
        <pc:spChg chg="mod">
          <ac:chgData name="Jamil Semaan" userId="fdefb8c9-377f-4b3f-899f-243c7a57a991" providerId="ADAL" clId="{ACFA9293-5987-4D13-B804-101F56EAC48D}" dt="2024-11-07T23:51:01.332" v="1604" actId="207"/>
          <ac:spMkLst>
            <pc:docMk/>
            <pc:sldMk cId="1960805660" sldId="2147482113"/>
            <ac:spMk id="591" creationId="{07F63A4F-E7D0-0246-C2EB-D6D18C93166A}"/>
          </ac:spMkLst>
        </pc:spChg>
        <pc:spChg chg="mod">
          <ac:chgData name="Jamil Semaan" userId="fdefb8c9-377f-4b3f-899f-243c7a57a991" providerId="ADAL" clId="{ACFA9293-5987-4D13-B804-101F56EAC48D}" dt="2024-11-07T23:51:01.332" v="1604" actId="207"/>
          <ac:spMkLst>
            <pc:docMk/>
            <pc:sldMk cId="1960805660" sldId="2147482113"/>
            <ac:spMk id="592" creationId="{E2010086-DC45-E39D-D5AB-A7AFB1B3AE3B}"/>
          </ac:spMkLst>
        </pc:spChg>
        <pc:spChg chg="mod">
          <ac:chgData name="Jamil Semaan" userId="fdefb8c9-377f-4b3f-899f-243c7a57a991" providerId="ADAL" clId="{ACFA9293-5987-4D13-B804-101F56EAC48D}" dt="2024-11-07T23:51:01.332" v="1604" actId="207"/>
          <ac:spMkLst>
            <pc:docMk/>
            <pc:sldMk cId="1960805660" sldId="2147482113"/>
            <ac:spMk id="593" creationId="{43EA2576-C9D4-CBFA-B73E-A92A728284A1}"/>
          </ac:spMkLst>
        </pc:spChg>
        <pc:spChg chg="mod">
          <ac:chgData name="Jamil Semaan" userId="fdefb8c9-377f-4b3f-899f-243c7a57a991" providerId="ADAL" clId="{ACFA9293-5987-4D13-B804-101F56EAC48D}" dt="2024-11-07T23:51:01.332" v="1604" actId="207"/>
          <ac:spMkLst>
            <pc:docMk/>
            <pc:sldMk cId="1960805660" sldId="2147482113"/>
            <ac:spMk id="594" creationId="{55D084D0-FE37-5D6F-6F70-1F8B18A69C42}"/>
          </ac:spMkLst>
        </pc:spChg>
        <pc:spChg chg="mod">
          <ac:chgData name="Jamil Semaan" userId="fdefb8c9-377f-4b3f-899f-243c7a57a991" providerId="ADAL" clId="{ACFA9293-5987-4D13-B804-101F56EAC48D}" dt="2024-11-07T23:51:01.332" v="1604" actId="207"/>
          <ac:spMkLst>
            <pc:docMk/>
            <pc:sldMk cId="1960805660" sldId="2147482113"/>
            <ac:spMk id="598" creationId="{6801CE7C-76B5-2EE3-9603-F1797E374251}"/>
          </ac:spMkLst>
        </pc:spChg>
        <pc:spChg chg="mod">
          <ac:chgData name="Jamil Semaan" userId="fdefb8c9-377f-4b3f-899f-243c7a57a991" providerId="ADAL" clId="{ACFA9293-5987-4D13-B804-101F56EAC48D}" dt="2024-11-07T23:51:01.332" v="1604" actId="207"/>
          <ac:spMkLst>
            <pc:docMk/>
            <pc:sldMk cId="1960805660" sldId="2147482113"/>
            <ac:spMk id="599" creationId="{3CA357A3-A87E-9577-F6BF-C2D513D984F8}"/>
          </ac:spMkLst>
        </pc:spChg>
        <pc:spChg chg="mod">
          <ac:chgData name="Jamil Semaan" userId="fdefb8c9-377f-4b3f-899f-243c7a57a991" providerId="ADAL" clId="{ACFA9293-5987-4D13-B804-101F56EAC48D}" dt="2024-11-07T23:51:01.332" v="1604" actId="207"/>
          <ac:spMkLst>
            <pc:docMk/>
            <pc:sldMk cId="1960805660" sldId="2147482113"/>
            <ac:spMk id="600" creationId="{68BAA5F1-399B-CD2E-33B8-34896E90AD6B}"/>
          </ac:spMkLst>
        </pc:spChg>
        <pc:spChg chg="mod">
          <ac:chgData name="Jamil Semaan" userId="fdefb8c9-377f-4b3f-899f-243c7a57a991" providerId="ADAL" clId="{ACFA9293-5987-4D13-B804-101F56EAC48D}" dt="2024-11-07T23:51:01.332" v="1604" actId="207"/>
          <ac:spMkLst>
            <pc:docMk/>
            <pc:sldMk cId="1960805660" sldId="2147482113"/>
            <ac:spMk id="606" creationId="{C4794C9F-52C9-B1DF-28FA-D78839C7B54C}"/>
          </ac:spMkLst>
        </pc:spChg>
        <pc:spChg chg="mod">
          <ac:chgData name="Jamil Semaan" userId="fdefb8c9-377f-4b3f-899f-243c7a57a991" providerId="ADAL" clId="{ACFA9293-5987-4D13-B804-101F56EAC48D}" dt="2024-11-07T23:51:01.332" v="1604" actId="207"/>
          <ac:spMkLst>
            <pc:docMk/>
            <pc:sldMk cId="1960805660" sldId="2147482113"/>
            <ac:spMk id="607" creationId="{5A052FDA-7C43-0CAA-58A1-7892F12B0DD7}"/>
          </ac:spMkLst>
        </pc:spChg>
        <pc:spChg chg="mod">
          <ac:chgData name="Jamil Semaan" userId="fdefb8c9-377f-4b3f-899f-243c7a57a991" providerId="ADAL" clId="{ACFA9293-5987-4D13-B804-101F56EAC48D}" dt="2024-11-07T23:51:01.332" v="1604" actId="207"/>
          <ac:spMkLst>
            <pc:docMk/>
            <pc:sldMk cId="1960805660" sldId="2147482113"/>
            <ac:spMk id="608" creationId="{BFAB666A-F54F-4A5A-0604-486E739AAA55}"/>
          </ac:spMkLst>
        </pc:spChg>
        <pc:spChg chg="mod">
          <ac:chgData name="Jamil Semaan" userId="fdefb8c9-377f-4b3f-899f-243c7a57a991" providerId="ADAL" clId="{ACFA9293-5987-4D13-B804-101F56EAC48D}" dt="2024-11-07T23:51:01.332" v="1604" actId="207"/>
          <ac:spMkLst>
            <pc:docMk/>
            <pc:sldMk cId="1960805660" sldId="2147482113"/>
            <ac:spMk id="612" creationId="{F9AF1CAB-C583-67BE-1B1A-485A898D2ECA}"/>
          </ac:spMkLst>
        </pc:spChg>
        <pc:spChg chg="mod">
          <ac:chgData name="Jamil Semaan" userId="fdefb8c9-377f-4b3f-899f-243c7a57a991" providerId="ADAL" clId="{ACFA9293-5987-4D13-B804-101F56EAC48D}" dt="2024-11-07T23:51:01.332" v="1604" actId="207"/>
          <ac:spMkLst>
            <pc:docMk/>
            <pc:sldMk cId="1960805660" sldId="2147482113"/>
            <ac:spMk id="613" creationId="{E78E0824-045E-496E-6A08-1B226525C9BC}"/>
          </ac:spMkLst>
        </pc:spChg>
        <pc:spChg chg="mod">
          <ac:chgData name="Jamil Semaan" userId="fdefb8c9-377f-4b3f-899f-243c7a57a991" providerId="ADAL" clId="{ACFA9293-5987-4D13-B804-101F56EAC48D}" dt="2024-11-07T23:51:01.332" v="1604" actId="207"/>
          <ac:spMkLst>
            <pc:docMk/>
            <pc:sldMk cId="1960805660" sldId="2147482113"/>
            <ac:spMk id="614" creationId="{3C2F7BFE-8DAE-24F9-0750-5F986D77E908}"/>
          </ac:spMkLst>
        </pc:spChg>
        <pc:spChg chg="mod">
          <ac:chgData name="Jamil Semaan" userId="fdefb8c9-377f-4b3f-899f-243c7a57a991" providerId="ADAL" clId="{ACFA9293-5987-4D13-B804-101F56EAC48D}" dt="2024-11-07T23:51:01.332" v="1604" actId="207"/>
          <ac:spMkLst>
            <pc:docMk/>
            <pc:sldMk cId="1960805660" sldId="2147482113"/>
            <ac:spMk id="621" creationId="{6028AD45-B7E1-56C1-D35E-A27083A012E5}"/>
          </ac:spMkLst>
        </pc:spChg>
        <pc:spChg chg="mod">
          <ac:chgData name="Jamil Semaan" userId="fdefb8c9-377f-4b3f-899f-243c7a57a991" providerId="ADAL" clId="{ACFA9293-5987-4D13-B804-101F56EAC48D}" dt="2024-11-07T23:51:01.332" v="1604" actId="207"/>
          <ac:spMkLst>
            <pc:docMk/>
            <pc:sldMk cId="1960805660" sldId="2147482113"/>
            <ac:spMk id="622" creationId="{8E63A230-6C38-3D24-45E5-BAC29DE89A74}"/>
          </ac:spMkLst>
        </pc:spChg>
        <pc:spChg chg="mod">
          <ac:chgData name="Jamil Semaan" userId="fdefb8c9-377f-4b3f-899f-243c7a57a991" providerId="ADAL" clId="{ACFA9293-5987-4D13-B804-101F56EAC48D}" dt="2024-11-07T23:51:01.332" v="1604" actId="207"/>
          <ac:spMkLst>
            <pc:docMk/>
            <pc:sldMk cId="1960805660" sldId="2147482113"/>
            <ac:spMk id="623" creationId="{FA28E96B-881A-A6C4-9105-F10913138C5C}"/>
          </ac:spMkLst>
        </pc:spChg>
        <pc:spChg chg="mod">
          <ac:chgData name="Jamil Semaan" userId="fdefb8c9-377f-4b3f-899f-243c7a57a991" providerId="ADAL" clId="{ACFA9293-5987-4D13-B804-101F56EAC48D}" dt="2024-11-07T23:51:01.332" v="1604" actId="207"/>
          <ac:spMkLst>
            <pc:docMk/>
            <pc:sldMk cId="1960805660" sldId="2147482113"/>
            <ac:spMk id="624" creationId="{091E8D16-3537-8FCB-4606-7A44D6670C3F}"/>
          </ac:spMkLst>
        </pc:spChg>
        <pc:spChg chg="mod">
          <ac:chgData name="Jamil Semaan" userId="fdefb8c9-377f-4b3f-899f-243c7a57a991" providerId="ADAL" clId="{ACFA9293-5987-4D13-B804-101F56EAC48D}" dt="2024-11-07T23:51:01.332" v="1604" actId="207"/>
          <ac:spMkLst>
            <pc:docMk/>
            <pc:sldMk cId="1960805660" sldId="2147482113"/>
            <ac:spMk id="625" creationId="{616071F7-7822-D0C1-F5C9-5931A8DD3EDC}"/>
          </ac:spMkLst>
        </pc:spChg>
        <pc:spChg chg="mod">
          <ac:chgData name="Jamil Semaan" userId="fdefb8c9-377f-4b3f-899f-243c7a57a991" providerId="ADAL" clId="{ACFA9293-5987-4D13-B804-101F56EAC48D}" dt="2024-11-07T23:51:01.332" v="1604" actId="207"/>
          <ac:spMkLst>
            <pc:docMk/>
            <pc:sldMk cId="1960805660" sldId="2147482113"/>
            <ac:spMk id="626" creationId="{526B8070-5BAA-16B9-2178-55068D60555E}"/>
          </ac:spMkLst>
        </pc:spChg>
        <pc:spChg chg="mod">
          <ac:chgData name="Jamil Semaan" userId="fdefb8c9-377f-4b3f-899f-243c7a57a991" providerId="ADAL" clId="{ACFA9293-5987-4D13-B804-101F56EAC48D}" dt="2024-11-07T23:51:01.332" v="1604" actId="207"/>
          <ac:spMkLst>
            <pc:docMk/>
            <pc:sldMk cId="1960805660" sldId="2147482113"/>
            <ac:spMk id="627" creationId="{40E78C06-0BFD-24AF-F91A-1E1DC0F335BF}"/>
          </ac:spMkLst>
        </pc:spChg>
        <pc:spChg chg="mod">
          <ac:chgData name="Jamil Semaan" userId="fdefb8c9-377f-4b3f-899f-243c7a57a991" providerId="ADAL" clId="{ACFA9293-5987-4D13-B804-101F56EAC48D}" dt="2024-11-07T23:51:01.332" v="1604" actId="207"/>
          <ac:spMkLst>
            <pc:docMk/>
            <pc:sldMk cId="1960805660" sldId="2147482113"/>
            <ac:spMk id="629" creationId="{AB57B6A8-50A4-7174-1A33-84961BD35F24}"/>
          </ac:spMkLst>
        </pc:spChg>
        <pc:spChg chg="mod">
          <ac:chgData name="Jamil Semaan" userId="fdefb8c9-377f-4b3f-899f-243c7a57a991" providerId="ADAL" clId="{ACFA9293-5987-4D13-B804-101F56EAC48D}" dt="2024-11-07T23:51:01.332" v="1604" actId="207"/>
          <ac:spMkLst>
            <pc:docMk/>
            <pc:sldMk cId="1960805660" sldId="2147482113"/>
            <ac:spMk id="633" creationId="{A4D9379A-8E51-BB47-0108-ED1AD63AC509}"/>
          </ac:spMkLst>
        </pc:spChg>
        <pc:spChg chg="mod">
          <ac:chgData name="Jamil Semaan" userId="fdefb8c9-377f-4b3f-899f-243c7a57a991" providerId="ADAL" clId="{ACFA9293-5987-4D13-B804-101F56EAC48D}" dt="2024-11-07T23:51:01.332" v="1604" actId="207"/>
          <ac:spMkLst>
            <pc:docMk/>
            <pc:sldMk cId="1960805660" sldId="2147482113"/>
            <ac:spMk id="634" creationId="{4B6C3B9F-4BEF-3121-CCDA-5AB32B871AD5}"/>
          </ac:spMkLst>
        </pc:spChg>
        <pc:spChg chg="mod">
          <ac:chgData name="Jamil Semaan" userId="fdefb8c9-377f-4b3f-899f-243c7a57a991" providerId="ADAL" clId="{ACFA9293-5987-4D13-B804-101F56EAC48D}" dt="2024-11-07T23:51:01.332" v="1604" actId="207"/>
          <ac:spMkLst>
            <pc:docMk/>
            <pc:sldMk cId="1960805660" sldId="2147482113"/>
            <ac:spMk id="666" creationId="{8D5D26C8-AB2C-AACD-90DE-D522DFDC18BD}"/>
          </ac:spMkLst>
        </pc:spChg>
        <pc:spChg chg="mod">
          <ac:chgData name="Jamil Semaan" userId="fdefb8c9-377f-4b3f-899f-243c7a57a991" providerId="ADAL" clId="{ACFA9293-5987-4D13-B804-101F56EAC48D}" dt="2024-11-07T23:51:01.332" v="1604" actId="207"/>
          <ac:spMkLst>
            <pc:docMk/>
            <pc:sldMk cId="1960805660" sldId="2147482113"/>
            <ac:spMk id="667" creationId="{CF63061D-8F15-EBE2-CED2-A1B65D06C1B5}"/>
          </ac:spMkLst>
        </pc:spChg>
        <pc:spChg chg="mod">
          <ac:chgData name="Jamil Semaan" userId="fdefb8c9-377f-4b3f-899f-243c7a57a991" providerId="ADAL" clId="{ACFA9293-5987-4D13-B804-101F56EAC48D}" dt="2024-11-07T23:51:01.332" v="1604" actId="207"/>
          <ac:spMkLst>
            <pc:docMk/>
            <pc:sldMk cId="1960805660" sldId="2147482113"/>
            <ac:spMk id="668" creationId="{4DE500AD-3E44-5397-1BE6-2957F4722EC0}"/>
          </ac:spMkLst>
        </pc:spChg>
        <pc:spChg chg="mod">
          <ac:chgData name="Jamil Semaan" userId="fdefb8c9-377f-4b3f-899f-243c7a57a991" providerId="ADAL" clId="{ACFA9293-5987-4D13-B804-101F56EAC48D}" dt="2024-11-07T23:51:01.332" v="1604" actId="207"/>
          <ac:spMkLst>
            <pc:docMk/>
            <pc:sldMk cId="1960805660" sldId="2147482113"/>
            <ac:spMk id="669" creationId="{FFD77FB1-74ED-3430-7F39-F3C529A84E64}"/>
          </ac:spMkLst>
        </pc:spChg>
        <pc:spChg chg="mod">
          <ac:chgData name="Jamil Semaan" userId="fdefb8c9-377f-4b3f-899f-243c7a57a991" providerId="ADAL" clId="{ACFA9293-5987-4D13-B804-101F56EAC48D}" dt="2024-11-07T23:51:01.332" v="1604" actId="207"/>
          <ac:spMkLst>
            <pc:docMk/>
            <pc:sldMk cId="1960805660" sldId="2147482113"/>
            <ac:spMk id="670" creationId="{6EEC47DE-25FF-D59C-1D54-581C681D7834}"/>
          </ac:spMkLst>
        </pc:spChg>
        <pc:spChg chg="mod">
          <ac:chgData name="Jamil Semaan" userId="fdefb8c9-377f-4b3f-899f-243c7a57a991" providerId="ADAL" clId="{ACFA9293-5987-4D13-B804-101F56EAC48D}" dt="2024-11-07T23:51:01.332" v="1604" actId="207"/>
          <ac:spMkLst>
            <pc:docMk/>
            <pc:sldMk cId="1960805660" sldId="2147482113"/>
            <ac:spMk id="671" creationId="{495B8941-9EF5-49EC-2826-F08AD7B33ED1}"/>
          </ac:spMkLst>
        </pc:spChg>
        <pc:spChg chg="mod">
          <ac:chgData name="Jamil Semaan" userId="fdefb8c9-377f-4b3f-899f-243c7a57a991" providerId="ADAL" clId="{ACFA9293-5987-4D13-B804-101F56EAC48D}" dt="2024-11-07T23:51:01.332" v="1604" actId="207"/>
          <ac:spMkLst>
            <pc:docMk/>
            <pc:sldMk cId="1960805660" sldId="2147482113"/>
            <ac:spMk id="672" creationId="{42AAAE07-7328-FB4F-9091-963F9224DFD6}"/>
          </ac:spMkLst>
        </pc:spChg>
        <pc:spChg chg="mod">
          <ac:chgData name="Jamil Semaan" userId="fdefb8c9-377f-4b3f-899f-243c7a57a991" providerId="ADAL" clId="{ACFA9293-5987-4D13-B804-101F56EAC48D}" dt="2024-11-07T23:51:01.332" v="1604" actId="207"/>
          <ac:spMkLst>
            <pc:docMk/>
            <pc:sldMk cId="1960805660" sldId="2147482113"/>
            <ac:spMk id="673" creationId="{6F92ECCA-15A5-D26A-6B81-EFB35B188A7D}"/>
          </ac:spMkLst>
        </pc:spChg>
        <pc:spChg chg="mod">
          <ac:chgData name="Jamil Semaan" userId="fdefb8c9-377f-4b3f-899f-243c7a57a991" providerId="ADAL" clId="{ACFA9293-5987-4D13-B804-101F56EAC48D}" dt="2024-11-07T23:51:01.332" v="1604" actId="207"/>
          <ac:spMkLst>
            <pc:docMk/>
            <pc:sldMk cId="1960805660" sldId="2147482113"/>
            <ac:spMk id="674" creationId="{49658CB2-A108-074C-E35A-FB3DE1352BE9}"/>
          </ac:spMkLst>
        </pc:spChg>
        <pc:spChg chg="mod">
          <ac:chgData name="Jamil Semaan" userId="fdefb8c9-377f-4b3f-899f-243c7a57a991" providerId="ADAL" clId="{ACFA9293-5987-4D13-B804-101F56EAC48D}" dt="2024-11-07T23:51:01.332" v="1604" actId="207"/>
          <ac:spMkLst>
            <pc:docMk/>
            <pc:sldMk cId="1960805660" sldId="2147482113"/>
            <ac:spMk id="675" creationId="{7694797F-7AF0-C866-87E8-3F72D6E56DF5}"/>
          </ac:spMkLst>
        </pc:spChg>
        <pc:spChg chg="mod">
          <ac:chgData name="Jamil Semaan" userId="fdefb8c9-377f-4b3f-899f-243c7a57a991" providerId="ADAL" clId="{ACFA9293-5987-4D13-B804-101F56EAC48D}" dt="2024-11-07T23:51:01.332" v="1604" actId="207"/>
          <ac:spMkLst>
            <pc:docMk/>
            <pc:sldMk cId="1960805660" sldId="2147482113"/>
            <ac:spMk id="676" creationId="{F6FF1A38-1ED5-D28A-25F5-9141492AA8F5}"/>
          </ac:spMkLst>
        </pc:spChg>
        <pc:spChg chg="mod">
          <ac:chgData name="Jamil Semaan" userId="fdefb8c9-377f-4b3f-899f-243c7a57a991" providerId="ADAL" clId="{ACFA9293-5987-4D13-B804-101F56EAC48D}" dt="2024-11-07T23:51:01.332" v="1604" actId="207"/>
          <ac:spMkLst>
            <pc:docMk/>
            <pc:sldMk cId="1960805660" sldId="2147482113"/>
            <ac:spMk id="677" creationId="{EFA012EC-7EB7-8F1F-E959-4374D246647C}"/>
          </ac:spMkLst>
        </pc:spChg>
        <pc:spChg chg="mod">
          <ac:chgData name="Jamil Semaan" userId="fdefb8c9-377f-4b3f-899f-243c7a57a991" providerId="ADAL" clId="{ACFA9293-5987-4D13-B804-101F56EAC48D}" dt="2024-11-07T23:51:01.332" v="1604" actId="207"/>
          <ac:spMkLst>
            <pc:docMk/>
            <pc:sldMk cId="1960805660" sldId="2147482113"/>
            <ac:spMk id="678" creationId="{C5E624CA-4AC4-F4D2-A046-C6207EFF4532}"/>
          </ac:spMkLst>
        </pc:spChg>
        <pc:spChg chg="mod">
          <ac:chgData name="Jamil Semaan" userId="fdefb8c9-377f-4b3f-899f-243c7a57a991" providerId="ADAL" clId="{ACFA9293-5987-4D13-B804-101F56EAC48D}" dt="2024-11-07T23:51:01.332" v="1604" actId="207"/>
          <ac:spMkLst>
            <pc:docMk/>
            <pc:sldMk cId="1960805660" sldId="2147482113"/>
            <ac:spMk id="679" creationId="{92ACFE03-2C5C-FC4D-5FB1-4A78811D5D2F}"/>
          </ac:spMkLst>
        </pc:spChg>
        <pc:spChg chg="mod">
          <ac:chgData name="Jamil Semaan" userId="fdefb8c9-377f-4b3f-899f-243c7a57a991" providerId="ADAL" clId="{ACFA9293-5987-4D13-B804-101F56EAC48D}" dt="2024-11-07T23:51:01.332" v="1604" actId="207"/>
          <ac:spMkLst>
            <pc:docMk/>
            <pc:sldMk cId="1960805660" sldId="2147482113"/>
            <ac:spMk id="680" creationId="{063121EE-A2C2-12A0-221F-B676031DCD82}"/>
          </ac:spMkLst>
        </pc:spChg>
        <pc:spChg chg="mod">
          <ac:chgData name="Jamil Semaan" userId="fdefb8c9-377f-4b3f-899f-243c7a57a991" providerId="ADAL" clId="{ACFA9293-5987-4D13-B804-101F56EAC48D}" dt="2024-11-07T23:51:01.332" v="1604" actId="207"/>
          <ac:spMkLst>
            <pc:docMk/>
            <pc:sldMk cId="1960805660" sldId="2147482113"/>
            <ac:spMk id="681" creationId="{7547ED86-5A1E-EA28-15A5-C8610FD3919A}"/>
          </ac:spMkLst>
        </pc:spChg>
        <pc:spChg chg="mod">
          <ac:chgData name="Jamil Semaan" userId="fdefb8c9-377f-4b3f-899f-243c7a57a991" providerId="ADAL" clId="{ACFA9293-5987-4D13-B804-101F56EAC48D}" dt="2024-11-07T23:51:01.332" v="1604" actId="207"/>
          <ac:spMkLst>
            <pc:docMk/>
            <pc:sldMk cId="1960805660" sldId="2147482113"/>
            <ac:spMk id="682" creationId="{9EDBA7A1-B4BF-459D-708A-64A1F3404395}"/>
          </ac:spMkLst>
        </pc:spChg>
        <pc:spChg chg="mod">
          <ac:chgData name="Jamil Semaan" userId="fdefb8c9-377f-4b3f-899f-243c7a57a991" providerId="ADAL" clId="{ACFA9293-5987-4D13-B804-101F56EAC48D}" dt="2024-11-07T23:51:01.332" v="1604" actId="207"/>
          <ac:spMkLst>
            <pc:docMk/>
            <pc:sldMk cId="1960805660" sldId="2147482113"/>
            <ac:spMk id="683" creationId="{39814F10-A13D-C5DA-4BCC-E4A9A926A32E}"/>
          </ac:spMkLst>
        </pc:spChg>
        <pc:spChg chg="mod">
          <ac:chgData name="Jamil Semaan" userId="fdefb8c9-377f-4b3f-899f-243c7a57a991" providerId="ADAL" clId="{ACFA9293-5987-4D13-B804-101F56EAC48D}" dt="2024-11-07T23:51:01.332" v="1604" actId="207"/>
          <ac:spMkLst>
            <pc:docMk/>
            <pc:sldMk cId="1960805660" sldId="2147482113"/>
            <ac:spMk id="684" creationId="{46C7EBEE-FE28-3228-1F20-455302215DB6}"/>
          </ac:spMkLst>
        </pc:spChg>
        <pc:spChg chg="mod">
          <ac:chgData name="Jamil Semaan" userId="fdefb8c9-377f-4b3f-899f-243c7a57a991" providerId="ADAL" clId="{ACFA9293-5987-4D13-B804-101F56EAC48D}" dt="2024-11-07T23:51:01.332" v="1604" actId="207"/>
          <ac:spMkLst>
            <pc:docMk/>
            <pc:sldMk cId="1960805660" sldId="2147482113"/>
            <ac:spMk id="685" creationId="{A963C447-103B-83AE-969C-3338C2C78A96}"/>
          </ac:spMkLst>
        </pc:spChg>
        <pc:spChg chg="mod">
          <ac:chgData name="Jamil Semaan" userId="fdefb8c9-377f-4b3f-899f-243c7a57a991" providerId="ADAL" clId="{ACFA9293-5987-4D13-B804-101F56EAC48D}" dt="2024-11-07T23:51:01.332" v="1604" actId="207"/>
          <ac:spMkLst>
            <pc:docMk/>
            <pc:sldMk cId="1960805660" sldId="2147482113"/>
            <ac:spMk id="686" creationId="{B12DEA78-4086-4411-7BEB-A7211FDAC67F}"/>
          </ac:spMkLst>
        </pc:spChg>
        <pc:spChg chg="mod">
          <ac:chgData name="Jamil Semaan" userId="fdefb8c9-377f-4b3f-899f-243c7a57a991" providerId="ADAL" clId="{ACFA9293-5987-4D13-B804-101F56EAC48D}" dt="2024-11-07T23:51:01.332" v="1604" actId="207"/>
          <ac:spMkLst>
            <pc:docMk/>
            <pc:sldMk cId="1960805660" sldId="2147482113"/>
            <ac:spMk id="687" creationId="{E0DF5340-E81F-78E5-9457-A663CBD88DED}"/>
          </ac:spMkLst>
        </pc:spChg>
        <pc:spChg chg="mod">
          <ac:chgData name="Jamil Semaan" userId="fdefb8c9-377f-4b3f-899f-243c7a57a991" providerId="ADAL" clId="{ACFA9293-5987-4D13-B804-101F56EAC48D}" dt="2024-11-07T23:51:01.332" v="1604" actId="207"/>
          <ac:spMkLst>
            <pc:docMk/>
            <pc:sldMk cId="1960805660" sldId="2147482113"/>
            <ac:spMk id="688" creationId="{FDEED112-15D3-B4DD-E940-91342FFAEF4E}"/>
          </ac:spMkLst>
        </pc:spChg>
        <pc:spChg chg="mod">
          <ac:chgData name="Jamil Semaan" userId="fdefb8c9-377f-4b3f-899f-243c7a57a991" providerId="ADAL" clId="{ACFA9293-5987-4D13-B804-101F56EAC48D}" dt="2024-11-07T23:51:01.332" v="1604" actId="207"/>
          <ac:spMkLst>
            <pc:docMk/>
            <pc:sldMk cId="1960805660" sldId="2147482113"/>
            <ac:spMk id="689" creationId="{0F02B84D-D714-53A3-23B4-911A9163F128}"/>
          </ac:spMkLst>
        </pc:spChg>
        <pc:spChg chg="mod">
          <ac:chgData name="Jamil Semaan" userId="fdefb8c9-377f-4b3f-899f-243c7a57a991" providerId="ADAL" clId="{ACFA9293-5987-4D13-B804-101F56EAC48D}" dt="2024-11-07T23:51:01.332" v="1604" actId="207"/>
          <ac:spMkLst>
            <pc:docMk/>
            <pc:sldMk cId="1960805660" sldId="2147482113"/>
            <ac:spMk id="690" creationId="{24986012-B5C7-2941-6853-53DC272C8146}"/>
          </ac:spMkLst>
        </pc:spChg>
        <pc:spChg chg="mod">
          <ac:chgData name="Jamil Semaan" userId="fdefb8c9-377f-4b3f-899f-243c7a57a991" providerId="ADAL" clId="{ACFA9293-5987-4D13-B804-101F56EAC48D}" dt="2024-11-07T23:51:01.332" v="1604" actId="207"/>
          <ac:spMkLst>
            <pc:docMk/>
            <pc:sldMk cId="1960805660" sldId="2147482113"/>
            <ac:spMk id="691" creationId="{1379C0CF-9281-4EF6-55FD-177F2A03B1F4}"/>
          </ac:spMkLst>
        </pc:spChg>
        <pc:spChg chg="mod">
          <ac:chgData name="Jamil Semaan" userId="fdefb8c9-377f-4b3f-899f-243c7a57a991" providerId="ADAL" clId="{ACFA9293-5987-4D13-B804-101F56EAC48D}" dt="2024-11-07T23:51:01.332" v="1604" actId="207"/>
          <ac:spMkLst>
            <pc:docMk/>
            <pc:sldMk cId="1960805660" sldId="2147482113"/>
            <ac:spMk id="692" creationId="{E1065FBE-7DDF-9DD4-E069-28B8E513BB6A}"/>
          </ac:spMkLst>
        </pc:spChg>
        <pc:spChg chg="mod">
          <ac:chgData name="Jamil Semaan" userId="fdefb8c9-377f-4b3f-899f-243c7a57a991" providerId="ADAL" clId="{ACFA9293-5987-4D13-B804-101F56EAC48D}" dt="2024-11-07T23:51:01.332" v="1604" actId="207"/>
          <ac:spMkLst>
            <pc:docMk/>
            <pc:sldMk cId="1960805660" sldId="2147482113"/>
            <ac:spMk id="693" creationId="{58306C69-836E-E8C1-511B-9A8EE0E5A201}"/>
          </ac:spMkLst>
        </pc:spChg>
        <pc:spChg chg="mod">
          <ac:chgData name="Jamil Semaan" userId="fdefb8c9-377f-4b3f-899f-243c7a57a991" providerId="ADAL" clId="{ACFA9293-5987-4D13-B804-101F56EAC48D}" dt="2024-11-07T23:51:01.332" v="1604" actId="207"/>
          <ac:spMkLst>
            <pc:docMk/>
            <pc:sldMk cId="1960805660" sldId="2147482113"/>
            <ac:spMk id="694" creationId="{BE60C903-C1B7-042C-3A3E-3E61B4694FB6}"/>
          </ac:spMkLst>
        </pc:spChg>
        <pc:spChg chg="mod">
          <ac:chgData name="Jamil Semaan" userId="fdefb8c9-377f-4b3f-899f-243c7a57a991" providerId="ADAL" clId="{ACFA9293-5987-4D13-B804-101F56EAC48D}" dt="2024-11-07T23:51:01.332" v="1604" actId="207"/>
          <ac:spMkLst>
            <pc:docMk/>
            <pc:sldMk cId="1960805660" sldId="2147482113"/>
            <ac:spMk id="695" creationId="{A39B9558-0396-2E42-8651-B1886E12DF4F}"/>
          </ac:spMkLst>
        </pc:spChg>
        <pc:spChg chg="mod">
          <ac:chgData name="Jamil Semaan" userId="fdefb8c9-377f-4b3f-899f-243c7a57a991" providerId="ADAL" clId="{ACFA9293-5987-4D13-B804-101F56EAC48D}" dt="2024-11-07T23:51:01.332" v="1604" actId="207"/>
          <ac:spMkLst>
            <pc:docMk/>
            <pc:sldMk cId="1960805660" sldId="2147482113"/>
            <ac:spMk id="696" creationId="{6632D0EF-226C-CC54-5703-DC19BC68A6EE}"/>
          </ac:spMkLst>
        </pc:spChg>
        <pc:spChg chg="mod">
          <ac:chgData name="Jamil Semaan" userId="fdefb8c9-377f-4b3f-899f-243c7a57a991" providerId="ADAL" clId="{ACFA9293-5987-4D13-B804-101F56EAC48D}" dt="2024-11-07T23:51:01.332" v="1604" actId="207"/>
          <ac:spMkLst>
            <pc:docMk/>
            <pc:sldMk cId="1960805660" sldId="2147482113"/>
            <ac:spMk id="697" creationId="{23D10054-6D62-97D2-80EF-DDD6E1777595}"/>
          </ac:spMkLst>
        </pc:spChg>
        <pc:spChg chg="mod">
          <ac:chgData name="Jamil Semaan" userId="fdefb8c9-377f-4b3f-899f-243c7a57a991" providerId="ADAL" clId="{ACFA9293-5987-4D13-B804-101F56EAC48D}" dt="2024-11-07T23:51:01.332" v="1604" actId="207"/>
          <ac:spMkLst>
            <pc:docMk/>
            <pc:sldMk cId="1960805660" sldId="2147482113"/>
            <ac:spMk id="698" creationId="{06946195-B844-0889-181E-94C637EE01A6}"/>
          </ac:spMkLst>
        </pc:spChg>
        <pc:spChg chg="mod">
          <ac:chgData name="Jamil Semaan" userId="fdefb8c9-377f-4b3f-899f-243c7a57a991" providerId="ADAL" clId="{ACFA9293-5987-4D13-B804-101F56EAC48D}" dt="2024-11-07T23:51:01.332" v="1604" actId="207"/>
          <ac:spMkLst>
            <pc:docMk/>
            <pc:sldMk cId="1960805660" sldId="2147482113"/>
            <ac:spMk id="699" creationId="{94581BD7-5149-766D-A2A1-044921FC4389}"/>
          </ac:spMkLst>
        </pc:spChg>
        <pc:spChg chg="mod">
          <ac:chgData name="Jamil Semaan" userId="fdefb8c9-377f-4b3f-899f-243c7a57a991" providerId="ADAL" clId="{ACFA9293-5987-4D13-B804-101F56EAC48D}" dt="2024-11-07T23:51:01.332" v="1604" actId="207"/>
          <ac:spMkLst>
            <pc:docMk/>
            <pc:sldMk cId="1960805660" sldId="2147482113"/>
            <ac:spMk id="700" creationId="{C8A5F44F-9952-1659-390A-44D96CA97211}"/>
          </ac:spMkLst>
        </pc:spChg>
        <pc:spChg chg="mod">
          <ac:chgData name="Jamil Semaan" userId="fdefb8c9-377f-4b3f-899f-243c7a57a991" providerId="ADAL" clId="{ACFA9293-5987-4D13-B804-101F56EAC48D}" dt="2024-11-07T23:51:01.332" v="1604" actId="207"/>
          <ac:spMkLst>
            <pc:docMk/>
            <pc:sldMk cId="1960805660" sldId="2147482113"/>
            <ac:spMk id="701" creationId="{54BE26E3-7166-A109-1688-C483938EE737}"/>
          </ac:spMkLst>
        </pc:spChg>
        <pc:spChg chg="mod">
          <ac:chgData name="Jamil Semaan" userId="fdefb8c9-377f-4b3f-899f-243c7a57a991" providerId="ADAL" clId="{ACFA9293-5987-4D13-B804-101F56EAC48D}" dt="2024-11-07T23:51:01.332" v="1604" actId="207"/>
          <ac:spMkLst>
            <pc:docMk/>
            <pc:sldMk cId="1960805660" sldId="2147482113"/>
            <ac:spMk id="702" creationId="{63147DD4-3EB6-65AD-9DBC-5FA613CDB3F8}"/>
          </ac:spMkLst>
        </pc:spChg>
        <pc:spChg chg="mod">
          <ac:chgData name="Jamil Semaan" userId="fdefb8c9-377f-4b3f-899f-243c7a57a991" providerId="ADAL" clId="{ACFA9293-5987-4D13-B804-101F56EAC48D}" dt="2024-11-07T23:51:01.332" v="1604" actId="207"/>
          <ac:spMkLst>
            <pc:docMk/>
            <pc:sldMk cId="1960805660" sldId="2147482113"/>
            <ac:spMk id="703" creationId="{5DB1288B-8213-3659-F2C6-99292B648B5E}"/>
          </ac:spMkLst>
        </pc:spChg>
        <pc:spChg chg="mod">
          <ac:chgData name="Jamil Semaan" userId="fdefb8c9-377f-4b3f-899f-243c7a57a991" providerId="ADAL" clId="{ACFA9293-5987-4D13-B804-101F56EAC48D}" dt="2024-11-07T23:51:01.332" v="1604" actId="207"/>
          <ac:spMkLst>
            <pc:docMk/>
            <pc:sldMk cId="1960805660" sldId="2147482113"/>
            <ac:spMk id="704" creationId="{EDDD4960-5D2E-E7DA-577B-9F64AF8285A3}"/>
          </ac:spMkLst>
        </pc:spChg>
        <pc:spChg chg="mod">
          <ac:chgData name="Jamil Semaan" userId="fdefb8c9-377f-4b3f-899f-243c7a57a991" providerId="ADAL" clId="{ACFA9293-5987-4D13-B804-101F56EAC48D}" dt="2024-11-07T23:51:01.332" v="1604" actId="207"/>
          <ac:spMkLst>
            <pc:docMk/>
            <pc:sldMk cId="1960805660" sldId="2147482113"/>
            <ac:spMk id="705" creationId="{120306B5-9742-C78C-DECC-49CBBC85A92A}"/>
          </ac:spMkLst>
        </pc:spChg>
        <pc:spChg chg="mod">
          <ac:chgData name="Jamil Semaan" userId="fdefb8c9-377f-4b3f-899f-243c7a57a991" providerId="ADAL" clId="{ACFA9293-5987-4D13-B804-101F56EAC48D}" dt="2024-11-07T23:51:01.332" v="1604" actId="207"/>
          <ac:spMkLst>
            <pc:docMk/>
            <pc:sldMk cId="1960805660" sldId="2147482113"/>
            <ac:spMk id="706" creationId="{C20A61A0-E198-2EC4-F968-3FDA93B807DF}"/>
          </ac:spMkLst>
        </pc:spChg>
        <pc:spChg chg="mod">
          <ac:chgData name="Jamil Semaan" userId="fdefb8c9-377f-4b3f-899f-243c7a57a991" providerId="ADAL" clId="{ACFA9293-5987-4D13-B804-101F56EAC48D}" dt="2024-11-07T23:51:01.332" v="1604" actId="207"/>
          <ac:spMkLst>
            <pc:docMk/>
            <pc:sldMk cId="1960805660" sldId="2147482113"/>
            <ac:spMk id="707" creationId="{6F5C53F9-8E68-2FC3-0D16-8EAFAD50CC64}"/>
          </ac:spMkLst>
        </pc:spChg>
        <pc:spChg chg="mod">
          <ac:chgData name="Jamil Semaan" userId="fdefb8c9-377f-4b3f-899f-243c7a57a991" providerId="ADAL" clId="{ACFA9293-5987-4D13-B804-101F56EAC48D}" dt="2024-11-07T23:51:01.332" v="1604" actId="207"/>
          <ac:spMkLst>
            <pc:docMk/>
            <pc:sldMk cId="1960805660" sldId="2147482113"/>
            <ac:spMk id="708" creationId="{E433A5C6-D894-1EE8-BA3C-6B1F04446215}"/>
          </ac:spMkLst>
        </pc:spChg>
        <pc:spChg chg="mod">
          <ac:chgData name="Jamil Semaan" userId="fdefb8c9-377f-4b3f-899f-243c7a57a991" providerId="ADAL" clId="{ACFA9293-5987-4D13-B804-101F56EAC48D}" dt="2024-11-07T23:51:01.332" v="1604" actId="207"/>
          <ac:spMkLst>
            <pc:docMk/>
            <pc:sldMk cId="1960805660" sldId="2147482113"/>
            <ac:spMk id="709" creationId="{8FBDC7AF-8012-344F-062C-FDD3A603EFDB}"/>
          </ac:spMkLst>
        </pc:spChg>
        <pc:spChg chg="mod">
          <ac:chgData name="Jamil Semaan" userId="fdefb8c9-377f-4b3f-899f-243c7a57a991" providerId="ADAL" clId="{ACFA9293-5987-4D13-B804-101F56EAC48D}" dt="2024-11-07T23:51:01.332" v="1604" actId="207"/>
          <ac:spMkLst>
            <pc:docMk/>
            <pc:sldMk cId="1960805660" sldId="2147482113"/>
            <ac:spMk id="710" creationId="{4C5EF575-782B-C880-4FCB-8949B4CA9359}"/>
          </ac:spMkLst>
        </pc:spChg>
        <pc:spChg chg="mod">
          <ac:chgData name="Jamil Semaan" userId="fdefb8c9-377f-4b3f-899f-243c7a57a991" providerId="ADAL" clId="{ACFA9293-5987-4D13-B804-101F56EAC48D}" dt="2024-11-07T23:51:01.332" v="1604" actId="207"/>
          <ac:spMkLst>
            <pc:docMk/>
            <pc:sldMk cId="1960805660" sldId="2147482113"/>
            <ac:spMk id="717" creationId="{6A2DAD0E-6710-F4B9-0E82-5EA5332B5D8F}"/>
          </ac:spMkLst>
        </pc:spChg>
        <pc:spChg chg="mod">
          <ac:chgData name="Jamil Semaan" userId="fdefb8c9-377f-4b3f-899f-243c7a57a991" providerId="ADAL" clId="{ACFA9293-5987-4D13-B804-101F56EAC48D}" dt="2024-11-07T23:51:01.332" v="1604" actId="207"/>
          <ac:spMkLst>
            <pc:docMk/>
            <pc:sldMk cId="1960805660" sldId="2147482113"/>
            <ac:spMk id="719" creationId="{41642EA7-2A39-51F7-7705-EBF6CD72CD8E}"/>
          </ac:spMkLst>
        </pc:spChg>
        <pc:spChg chg="mod">
          <ac:chgData name="Jamil Semaan" userId="fdefb8c9-377f-4b3f-899f-243c7a57a991" providerId="ADAL" clId="{ACFA9293-5987-4D13-B804-101F56EAC48D}" dt="2024-11-07T23:51:01.332" v="1604" actId="207"/>
          <ac:spMkLst>
            <pc:docMk/>
            <pc:sldMk cId="1960805660" sldId="2147482113"/>
            <ac:spMk id="721" creationId="{B737E79E-C4DB-96DB-16D6-D23E12DB55C4}"/>
          </ac:spMkLst>
        </pc:spChg>
        <pc:spChg chg="mod">
          <ac:chgData name="Jamil Semaan" userId="fdefb8c9-377f-4b3f-899f-243c7a57a991" providerId="ADAL" clId="{ACFA9293-5987-4D13-B804-101F56EAC48D}" dt="2024-11-07T23:51:01.332" v="1604" actId="207"/>
          <ac:spMkLst>
            <pc:docMk/>
            <pc:sldMk cId="1960805660" sldId="2147482113"/>
            <ac:spMk id="723" creationId="{E4100C1B-F4D0-BF5E-FEB4-68CA5A78F524}"/>
          </ac:spMkLst>
        </pc:spChg>
        <pc:spChg chg="mod">
          <ac:chgData name="Jamil Semaan" userId="fdefb8c9-377f-4b3f-899f-243c7a57a991" providerId="ADAL" clId="{ACFA9293-5987-4D13-B804-101F56EAC48D}" dt="2024-11-07T23:51:01.332" v="1604" actId="207"/>
          <ac:spMkLst>
            <pc:docMk/>
            <pc:sldMk cId="1960805660" sldId="2147482113"/>
            <ac:spMk id="725" creationId="{CDDF57EC-F73B-8847-3BCA-C904B23F1D9A}"/>
          </ac:spMkLst>
        </pc:spChg>
        <pc:spChg chg="mod">
          <ac:chgData name="Jamil Semaan" userId="fdefb8c9-377f-4b3f-899f-243c7a57a991" providerId="ADAL" clId="{ACFA9293-5987-4D13-B804-101F56EAC48D}" dt="2024-11-07T23:51:01.332" v="1604" actId="207"/>
          <ac:spMkLst>
            <pc:docMk/>
            <pc:sldMk cId="1960805660" sldId="2147482113"/>
            <ac:spMk id="730" creationId="{CF382F74-E977-88B3-04D4-347A4C0542B7}"/>
          </ac:spMkLst>
        </pc:spChg>
        <pc:spChg chg="mod">
          <ac:chgData name="Jamil Semaan" userId="fdefb8c9-377f-4b3f-899f-243c7a57a991" providerId="ADAL" clId="{ACFA9293-5987-4D13-B804-101F56EAC48D}" dt="2024-11-07T23:51:01.332" v="1604" actId="207"/>
          <ac:spMkLst>
            <pc:docMk/>
            <pc:sldMk cId="1960805660" sldId="2147482113"/>
            <ac:spMk id="731" creationId="{EEB2D537-A2F3-2CEC-A134-7E5A2F1135A6}"/>
          </ac:spMkLst>
        </pc:spChg>
        <pc:spChg chg="mod">
          <ac:chgData name="Jamil Semaan" userId="fdefb8c9-377f-4b3f-899f-243c7a57a991" providerId="ADAL" clId="{ACFA9293-5987-4D13-B804-101F56EAC48D}" dt="2024-11-07T23:51:01.332" v="1604" actId="207"/>
          <ac:spMkLst>
            <pc:docMk/>
            <pc:sldMk cId="1960805660" sldId="2147482113"/>
            <ac:spMk id="736" creationId="{4699AE18-58BE-C083-0167-F170AAF9755E}"/>
          </ac:spMkLst>
        </pc:spChg>
        <pc:spChg chg="mod">
          <ac:chgData name="Jamil Semaan" userId="fdefb8c9-377f-4b3f-899f-243c7a57a991" providerId="ADAL" clId="{ACFA9293-5987-4D13-B804-101F56EAC48D}" dt="2024-11-07T23:51:01.332" v="1604" actId="207"/>
          <ac:spMkLst>
            <pc:docMk/>
            <pc:sldMk cId="1960805660" sldId="2147482113"/>
            <ac:spMk id="737" creationId="{1D9CE4B1-E045-EA8A-BADE-2F198FBAACB1}"/>
          </ac:spMkLst>
        </pc:spChg>
        <pc:spChg chg="mod">
          <ac:chgData name="Jamil Semaan" userId="fdefb8c9-377f-4b3f-899f-243c7a57a991" providerId="ADAL" clId="{ACFA9293-5987-4D13-B804-101F56EAC48D}" dt="2024-11-07T23:51:01.332" v="1604" actId="207"/>
          <ac:spMkLst>
            <pc:docMk/>
            <pc:sldMk cId="1960805660" sldId="2147482113"/>
            <ac:spMk id="738" creationId="{93FE61BA-450B-F6F2-570A-C57A7D63A31D}"/>
          </ac:spMkLst>
        </pc:spChg>
        <pc:spChg chg="mod">
          <ac:chgData name="Jamil Semaan" userId="fdefb8c9-377f-4b3f-899f-243c7a57a991" providerId="ADAL" clId="{ACFA9293-5987-4D13-B804-101F56EAC48D}" dt="2024-11-07T23:51:01.332" v="1604" actId="207"/>
          <ac:spMkLst>
            <pc:docMk/>
            <pc:sldMk cId="1960805660" sldId="2147482113"/>
            <ac:spMk id="739" creationId="{C698DB9C-94EE-2234-670A-061B65B55E2B}"/>
          </ac:spMkLst>
        </pc:spChg>
        <pc:spChg chg="mod">
          <ac:chgData name="Jamil Semaan" userId="fdefb8c9-377f-4b3f-899f-243c7a57a991" providerId="ADAL" clId="{ACFA9293-5987-4D13-B804-101F56EAC48D}" dt="2024-11-07T23:51:01.332" v="1604" actId="207"/>
          <ac:spMkLst>
            <pc:docMk/>
            <pc:sldMk cId="1960805660" sldId="2147482113"/>
            <ac:spMk id="740" creationId="{E7297651-0780-2286-6211-E61779E3DD63}"/>
          </ac:spMkLst>
        </pc:spChg>
        <pc:spChg chg="mod">
          <ac:chgData name="Jamil Semaan" userId="fdefb8c9-377f-4b3f-899f-243c7a57a991" providerId="ADAL" clId="{ACFA9293-5987-4D13-B804-101F56EAC48D}" dt="2024-11-07T23:51:01.332" v="1604" actId="207"/>
          <ac:spMkLst>
            <pc:docMk/>
            <pc:sldMk cId="1960805660" sldId="2147482113"/>
            <ac:spMk id="741" creationId="{6139EACC-2C2B-9609-2220-7B0EA2042C0C}"/>
          </ac:spMkLst>
        </pc:spChg>
        <pc:spChg chg="mod">
          <ac:chgData name="Jamil Semaan" userId="fdefb8c9-377f-4b3f-899f-243c7a57a991" providerId="ADAL" clId="{ACFA9293-5987-4D13-B804-101F56EAC48D}" dt="2024-11-07T23:51:01.332" v="1604" actId="207"/>
          <ac:spMkLst>
            <pc:docMk/>
            <pc:sldMk cId="1960805660" sldId="2147482113"/>
            <ac:spMk id="742" creationId="{C8346A7C-ED59-8219-C9CD-1638A7EDD3FC}"/>
          </ac:spMkLst>
        </pc:spChg>
        <pc:spChg chg="mod">
          <ac:chgData name="Jamil Semaan" userId="fdefb8c9-377f-4b3f-899f-243c7a57a991" providerId="ADAL" clId="{ACFA9293-5987-4D13-B804-101F56EAC48D}" dt="2024-11-07T23:51:01.332" v="1604" actId="207"/>
          <ac:spMkLst>
            <pc:docMk/>
            <pc:sldMk cId="1960805660" sldId="2147482113"/>
            <ac:spMk id="743" creationId="{5EDC81CA-F410-9980-5C23-553F0A35FAEF}"/>
          </ac:spMkLst>
        </pc:spChg>
        <pc:spChg chg="mod">
          <ac:chgData name="Jamil Semaan" userId="fdefb8c9-377f-4b3f-899f-243c7a57a991" providerId="ADAL" clId="{ACFA9293-5987-4D13-B804-101F56EAC48D}" dt="2024-11-07T23:51:01.332" v="1604" actId="207"/>
          <ac:spMkLst>
            <pc:docMk/>
            <pc:sldMk cId="1960805660" sldId="2147482113"/>
            <ac:spMk id="744" creationId="{B5F29ACD-E24D-29ED-CC1B-7CC87315194F}"/>
          </ac:spMkLst>
        </pc:spChg>
        <pc:spChg chg="mod">
          <ac:chgData name="Jamil Semaan" userId="fdefb8c9-377f-4b3f-899f-243c7a57a991" providerId="ADAL" clId="{ACFA9293-5987-4D13-B804-101F56EAC48D}" dt="2024-11-07T23:51:01.332" v="1604" actId="207"/>
          <ac:spMkLst>
            <pc:docMk/>
            <pc:sldMk cId="1960805660" sldId="2147482113"/>
            <ac:spMk id="745" creationId="{9AF22A8B-D3E2-0BB1-85F6-8A2EF0F2564F}"/>
          </ac:spMkLst>
        </pc:spChg>
        <pc:spChg chg="mod">
          <ac:chgData name="Jamil Semaan" userId="fdefb8c9-377f-4b3f-899f-243c7a57a991" providerId="ADAL" clId="{ACFA9293-5987-4D13-B804-101F56EAC48D}" dt="2024-11-07T23:51:01.332" v="1604" actId="207"/>
          <ac:spMkLst>
            <pc:docMk/>
            <pc:sldMk cId="1960805660" sldId="2147482113"/>
            <ac:spMk id="746" creationId="{9FA4B3A0-1C69-9630-5614-7470415856DD}"/>
          </ac:spMkLst>
        </pc:spChg>
        <pc:spChg chg="mod">
          <ac:chgData name="Jamil Semaan" userId="fdefb8c9-377f-4b3f-899f-243c7a57a991" providerId="ADAL" clId="{ACFA9293-5987-4D13-B804-101F56EAC48D}" dt="2024-11-07T23:51:01.332" v="1604" actId="207"/>
          <ac:spMkLst>
            <pc:docMk/>
            <pc:sldMk cId="1960805660" sldId="2147482113"/>
            <ac:spMk id="747" creationId="{78F56B1C-5DB3-CAC8-052B-1461075D24A1}"/>
          </ac:spMkLst>
        </pc:spChg>
        <pc:spChg chg="mod">
          <ac:chgData name="Jamil Semaan" userId="fdefb8c9-377f-4b3f-899f-243c7a57a991" providerId="ADAL" clId="{ACFA9293-5987-4D13-B804-101F56EAC48D}" dt="2024-11-07T23:51:01.332" v="1604" actId="207"/>
          <ac:spMkLst>
            <pc:docMk/>
            <pc:sldMk cId="1960805660" sldId="2147482113"/>
            <ac:spMk id="751" creationId="{20B7FD8B-2ED8-4BDD-EB2E-11DBFB89891B}"/>
          </ac:spMkLst>
        </pc:spChg>
        <pc:spChg chg="mod">
          <ac:chgData name="Jamil Semaan" userId="fdefb8c9-377f-4b3f-899f-243c7a57a991" providerId="ADAL" clId="{ACFA9293-5987-4D13-B804-101F56EAC48D}" dt="2024-11-07T23:51:01.332" v="1604" actId="207"/>
          <ac:spMkLst>
            <pc:docMk/>
            <pc:sldMk cId="1960805660" sldId="2147482113"/>
            <ac:spMk id="752" creationId="{D3E15828-894B-AD44-1091-D9DE7C654C63}"/>
          </ac:spMkLst>
        </pc:spChg>
        <pc:spChg chg="mod">
          <ac:chgData name="Jamil Semaan" userId="fdefb8c9-377f-4b3f-899f-243c7a57a991" providerId="ADAL" clId="{ACFA9293-5987-4D13-B804-101F56EAC48D}" dt="2024-11-07T23:51:01.332" v="1604" actId="207"/>
          <ac:spMkLst>
            <pc:docMk/>
            <pc:sldMk cId="1960805660" sldId="2147482113"/>
            <ac:spMk id="753" creationId="{07B8FE05-1D53-19EB-807E-ACE516DA5576}"/>
          </ac:spMkLst>
        </pc:spChg>
        <pc:spChg chg="mod">
          <ac:chgData name="Jamil Semaan" userId="fdefb8c9-377f-4b3f-899f-243c7a57a991" providerId="ADAL" clId="{ACFA9293-5987-4D13-B804-101F56EAC48D}" dt="2024-11-07T23:51:01.332" v="1604" actId="207"/>
          <ac:spMkLst>
            <pc:docMk/>
            <pc:sldMk cId="1960805660" sldId="2147482113"/>
            <ac:spMk id="754" creationId="{83A6663A-3A45-F7C1-E79B-2C7D9AFA9B9F}"/>
          </ac:spMkLst>
        </pc:spChg>
        <pc:spChg chg="mod">
          <ac:chgData name="Jamil Semaan" userId="fdefb8c9-377f-4b3f-899f-243c7a57a991" providerId="ADAL" clId="{ACFA9293-5987-4D13-B804-101F56EAC48D}" dt="2024-11-07T23:51:01.332" v="1604" actId="207"/>
          <ac:spMkLst>
            <pc:docMk/>
            <pc:sldMk cId="1960805660" sldId="2147482113"/>
            <ac:spMk id="755" creationId="{1EC73778-1346-08D2-15C4-FC989C34429E}"/>
          </ac:spMkLst>
        </pc:spChg>
        <pc:spChg chg="mod">
          <ac:chgData name="Jamil Semaan" userId="fdefb8c9-377f-4b3f-899f-243c7a57a991" providerId="ADAL" clId="{ACFA9293-5987-4D13-B804-101F56EAC48D}" dt="2024-11-07T23:51:01.332" v="1604" actId="207"/>
          <ac:spMkLst>
            <pc:docMk/>
            <pc:sldMk cId="1960805660" sldId="2147482113"/>
            <ac:spMk id="756" creationId="{A5C34418-9269-1552-243E-06D4DB234614}"/>
          </ac:spMkLst>
        </pc:spChg>
        <pc:spChg chg="mod">
          <ac:chgData name="Jamil Semaan" userId="fdefb8c9-377f-4b3f-899f-243c7a57a991" providerId="ADAL" clId="{ACFA9293-5987-4D13-B804-101F56EAC48D}" dt="2024-11-07T23:51:01.332" v="1604" actId="207"/>
          <ac:spMkLst>
            <pc:docMk/>
            <pc:sldMk cId="1960805660" sldId="2147482113"/>
            <ac:spMk id="757" creationId="{42FE6320-3A8C-2D0C-6107-AEC357E4DCB8}"/>
          </ac:spMkLst>
        </pc:spChg>
        <pc:spChg chg="mod">
          <ac:chgData name="Jamil Semaan" userId="fdefb8c9-377f-4b3f-899f-243c7a57a991" providerId="ADAL" clId="{ACFA9293-5987-4D13-B804-101F56EAC48D}" dt="2024-11-07T23:51:01.332" v="1604" actId="207"/>
          <ac:spMkLst>
            <pc:docMk/>
            <pc:sldMk cId="1960805660" sldId="2147482113"/>
            <ac:spMk id="758" creationId="{E235E022-C810-570E-87F3-F3268EF00BCD}"/>
          </ac:spMkLst>
        </pc:spChg>
        <pc:spChg chg="mod">
          <ac:chgData name="Jamil Semaan" userId="fdefb8c9-377f-4b3f-899f-243c7a57a991" providerId="ADAL" clId="{ACFA9293-5987-4D13-B804-101F56EAC48D}" dt="2024-11-07T23:51:01.332" v="1604" actId="207"/>
          <ac:spMkLst>
            <pc:docMk/>
            <pc:sldMk cId="1960805660" sldId="2147482113"/>
            <ac:spMk id="759" creationId="{17D542D7-F2DA-961A-3B1E-97422E3ED017}"/>
          </ac:spMkLst>
        </pc:spChg>
        <pc:spChg chg="mod">
          <ac:chgData name="Jamil Semaan" userId="fdefb8c9-377f-4b3f-899f-243c7a57a991" providerId="ADAL" clId="{ACFA9293-5987-4D13-B804-101F56EAC48D}" dt="2024-11-07T23:51:01.332" v="1604" actId="207"/>
          <ac:spMkLst>
            <pc:docMk/>
            <pc:sldMk cId="1960805660" sldId="2147482113"/>
            <ac:spMk id="760" creationId="{63B059EA-FBB0-1C14-917E-65F48DC60F0F}"/>
          </ac:spMkLst>
        </pc:spChg>
        <pc:spChg chg="mod">
          <ac:chgData name="Jamil Semaan" userId="fdefb8c9-377f-4b3f-899f-243c7a57a991" providerId="ADAL" clId="{ACFA9293-5987-4D13-B804-101F56EAC48D}" dt="2024-11-07T23:51:01.332" v="1604" actId="207"/>
          <ac:spMkLst>
            <pc:docMk/>
            <pc:sldMk cId="1960805660" sldId="2147482113"/>
            <ac:spMk id="761" creationId="{CD66A24B-7CB3-9B2A-2748-D8BBE1DDAEC1}"/>
          </ac:spMkLst>
        </pc:spChg>
        <pc:spChg chg="mod">
          <ac:chgData name="Jamil Semaan" userId="fdefb8c9-377f-4b3f-899f-243c7a57a991" providerId="ADAL" clId="{ACFA9293-5987-4D13-B804-101F56EAC48D}" dt="2024-11-07T23:51:01.332" v="1604" actId="207"/>
          <ac:spMkLst>
            <pc:docMk/>
            <pc:sldMk cId="1960805660" sldId="2147482113"/>
            <ac:spMk id="762" creationId="{8D536F49-3DE9-0F8C-E2D1-78E3F3D5C8C6}"/>
          </ac:spMkLst>
        </pc:spChg>
        <pc:spChg chg="mod">
          <ac:chgData name="Jamil Semaan" userId="fdefb8c9-377f-4b3f-899f-243c7a57a991" providerId="ADAL" clId="{ACFA9293-5987-4D13-B804-101F56EAC48D}" dt="2024-11-07T23:51:01.332" v="1604" actId="207"/>
          <ac:spMkLst>
            <pc:docMk/>
            <pc:sldMk cId="1960805660" sldId="2147482113"/>
            <ac:spMk id="763" creationId="{6FD4062D-A1EC-7467-AF8F-7999B25E5AD0}"/>
          </ac:spMkLst>
        </pc:spChg>
        <pc:spChg chg="mod">
          <ac:chgData name="Jamil Semaan" userId="fdefb8c9-377f-4b3f-899f-243c7a57a991" providerId="ADAL" clId="{ACFA9293-5987-4D13-B804-101F56EAC48D}" dt="2024-11-07T23:51:01.332" v="1604" actId="207"/>
          <ac:spMkLst>
            <pc:docMk/>
            <pc:sldMk cId="1960805660" sldId="2147482113"/>
            <ac:spMk id="764" creationId="{0957DF8B-D418-12CF-4E2B-00057ADB5821}"/>
          </ac:spMkLst>
        </pc:spChg>
        <pc:spChg chg="mod">
          <ac:chgData name="Jamil Semaan" userId="fdefb8c9-377f-4b3f-899f-243c7a57a991" providerId="ADAL" clId="{ACFA9293-5987-4D13-B804-101F56EAC48D}" dt="2024-11-07T23:51:01.332" v="1604" actId="207"/>
          <ac:spMkLst>
            <pc:docMk/>
            <pc:sldMk cId="1960805660" sldId="2147482113"/>
            <ac:spMk id="765" creationId="{B8173E22-9877-41EF-B173-D9740BDAB3EC}"/>
          </ac:spMkLst>
        </pc:spChg>
        <pc:spChg chg="mod">
          <ac:chgData name="Jamil Semaan" userId="fdefb8c9-377f-4b3f-899f-243c7a57a991" providerId="ADAL" clId="{ACFA9293-5987-4D13-B804-101F56EAC48D}" dt="2024-11-07T23:51:01.332" v="1604" actId="207"/>
          <ac:spMkLst>
            <pc:docMk/>
            <pc:sldMk cId="1960805660" sldId="2147482113"/>
            <ac:spMk id="766" creationId="{AB00CD2E-D7F4-7ED5-8B6C-0A5CAF2FE5C6}"/>
          </ac:spMkLst>
        </pc:spChg>
        <pc:spChg chg="mod">
          <ac:chgData name="Jamil Semaan" userId="fdefb8c9-377f-4b3f-899f-243c7a57a991" providerId="ADAL" clId="{ACFA9293-5987-4D13-B804-101F56EAC48D}" dt="2024-11-07T23:51:01.332" v="1604" actId="207"/>
          <ac:spMkLst>
            <pc:docMk/>
            <pc:sldMk cId="1960805660" sldId="2147482113"/>
            <ac:spMk id="767" creationId="{D8D850A8-77CC-A596-4CA3-5FDECA257A34}"/>
          </ac:spMkLst>
        </pc:spChg>
        <pc:spChg chg="mod">
          <ac:chgData name="Jamil Semaan" userId="fdefb8c9-377f-4b3f-899f-243c7a57a991" providerId="ADAL" clId="{ACFA9293-5987-4D13-B804-101F56EAC48D}" dt="2024-11-07T23:51:01.332" v="1604" actId="207"/>
          <ac:spMkLst>
            <pc:docMk/>
            <pc:sldMk cId="1960805660" sldId="2147482113"/>
            <ac:spMk id="768" creationId="{CB44E49D-66D1-4CBC-B4BE-43CDA59B2D1B}"/>
          </ac:spMkLst>
        </pc:spChg>
        <pc:spChg chg="mod">
          <ac:chgData name="Jamil Semaan" userId="fdefb8c9-377f-4b3f-899f-243c7a57a991" providerId="ADAL" clId="{ACFA9293-5987-4D13-B804-101F56EAC48D}" dt="2024-11-07T23:51:01.332" v="1604" actId="207"/>
          <ac:spMkLst>
            <pc:docMk/>
            <pc:sldMk cId="1960805660" sldId="2147482113"/>
            <ac:spMk id="769" creationId="{062B17C4-BF7A-A399-2C02-4DB3ECB3261E}"/>
          </ac:spMkLst>
        </pc:spChg>
        <pc:spChg chg="mod">
          <ac:chgData name="Jamil Semaan" userId="fdefb8c9-377f-4b3f-899f-243c7a57a991" providerId="ADAL" clId="{ACFA9293-5987-4D13-B804-101F56EAC48D}" dt="2024-11-07T23:51:01.332" v="1604" actId="207"/>
          <ac:spMkLst>
            <pc:docMk/>
            <pc:sldMk cId="1960805660" sldId="2147482113"/>
            <ac:spMk id="770" creationId="{A2E203E9-0624-A1AB-E26E-94A134D30609}"/>
          </ac:spMkLst>
        </pc:spChg>
        <pc:spChg chg="mod">
          <ac:chgData name="Jamil Semaan" userId="fdefb8c9-377f-4b3f-899f-243c7a57a991" providerId="ADAL" clId="{ACFA9293-5987-4D13-B804-101F56EAC48D}" dt="2024-11-07T23:51:01.332" v="1604" actId="207"/>
          <ac:spMkLst>
            <pc:docMk/>
            <pc:sldMk cId="1960805660" sldId="2147482113"/>
            <ac:spMk id="771" creationId="{5797017F-8CFA-07E0-BE15-F9783A9C4FF0}"/>
          </ac:spMkLst>
        </pc:spChg>
        <pc:spChg chg="mod">
          <ac:chgData name="Jamil Semaan" userId="fdefb8c9-377f-4b3f-899f-243c7a57a991" providerId="ADAL" clId="{ACFA9293-5987-4D13-B804-101F56EAC48D}" dt="2024-11-07T23:51:01.332" v="1604" actId="207"/>
          <ac:spMkLst>
            <pc:docMk/>
            <pc:sldMk cId="1960805660" sldId="2147482113"/>
            <ac:spMk id="772" creationId="{45BA1032-01DE-E32C-9B54-CE49B67AC925}"/>
          </ac:spMkLst>
        </pc:spChg>
        <pc:spChg chg="mod">
          <ac:chgData name="Jamil Semaan" userId="fdefb8c9-377f-4b3f-899f-243c7a57a991" providerId="ADAL" clId="{ACFA9293-5987-4D13-B804-101F56EAC48D}" dt="2024-11-07T23:51:01.332" v="1604" actId="207"/>
          <ac:spMkLst>
            <pc:docMk/>
            <pc:sldMk cId="1960805660" sldId="2147482113"/>
            <ac:spMk id="773" creationId="{604721A6-4A4B-098C-EFC2-EE1FA5A491E0}"/>
          </ac:spMkLst>
        </pc:spChg>
        <pc:spChg chg="mod">
          <ac:chgData name="Jamil Semaan" userId="fdefb8c9-377f-4b3f-899f-243c7a57a991" providerId="ADAL" clId="{ACFA9293-5987-4D13-B804-101F56EAC48D}" dt="2024-11-07T23:51:01.332" v="1604" actId="207"/>
          <ac:spMkLst>
            <pc:docMk/>
            <pc:sldMk cId="1960805660" sldId="2147482113"/>
            <ac:spMk id="774" creationId="{57BA2268-C4A0-89DC-B9EC-5B6E85E01ABF}"/>
          </ac:spMkLst>
        </pc:spChg>
        <pc:spChg chg="mod">
          <ac:chgData name="Jamil Semaan" userId="fdefb8c9-377f-4b3f-899f-243c7a57a991" providerId="ADAL" clId="{ACFA9293-5987-4D13-B804-101F56EAC48D}" dt="2024-11-07T23:51:01.332" v="1604" actId="207"/>
          <ac:spMkLst>
            <pc:docMk/>
            <pc:sldMk cId="1960805660" sldId="2147482113"/>
            <ac:spMk id="775" creationId="{1B621027-3C8F-F720-8C39-A8219910F83D}"/>
          </ac:spMkLst>
        </pc:spChg>
        <pc:spChg chg="mod">
          <ac:chgData name="Jamil Semaan" userId="fdefb8c9-377f-4b3f-899f-243c7a57a991" providerId="ADAL" clId="{ACFA9293-5987-4D13-B804-101F56EAC48D}" dt="2024-11-07T23:51:01.332" v="1604" actId="207"/>
          <ac:spMkLst>
            <pc:docMk/>
            <pc:sldMk cId="1960805660" sldId="2147482113"/>
            <ac:spMk id="776" creationId="{09584C91-A2A6-FB72-D70D-E6E2CD3270E1}"/>
          </ac:spMkLst>
        </pc:spChg>
        <pc:spChg chg="mod">
          <ac:chgData name="Jamil Semaan" userId="fdefb8c9-377f-4b3f-899f-243c7a57a991" providerId="ADAL" clId="{ACFA9293-5987-4D13-B804-101F56EAC48D}" dt="2024-11-07T23:51:01.332" v="1604" actId="207"/>
          <ac:spMkLst>
            <pc:docMk/>
            <pc:sldMk cId="1960805660" sldId="2147482113"/>
            <ac:spMk id="777" creationId="{E7FDBC0A-341D-82D3-9612-48F52A1C927C}"/>
          </ac:spMkLst>
        </pc:spChg>
        <pc:spChg chg="mod">
          <ac:chgData name="Jamil Semaan" userId="fdefb8c9-377f-4b3f-899f-243c7a57a991" providerId="ADAL" clId="{ACFA9293-5987-4D13-B804-101F56EAC48D}" dt="2024-11-07T23:51:01.332" v="1604" actId="207"/>
          <ac:spMkLst>
            <pc:docMk/>
            <pc:sldMk cId="1960805660" sldId="2147482113"/>
            <ac:spMk id="778" creationId="{A9F1FA3E-A666-756D-6B59-80AF1490DC66}"/>
          </ac:spMkLst>
        </pc:spChg>
        <pc:spChg chg="mod">
          <ac:chgData name="Jamil Semaan" userId="fdefb8c9-377f-4b3f-899f-243c7a57a991" providerId="ADAL" clId="{ACFA9293-5987-4D13-B804-101F56EAC48D}" dt="2024-11-07T23:51:01.332" v="1604" actId="207"/>
          <ac:spMkLst>
            <pc:docMk/>
            <pc:sldMk cId="1960805660" sldId="2147482113"/>
            <ac:spMk id="779" creationId="{87FBFB24-3A2D-9E44-1A6B-5035A7FD0E3F}"/>
          </ac:spMkLst>
        </pc:spChg>
        <pc:spChg chg="mod">
          <ac:chgData name="Jamil Semaan" userId="fdefb8c9-377f-4b3f-899f-243c7a57a991" providerId="ADAL" clId="{ACFA9293-5987-4D13-B804-101F56EAC48D}" dt="2024-11-07T23:51:01.332" v="1604" actId="207"/>
          <ac:spMkLst>
            <pc:docMk/>
            <pc:sldMk cId="1960805660" sldId="2147482113"/>
            <ac:spMk id="783" creationId="{B7DD7807-166A-F601-45A5-9647788B67E0}"/>
          </ac:spMkLst>
        </pc:spChg>
        <pc:spChg chg="mod">
          <ac:chgData name="Jamil Semaan" userId="fdefb8c9-377f-4b3f-899f-243c7a57a991" providerId="ADAL" clId="{ACFA9293-5987-4D13-B804-101F56EAC48D}" dt="2024-11-07T23:51:01.332" v="1604" actId="207"/>
          <ac:spMkLst>
            <pc:docMk/>
            <pc:sldMk cId="1960805660" sldId="2147482113"/>
            <ac:spMk id="784" creationId="{BBBFF59C-A399-A9AA-5F26-061DB4C9CB5D}"/>
          </ac:spMkLst>
        </pc:spChg>
        <pc:spChg chg="mod">
          <ac:chgData name="Jamil Semaan" userId="fdefb8c9-377f-4b3f-899f-243c7a57a991" providerId="ADAL" clId="{ACFA9293-5987-4D13-B804-101F56EAC48D}" dt="2024-11-07T23:51:01.332" v="1604" actId="207"/>
          <ac:spMkLst>
            <pc:docMk/>
            <pc:sldMk cId="1960805660" sldId="2147482113"/>
            <ac:spMk id="785" creationId="{7FE695DE-E5F2-300D-03E9-822D3417E6FF}"/>
          </ac:spMkLst>
        </pc:spChg>
      </pc:sldChg>
      <pc:sldMasterChg chg="delSldLayout">
        <pc:chgData name="Jamil Semaan" userId="fdefb8c9-377f-4b3f-899f-243c7a57a991" providerId="ADAL" clId="{ACFA9293-5987-4D13-B804-101F56EAC48D}" dt="2024-11-07T00:36:29.923" v="1397" actId="47"/>
        <pc:sldMasterMkLst>
          <pc:docMk/>
          <pc:sldMasterMk cId="2939358401" sldId="2147484065"/>
        </pc:sldMasterMkLst>
        <pc:sldLayoutChg chg="del">
          <pc:chgData name="Jamil Semaan" userId="fdefb8c9-377f-4b3f-899f-243c7a57a991" providerId="ADAL" clId="{ACFA9293-5987-4D13-B804-101F56EAC48D}" dt="2024-11-07T00:36:29.923" v="1397" actId="47"/>
          <pc:sldLayoutMkLst>
            <pc:docMk/>
            <pc:sldMasterMk cId="2939358401" sldId="2147484065"/>
            <pc:sldLayoutMk cId="2818693279" sldId="2147484069"/>
          </pc:sldLayoutMkLst>
        </pc:sldLayoutChg>
      </pc:sldMasterChg>
      <pc:sldMasterChg chg="del delSldLayout">
        <pc:chgData name="Jamil Semaan" userId="fdefb8c9-377f-4b3f-899f-243c7a57a991" providerId="ADAL" clId="{ACFA9293-5987-4D13-B804-101F56EAC48D}" dt="2024-11-07T00:36:37.034" v="1398" actId="47"/>
        <pc:sldMasterMkLst>
          <pc:docMk/>
          <pc:sldMasterMk cId="3235043967" sldId="2147484116"/>
        </pc:sldMasterMkLst>
        <pc:sldLayoutChg chg="del">
          <pc:chgData name="Jamil Semaan" userId="fdefb8c9-377f-4b3f-899f-243c7a57a991" providerId="ADAL" clId="{ACFA9293-5987-4D13-B804-101F56EAC48D}" dt="2024-11-07T00:36:37.034" v="1398" actId="47"/>
          <pc:sldLayoutMkLst>
            <pc:docMk/>
            <pc:sldMasterMk cId="3235043967" sldId="2147484116"/>
            <pc:sldLayoutMk cId="2151020521" sldId="2147484117"/>
          </pc:sldLayoutMkLst>
        </pc:sldLayoutChg>
        <pc:sldLayoutChg chg="del">
          <pc:chgData name="Jamil Semaan" userId="fdefb8c9-377f-4b3f-899f-243c7a57a991" providerId="ADAL" clId="{ACFA9293-5987-4D13-B804-101F56EAC48D}" dt="2024-11-07T00:36:37.034" v="1398" actId="47"/>
          <pc:sldLayoutMkLst>
            <pc:docMk/>
            <pc:sldMasterMk cId="3235043967" sldId="2147484116"/>
            <pc:sldLayoutMk cId="2472595940" sldId="2147484118"/>
          </pc:sldLayoutMkLst>
        </pc:sldLayoutChg>
        <pc:sldLayoutChg chg="del">
          <pc:chgData name="Jamil Semaan" userId="fdefb8c9-377f-4b3f-899f-243c7a57a991" providerId="ADAL" clId="{ACFA9293-5987-4D13-B804-101F56EAC48D}" dt="2024-11-07T00:36:37.034" v="1398" actId="47"/>
          <pc:sldLayoutMkLst>
            <pc:docMk/>
            <pc:sldMasterMk cId="3235043967" sldId="2147484116"/>
            <pc:sldLayoutMk cId="3692241298" sldId="2147484119"/>
          </pc:sldLayoutMkLst>
        </pc:sldLayoutChg>
        <pc:sldLayoutChg chg="del">
          <pc:chgData name="Jamil Semaan" userId="fdefb8c9-377f-4b3f-899f-243c7a57a991" providerId="ADAL" clId="{ACFA9293-5987-4D13-B804-101F56EAC48D}" dt="2024-11-07T00:36:37.034" v="1398" actId="47"/>
          <pc:sldLayoutMkLst>
            <pc:docMk/>
            <pc:sldMasterMk cId="3235043967" sldId="2147484116"/>
            <pc:sldLayoutMk cId="4038103622" sldId="2147484120"/>
          </pc:sldLayoutMkLst>
        </pc:sldLayoutChg>
        <pc:sldLayoutChg chg="del">
          <pc:chgData name="Jamil Semaan" userId="fdefb8c9-377f-4b3f-899f-243c7a57a991" providerId="ADAL" clId="{ACFA9293-5987-4D13-B804-101F56EAC48D}" dt="2024-11-07T00:36:37.034" v="1398" actId="47"/>
          <pc:sldLayoutMkLst>
            <pc:docMk/>
            <pc:sldMasterMk cId="3235043967" sldId="2147484116"/>
            <pc:sldLayoutMk cId="2960774841" sldId="2147484121"/>
          </pc:sldLayoutMkLst>
        </pc:sldLayoutChg>
        <pc:sldLayoutChg chg="del">
          <pc:chgData name="Jamil Semaan" userId="fdefb8c9-377f-4b3f-899f-243c7a57a991" providerId="ADAL" clId="{ACFA9293-5987-4D13-B804-101F56EAC48D}" dt="2024-11-07T00:36:37.034" v="1398" actId="47"/>
          <pc:sldLayoutMkLst>
            <pc:docMk/>
            <pc:sldMasterMk cId="3235043967" sldId="2147484116"/>
            <pc:sldLayoutMk cId="1522354491" sldId="2147484122"/>
          </pc:sldLayoutMkLst>
        </pc:sldLayoutChg>
        <pc:sldLayoutChg chg="del">
          <pc:chgData name="Jamil Semaan" userId="fdefb8c9-377f-4b3f-899f-243c7a57a991" providerId="ADAL" clId="{ACFA9293-5987-4D13-B804-101F56EAC48D}" dt="2024-11-07T00:36:37.034" v="1398" actId="47"/>
          <pc:sldLayoutMkLst>
            <pc:docMk/>
            <pc:sldMasterMk cId="3235043967" sldId="2147484116"/>
            <pc:sldLayoutMk cId="757259810" sldId="2147484123"/>
          </pc:sldLayoutMkLst>
        </pc:sldLayoutChg>
        <pc:sldLayoutChg chg="del">
          <pc:chgData name="Jamil Semaan" userId="fdefb8c9-377f-4b3f-899f-243c7a57a991" providerId="ADAL" clId="{ACFA9293-5987-4D13-B804-101F56EAC48D}" dt="2024-11-07T00:36:37.034" v="1398" actId="47"/>
          <pc:sldLayoutMkLst>
            <pc:docMk/>
            <pc:sldMasterMk cId="3235043967" sldId="2147484116"/>
            <pc:sldLayoutMk cId="2138224735" sldId="2147484124"/>
          </pc:sldLayoutMkLst>
        </pc:sldLayoutChg>
        <pc:sldLayoutChg chg="del">
          <pc:chgData name="Jamil Semaan" userId="fdefb8c9-377f-4b3f-899f-243c7a57a991" providerId="ADAL" clId="{ACFA9293-5987-4D13-B804-101F56EAC48D}" dt="2024-11-07T00:36:37.034" v="1398" actId="47"/>
          <pc:sldLayoutMkLst>
            <pc:docMk/>
            <pc:sldMasterMk cId="3235043967" sldId="2147484116"/>
            <pc:sldLayoutMk cId="2597201283" sldId="2147484125"/>
          </pc:sldLayoutMkLst>
        </pc:sldLayoutChg>
        <pc:sldLayoutChg chg="del">
          <pc:chgData name="Jamil Semaan" userId="fdefb8c9-377f-4b3f-899f-243c7a57a991" providerId="ADAL" clId="{ACFA9293-5987-4D13-B804-101F56EAC48D}" dt="2024-11-07T00:36:37.034" v="1398" actId="47"/>
          <pc:sldLayoutMkLst>
            <pc:docMk/>
            <pc:sldMasterMk cId="3235043967" sldId="2147484116"/>
            <pc:sldLayoutMk cId="2411285744" sldId="2147484126"/>
          </pc:sldLayoutMkLst>
        </pc:sldLayoutChg>
        <pc:sldLayoutChg chg="del">
          <pc:chgData name="Jamil Semaan" userId="fdefb8c9-377f-4b3f-899f-243c7a57a991" providerId="ADAL" clId="{ACFA9293-5987-4D13-B804-101F56EAC48D}" dt="2024-11-07T00:36:37.034" v="1398" actId="47"/>
          <pc:sldLayoutMkLst>
            <pc:docMk/>
            <pc:sldMasterMk cId="3235043967" sldId="2147484116"/>
            <pc:sldLayoutMk cId="1485710735" sldId="2147484127"/>
          </pc:sldLayoutMkLst>
        </pc:sldLayoutChg>
        <pc:sldLayoutChg chg="del">
          <pc:chgData name="Jamil Semaan" userId="fdefb8c9-377f-4b3f-899f-243c7a57a991" providerId="ADAL" clId="{ACFA9293-5987-4D13-B804-101F56EAC48D}" dt="2024-11-07T00:36:37.034" v="1398" actId="47"/>
          <pc:sldLayoutMkLst>
            <pc:docMk/>
            <pc:sldMasterMk cId="3235043967" sldId="2147484116"/>
            <pc:sldLayoutMk cId="1280759949" sldId="2147484128"/>
          </pc:sldLayoutMkLst>
        </pc:sldLayoutChg>
        <pc:sldLayoutChg chg="del">
          <pc:chgData name="Jamil Semaan" userId="fdefb8c9-377f-4b3f-899f-243c7a57a991" providerId="ADAL" clId="{ACFA9293-5987-4D13-B804-101F56EAC48D}" dt="2024-11-07T00:36:37.034" v="1398" actId="47"/>
          <pc:sldLayoutMkLst>
            <pc:docMk/>
            <pc:sldMasterMk cId="3235043967" sldId="2147484116"/>
            <pc:sldLayoutMk cId="2681589598" sldId="2147484129"/>
          </pc:sldLayoutMkLst>
        </pc:sldLayoutChg>
        <pc:sldLayoutChg chg="del">
          <pc:chgData name="Jamil Semaan" userId="fdefb8c9-377f-4b3f-899f-243c7a57a991" providerId="ADAL" clId="{ACFA9293-5987-4D13-B804-101F56EAC48D}" dt="2024-11-07T00:36:37.034" v="1398" actId="47"/>
          <pc:sldLayoutMkLst>
            <pc:docMk/>
            <pc:sldMasterMk cId="3235043967" sldId="2147484116"/>
            <pc:sldLayoutMk cId="2782528392" sldId="2147484130"/>
          </pc:sldLayoutMkLst>
        </pc:sldLayoutChg>
        <pc:sldLayoutChg chg="del">
          <pc:chgData name="Jamil Semaan" userId="fdefb8c9-377f-4b3f-899f-243c7a57a991" providerId="ADAL" clId="{ACFA9293-5987-4D13-B804-101F56EAC48D}" dt="2024-11-07T00:36:37.034" v="1398" actId="47"/>
          <pc:sldLayoutMkLst>
            <pc:docMk/>
            <pc:sldMasterMk cId="3235043967" sldId="2147484116"/>
            <pc:sldLayoutMk cId="1138773719" sldId="2147484131"/>
          </pc:sldLayoutMkLst>
        </pc:sldLayoutChg>
        <pc:sldLayoutChg chg="del">
          <pc:chgData name="Jamil Semaan" userId="fdefb8c9-377f-4b3f-899f-243c7a57a991" providerId="ADAL" clId="{ACFA9293-5987-4D13-B804-101F56EAC48D}" dt="2024-11-07T00:36:37.034" v="1398" actId="47"/>
          <pc:sldLayoutMkLst>
            <pc:docMk/>
            <pc:sldMasterMk cId="3235043967" sldId="2147484116"/>
            <pc:sldLayoutMk cId="2151442021" sldId="2147484132"/>
          </pc:sldLayoutMkLst>
        </pc:sldLayoutChg>
        <pc:sldLayoutChg chg="del">
          <pc:chgData name="Jamil Semaan" userId="fdefb8c9-377f-4b3f-899f-243c7a57a991" providerId="ADAL" clId="{ACFA9293-5987-4D13-B804-101F56EAC48D}" dt="2024-11-07T00:36:37.034" v="1398" actId="47"/>
          <pc:sldLayoutMkLst>
            <pc:docMk/>
            <pc:sldMasterMk cId="3235043967" sldId="2147484116"/>
            <pc:sldLayoutMk cId="637452227" sldId="2147484133"/>
          </pc:sldLayoutMkLst>
        </pc:sldLayoutChg>
        <pc:sldLayoutChg chg="del">
          <pc:chgData name="Jamil Semaan" userId="fdefb8c9-377f-4b3f-899f-243c7a57a991" providerId="ADAL" clId="{ACFA9293-5987-4D13-B804-101F56EAC48D}" dt="2024-11-07T00:36:37.034" v="1398" actId="47"/>
          <pc:sldLayoutMkLst>
            <pc:docMk/>
            <pc:sldMasterMk cId="3235043967" sldId="2147484116"/>
            <pc:sldLayoutMk cId="117086513" sldId="2147484134"/>
          </pc:sldLayoutMkLst>
        </pc:sldLayoutChg>
        <pc:sldLayoutChg chg="del">
          <pc:chgData name="Jamil Semaan" userId="fdefb8c9-377f-4b3f-899f-243c7a57a991" providerId="ADAL" clId="{ACFA9293-5987-4D13-B804-101F56EAC48D}" dt="2024-11-07T00:36:37.034" v="1398" actId="47"/>
          <pc:sldLayoutMkLst>
            <pc:docMk/>
            <pc:sldMasterMk cId="3235043967" sldId="2147484116"/>
            <pc:sldLayoutMk cId="701434326" sldId="2147484135"/>
          </pc:sldLayoutMkLst>
        </pc:sldLayoutChg>
        <pc:sldLayoutChg chg="del">
          <pc:chgData name="Jamil Semaan" userId="fdefb8c9-377f-4b3f-899f-243c7a57a991" providerId="ADAL" clId="{ACFA9293-5987-4D13-B804-101F56EAC48D}" dt="2024-11-07T00:36:37.034" v="1398" actId="47"/>
          <pc:sldLayoutMkLst>
            <pc:docMk/>
            <pc:sldMasterMk cId="3235043967" sldId="2147484116"/>
            <pc:sldLayoutMk cId="1272529177" sldId="2147484136"/>
          </pc:sldLayoutMkLst>
        </pc:sldLayoutChg>
        <pc:sldLayoutChg chg="del">
          <pc:chgData name="Jamil Semaan" userId="fdefb8c9-377f-4b3f-899f-243c7a57a991" providerId="ADAL" clId="{ACFA9293-5987-4D13-B804-101F56EAC48D}" dt="2024-11-07T00:36:37.034" v="1398" actId="47"/>
          <pc:sldLayoutMkLst>
            <pc:docMk/>
            <pc:sldMasterMk cId="3235043967" sldId="2147484116"/>
            <pc:sldLayoutMk cId="3719203883" sldId="2147484137"/>
          </pc:sldLayoutMkLst>
        </pc:sldLayoutChg>
        <pc:sldLayoutChg chg="del">
          <pc:chgData name="Jamil Semaan" userId="fdefb8c9-377f-4b3f-899f-243c7a57a991" providerId="ADAL" clId="{ACFA9293-5987-4D13-B804-101F56EAC48D}" dt="2024-11-07T00:36:37.034" v="1398" actId="47"/>
          <pc:sldLayoutMkLst>
            <pc:docMk/>
            <pc:sldMasterMk cId="3235043967" sldId="2147484116"/>
            <pc:sldLayoutMk cId="3171270086" sldId="2147484138"/>
          </pc:sldLayoutMkLst>
        </pc:sldLayoutChg>
        <pc:sldLayoutChg chg="del">
          <pc:chgData name="Jamil Semaan" userId="fdefb8c9-377f-4b3f-899f-243c7a57a991" providerId="ADAL" clId="{ACFA9293-5987-4D13-B804-101F56EAC48D}" dt="2024-11-07T00:36:37.034" v="1398" actId="47"/>
          <pc:sldLayoutMkLst>
            <pc:docMk/>
            <pc:sldMasterMk cId="3235043967" sldId="2147484116"/>
            <pc:sldLayoutMk cId="3237112751" sldId="2147484139"/>
          </pc:sldLayoutMkLst>
        </pc:sldLayoutChg>
        <pc:sldLayoutChg chg="del">
          <pc:chgData name="Jamil Semaan" userId="fdefb8c9-377f-4b3f-899f-243c7a57a991" providerId="ADAL" clId="{ACFA9293-5987-4D13-B804-101F56EAC48D}" dt="2024-11-07T00:36:37.034" v="1398" actId="47"/>
          <pc:sldLayoutMkLst>
            <pc:docMk/>
            <pc:sldMasterMk cId="3235043967" sldId="2147484116"/>
            <pc:sldLayoutMk cId="448051384" sldId="2147484140"/>
          </pc:sldLayoutMkLst>
        </pc:sldLayoutChg>
        <pc:sldLayoutChg chg="del">
          <pc:chgData name="Jamil Semaan" userId="fdefb8c9-377f-4b3f-899f-243c7a57a991" providerId="ADAL" clId="{ACFA9293-5987-4D13-B804-101F56EAC48D}" dt="2024-11-07T00:36:37.034" v="1398" actId="47"/>
          <pc:sldLayoutMkLst>
            <pc:docMk/>
            <pc:sldMasterMk cId="3235043967" sldId="2147484116"/>
            <pc:sldLayoutMk cId="2724710136" sldId="2147484141"/>
          </pc:sldLayoutMkLst>
        </pc:sldLayoutChg>
        <pc:sldLayoutChg chg="del">
          <pc:chgData name="Jamil Semaan" userId="fdefb8c9-377f-4b3f-899f-243c7a57a991" providerId="ADAL" clId="{ACFA9293-5987-4D13-B804-101F56EAC48D}" dt="2024-11-07T00:36:37.034" v="1398" actId="47"/>
          <pc:sldLayoutMkLst>
            <pc:docMk/>
            <pc:sldMasterMk cId="3235043967" sldId="2147484116"/>
            <pc:sldLayoutMk cId="801541443" sldId="2147484142"/>
          </pc:sldLayoutMkLst>
        </pc:sldLayoutChg>
        <pc:sldLayoutChg chg="del">
          <pc:chgData name="Jamil Semaan" userId="fdefb8c9-377f-4b3f-899f-243c7a57a991" providerId="ADAL" clId="{ACFA9293-5987-4D13-B804-101F56EAC48D}" dt="2024-11-07T00:36:37.034" v="1398" actId="47"/>
          <pc:sldLayoutMkLst>
            <pc:docMk/>
            <pc:sldMasterMk cId="3235043967" sldId="2147484116"/>
            <pc:sldLayoutMk cId="533257422" sldId="2147484143"/>
          </pc:sldLayoutMkLst>
        </pc:sldLayoutChg>
        <pc:sldLayoutChg chg="del">
          <pc:chgData name="Jamil Semaan" userId="fdefb8c9-377f-4b3f-899f-243c7a57a991" providerId="ADAL" clId="{ACFA9293-5987-4D13-B804-101F56EAC48D}" dt="2024-11-07T00:36:37.034" v="1398" actId="47"/>
          <pc:sldLayoutMkLst>
            <pc:docMk/>
            <pc:sldMasterMk cId="3235043967" sldId="2147484116"/>
            <pc:sldLayoutMk cId="3948726741" sldId="2147484144"/>
          </pc:sldLayoutMkLst>
        </pc:sldLayoutChg>
        <pc:sldLayoutChg chg="del">
          <pc:chgData name="Jamil Semaan" userId="fdefb8c9-377f-4b3f-899f-243c7a57a991" providerId="ADAL" clId="{ACFA9293-5987-4D13-B804-101F56EAC48D}" dt="2024-11-07T00:36:37.034" v="1398" actId="47"/>
          <pc:sldLayoutMkLst>
            <pc:docMk/>
            <pc:sldMasterMk cId="3235043967" sldId="2147484116"/>
            <pc:sldLayoutMk cId="2015358388" sldId="2147484145"/>
          </pc:sldLayoutMkLst>
        </pc:sldLayoutChg>
        <pc:sldLayoutChg chg="del">
          <pc:chgData name="Jamil Semaan" userId="fdefb8c9-377f-4b3f-899f-243c7a57a991" providerId="ADAL" clId="{ACFA9293-5987-4D13-B804-101F56EAC48D}" dt="2024-11-07T00:36:37.034" v="1398" actId="47"/>
          <pc:sldLayoutMkLst>
            <pc:docMk/>
            <pc:sldMasterMk cId="3235043967" sldId="2147484116"/>
            <pc:sldLayoutMk cId="4115677865" sldId="2147484146"/>
          </pc:sldLayoutMkLst>
        </pc:sldLayoutChg>
        <pc:sldLayoutChg chg="del">
          <pc:chgData name="Jamil Semaan" userId="fdefb8c9-377f-4b3f-899f-243c7a57a991" providerId="ADAL" clId="{ACFA9293-5987-4D13-B804-101F56EAC48D}" dt="2024-11-07T00:36:37.034" v="1398" actId="47"/>
          <pc:sldLayoutMkLst>
            <pc:docMk/>
            <pc:sldMasterMk cId="3235043967" sldId="2147484116"/>
            <pc:sldLayoutMk cId="2758307791" sldId="2147484147"/>
          </pc:sldLayoutMkLst>
        </pc:sldLayoutChg>
        <pc:sldLayoutChg chg="del">
          <pc:chgData name="Jamil Semaan" userId="fdefb8c9-377f-4b3f-899f-243c7a57a991" providerId="ADAL" clId="{ACFA9293-5987-4D13-B804-101F56EAC48D}" dt="2024-11-07T00:36:37.034" v="1398" actId="47"/>
          <pc:sldLayoutMkLst>
            <pc:docMk/>
            <pc:sldMasterMk cId="3235043967" sldId="2147484116"/>
            <pc:sldLayoutMk cId="236585055" sldId="2147484148"/>
          </pc:sldLayoutMkLst>
        </pc:sldLayoutChg>
        <pc:sldLayoutChg chg="del">
          <pc:chgData name="Jamil Semaan" userId="fdefb8c9-377f-4b3f-899f-243c7a57a991" providerId="ADAL" clId="{ACFA9293-5987-4D13-B804-101F56EAC48D}" dt="2024-11-07T00:36:37.034" v="1398" actId="47"/>
          <pc:sldLayoutMkLst>
            <pc:docMk/>
            <pc:sldMasterMk cId="3235043967" sldId="2147484116"/>
            <pc:sldLayoutMk cId="251696466" sldId="2147484149"/>
          </pc:sldLayoutMkLst>
        </pc:sldLayoutChg>
        <pc:sldLayoutChg chg="del">
          <pc:chgData name="Jamil Semaan" userId="fdefb8c9-377f-4b3f-899f-243c7a57a991" providerId="ADAL" clId="{ACFA9293-5987-4D13-B804-101F56EAC48D}" dt="2024-11-07T00:36:37.034" v="1398" actId="47"/>
          <pc:sldLayoutMkLst>
            <pc:docMk/>
            <pc:sldMasterMk cId="3235043967" sldId="2147484116"/>
            <pc:sldLayoutMk cId="203155743" sldId="2147484150"/>
          </pc:sldLayoutMkLst>
        </pc:sldLayoutChg>
        <pc:sldLayoutChg chg="del">
          <pc:chgData name="Jamil Semaan" userId="fdefb8c9-377f-4b3f-899f-243c7a57a991" providerId="ADAL" clId="{ACFA9293-5987-4D13-B804-101F56EAC48D}" dt="2024-11-07T00:36:37.034" v="1398" actId="47"/>
          <pc:sldLayoutMkLst>
            <pc:docMk/>
            <pc:sldMasterMk cId="3235043967" sldId="2147484116"/>
            <pc:sldLayoutMk cId="4150135650" sldId="2147484151"/>
          </pc:sldLayoutMkLst>
        </pc:sldLayoutChg>
        <pc:sldLayoutChg chg="del">
          <pc:chgData name="Jamil Semaan" userId="fdefb8c9-377f-4b3f-899f-243c7a57a991" providerId="ADAL" clId="{ACFA9293-5987-4D13-B804-101F56EAC48D}" dt="2024-11-07T00:36:37.034" v="1398" actId="47"/>
          <pc:sldLayoutMkLst>
            <pc:docMk/>
            <pc:sldMasterMk cId="3235043967" sldId="2147484116"/>
            <pc:sldLayoutMk cId="3286068490" sldId="2147484152"/>
          </pc:sldLayoutMkLst>
        </pc:sldLayoutChg>
        <pc:sldLayoutChg chg="del">
          <pc:chgData name="Jamil Semaan" userId="fdefb8c9-377f-4b3f-899f-243c7a57a991" providerId="ADAL" clId="{ACFA9293-5987-4D13-B804-101F56EAC48D}" dt="2024-11-07T00:36:37.034" v="1398" actId="47"/>
          <pc:sldLayoutMkLst>
            <pc:docMk/>
            <pc:sldMasterMk cId="3235043967" sldId="2147484116"/>
            <pc:sldLayoutMk cId="3871398884" sldId="2147484153"/>
          </pc:sldLayoutMkLst>
        </pc:sldLayoutChg>
        <pc:sldLayoutChg chg="del">
          <pc:chgData name="Jamil Semaan" userId="fdefb8c9-377f-4b3f-899f-243c7a57a991" providerId="ADAL" clId="{ACFA9293-5987-4D13-B804-101F56EAC48D}" dt="2024-11-07T00:36:37.034" v="1398" actId="47"/>
          <pc:sldLayoutMkLst>
            <pc:docMk/>
            <pc:sldMasterMk cId="3235043967" sldId="2147484116"/>
            <pc:sldLayoutMk cId="63060087" sldId="2147484154"/>
          </pc:sldLayoutMkLst>
        </pc:sldLayoutChg>
        <pc:sldLayoutChg chg="del">
          <pc:chgData name="Jamil Semaan" userId="fdefb8c9-377f-4b3f-899f-243c7a57a991" providerId="ADAL" clId="{ACFA9293-5987-4D13-B804-101F56EAC48D}" dt="2024-11-07T00:36:37.034" v="1398" actId="47"/>
          <pc:sldLayoutMkLst>
            <pc:docMk/>
            <pc:sldMasterMk cId="3235043967" sldId="2147484116"/>
            <pc:sldLayoutMk cId="270385755" sldId="2147484155"/>
          </pc:sldLayoutMkLst>
        </pc:sldLayoutChg>
        <pc:sldLayoutChg chg="del">
          <pc:chgData name="Jamil Semaan" userId="fdefb8c9-377f-4b3f-899f-243c7a57a991" providerId="ADAL" clId="{ACFA9293-5987-4D13-B804-101F56EAC48D}" dt="2024-11-07T00:36:37.034" v="1398" actId="47"/>
          <pc:sldLayoutMkLst>
            <pc:docMk/>
            <pc:sldMasterMk cId="3235043967" sldId="2147484116"/>
            <pc:sldLayoutMk cId="367005224" sldId="2147484156"/>
          </pc:sldLayoutMkLst>
        </pc:sldLayoutChg>
      </pc:sldMasterChg>
    </pc:docChg>
  </pc:docChgLst>
  <pc:docChgLst>
    <pc:chgData name="Taurean Dyer" userId="S::tdyer@nvidia.com::f954f6d1-e0c2-47f6-94e5-a385e744f28d" providerId="AD" clId="Web-{745E856D-025F-96F6-E72A-D67CF80220A3}"/>
    <pc:docChg chg="modSld">
      <pc:chgData name="Taurean Dyer" userId="S::tdyer@nvidia.com::f954f6d1-e0c2-47f6-94e5-a385e744f28d" providerId="AD" clId="Web-{745E856D-025F-96F6-E72A-D67CF80220A3}" dt="2024-10-18T19:43:00.966" v="26"/>
      <pc:docMkLst>
        <pc:docMk/>
      </pc:docMkLst>
      <pc:sldChg chg="addSp modSp">
        <pc:chgData name="Taurean Dyer" userId="S::tdyer@nvidia.com::f954f6d1-e0c2-47f6-94e5-a385e744f28d" providerId="AD" clId="Web-{745E856D-025F-96F6-E72A-D67CF80220A3}" dt="2024-10-18T19:39:51.209" v="17" actId="1076"/>
        <pc:sldMkLst>
          <pc:docMk/>
          <pc:sldMk cId="2938977080" sldId="435"/>
        </pc:sldMkLst>
        <pc:spChg chg="mod">
          <ac:chgData name="Taurean Dyer" userId="S::tdyer@nvidia.com::f954f6d1-e0c2-47f6-94e5-a385e744f28d" providerId="AD" clId="Web-{745E856D-025F-96F6-E72A-D67CF80220A3}" dt="2024-10-18T19:39:37.364" v="14" actId="1076"/>
          <ac:spMkLst>
            <pc:docMk/>
            <pc:sldMk cId="2938977080" sldId="435"/>
            <ac:spMk id="18" creationId="{6F898E8C-D5B8-46C9-9411-06C822000CAA}"/>
          </ac:spMkLst>
        </pc:spChg>
        <pc:grpChg chg="mod">
          <ac:chgData name="Taurean Dyer" userId="S::tdyer@nvidia.com::f954f6d1-e0c2-47f6-94e5-a385e744f28d" providerId="AD" clId="Web-{745E856D-025F-96F6-E72A-D67CF80220A3}" dt="2024-10-18T19:38:27.486" v="4" actId="1076"/>
          <ac:grpSpMkLst>
            <pc:docMk/>
            <pc:sldMk cId="2938977080" sldId="435"/>
            <ac:grpSpMk id="712" creationId="{E70FC884-68AF-4889-B11A-9DB35CA3B543}"/>
          </ac:grpSpMkLst>
        </pc:grpChg>
        <pc:picChg chg="mod">
          <ac:chgData name="Taurean Dyer" userId="S::tdyer@nvidia.com::f954f6d1-e0c2-47f6-94e5-a385e744f28d" providerId="AD" clId="Web-{745E856D-025F-96F6-E72A-D67CF80220A3}" dt="2024-10-18T19:39:47.552" v="16" actId="1076"/>
          <ac:picMkLst>
            <pc:docMk/>
            <pc:sldMk cId="2938977080" sldId="435"/>
            <ac:picMk id="2" creationId="{4BC5E100-02BA-4563-9B4A-1F3B13B090EC}"/>
          </ac:picMkLst>
        </pc:picChg>
        <pc:picChg chg="add mod">
          <ac:chgData name="Taurean Dyer" userId="S::tdyer@nvidia.com::f954f6d1-e0c2-47f6-94e5-a385e744f28d" providerId="AD" clId="Web-{745E856D-025F-96F6-E72A-D67CF80220A3}" dt="2024-10-18T19:39:51.209" v="17" actId="1076"/>
          <ac:picMkLst>
            <pc:docMk/>
            <pc:sldMk cId="2938977080" sldId="435"/>
            <ac:picMk id="9" creationId="{D58EFD1F-A4B1-8F38-11B1-CF6DD55776C0}"/>
          </ac:picMkLst>
        </pc:picChg>
      </pc:sldChg>
      <pc:sldChg chg="modSp">
        <pc:chgData name="Taurean Dyer" userId="S::tdyer@nvidia.com::f954f6d1-e0c2-47f6-94e5-a385e744f28d" providerId="AD" clId="Web-{745E856D-025F-96F6-E72A-D67CF80220A3}" dt="2024-10-18T19:43:00.966" v="26"/>
        <pc:sldMkLst>
          <pc:docMk/>
          <pc:sldMk cId="3467103278" sldId="2147482103"/>
        </pc:sldMkLst>
        <pc:spChg chg="mod">
          <ac:chgData name="Taurean Dyer" userId="S::tdyer@nvidia.com::f954f6d1-e0c2-47f6-94e5-a385e744f28d" providerId="AD" clId="Web-{745E856D-025F-96F6-E72A-D67CF80220A3}" dt="2024-10-18T19:43:00.919" v="24"/>
          <ac:spMkLst>
            <pc:docMk/>
            <pc:sldMk cId="3467103278" sldId="2147482103"/>
            <ac:spMk id="11" creationId="{58F98A6C-046B-2DE1-753F-77186853620E}"/>
          </ac:spMkLst>
        </pc:spChg>
        <pc:spChg chg="mod">
          <ac:chgData name="Taurean Dyer" userId="S::tdyer@nvidia.com::f954f6d1-e0c2-47f6-94e5-a385e744f28d" providerId="AD" clId="Web-{745E856D-025F-96F6-E72A-D67CF80220A3}" dt="2024-10-18T19:43:00.919" v="25"/>
          <ac:spMkLst>
            <pc:docMk/>
            <pc:sldMk cId="3467103278" sldId="2147482103"/>
            <ac:spMk id="18" creationId="{93B3F106-1EFD-77E9-8D1E-855B1378BBE3}"/>
          </ac:spMkLst>
        </pc:spChg>
        <pc:spChg chg="mod">
          <ac:chgData name="Taurean Dyer" userId="S::tdyer@nvidia.com::f954f6d1-e0c2-47f6-94e5-a385e744f28d" providerId="AD" clId="Web-{745E856D-025F-96F6-E72A-D67CF80220A3}" dt="2024-10-18T19:43:00.966" v="26"/>
          <ac:spMkLst>
            <pc:docMk/>
            <pc:sldMk cId="3467103278" sldId="2147482103"/>
            <ac:spMk id="25" creationId="{84673362-2B6C-E75C-F63B-87BCBFB84D80}"/>
          </ac:spMkLst>
        </pc:spChg>
      </pc:sldChg>
    </pc:docChg>
  </pc:docChgLst>
  <pc:docChgLst>
    <pc:chgData name="Joe Bungo" userId="S::jbungo@nvidia.com::68c73667-b054-4751-86c2-2fef667112d9" providerId="AD" clId="Web-{7354CC19-9D2D-2297-83F7-40F484835CA2}"/>
    <pc:docChg chg="modSld">
      <pc:chgData name="Joe Bungo" userId="S::jbungo@nvidia.com::68c73667-b054-4751-86c2-2fef667112d9" providerId="AD" clId="Web-{7354CC19-9D2D-2297-83F7-40F484835CA2}" dt="2024-12-11T21:35:13.359" v="1" actId="20577"/>
      <pc:docMkLst>
        <pc:docMk/>
      </pc:docMkLst>
      <pc:sldChg chg="modSp">
        <pc:chgData name="Joe Bungo" userId="S::jbungo@nvidia.com::68c73667-b054-4751-86c2-2fef667112d9" providerId="AD" clId="Web-{7354CC19-9D2D-2297-83F7-40F484835CA2}" dt="2024-12-11T21:35:13.359" v="1" actId="20577"/>
        <pc:sldMkLst>
          <pc:docMk/>
          <pc:sldMk cId="797556869" sldId="818"/>
        </pc:sldMkLst>
        <pc:spChg chg="mod">
          <ac:chgData name="Joe Bungo" userId="S::jbungo@nvidia.com::68c73667-b054-4751-86c2-2fef667112d9" providerId="AD" clId="Web-{7354CC19-9D2D-2297-83F7-40F484835CA2}" dt="2024-12-11T21:35:13.359" v="1" actId="20577"/>
          <ac:spMkLst>
            <pc:docMk/>
            <pc:sldMk cId="797556869" sldId="818"/>
            <ac:spMk id="2" creationId="{4E9096EC-7B78-40A1-902B-4FD437982655}"/>
          </ac:spMkLst>
        </pc:spChg>
      </pc:sldChg>
    </pc:docChg>
  </pc:docChgLst>
  <pc:docChgLst>
    <pc:chgData name="Manas Singh" userId="S::manass@nvidia.com::f9012eda-5cce-4a64-a779-b2ba19fc8dca" providerId="AD" clId="Web-{8AEBCD9E-B2C8-ED69-2601-88C0CB6B88C1}"/>
    <pc:docChg chg="modSld">
      <pc:chgData name="Manas Singh" userId="S::manass@nvidia.com::f9012eda-5cce-4a64-a779-b2ba19fc8dca" providerId="AD" clId="Web-{8AEBCD9E-B2C8-ED69-2601-88C0CB6B88C1}" dt="2024-10-19T01:10:13.216" v="0"/>
      <pc:docMkLst>
        <pc:docMk/>
      </pc:docMkLst>
      <pc:sldChg chg="modSp">
        <pc:chgData name="Manas Singh" userId="S::manass@nvidia.com::f9012eda-5cce-4a64-a779-b2ba19fc8dca" providerId="AD" clId="Web-{8AEBCD9E-B2C8-ED69-2601-88C0CB6B88C1}" dt="2024-10-19T01:10:13.216" v="0"/>
        <pc:sldMkLst>
          <pc:docMk/>
          <pc:sldMk cId="3467103278" sldId="2147482103"/>
        </pc:sldMkLst>
        <pc:picChg chg="mod">
          <ac:chgData name="Manas Singh" userId="S::manass@nvidia.com::f9012eda-5cce-4a64-a779-b2ba19fc8dca" providerId="AD" clId="Web-{8AEBCD9E-B2C8-ED69-2601-88C0CB6B88C1}" dt="2024-10-19T01:10:13.216" v="0"/>
          <ac:picMkLst>
            <pc:docMk/>
            <pc:sldMk cId="3467103278" sldId="2147482103"/>
            <ac:picMk id="20" creationId="{D65B290F-7037-AA68-F9A5-72B1931C460A}"/>
          </ac:picMkLst>
        </pc:picChg>
      </pc:sldChg>
    </pc:docChg>
  </pc:docChgLst>
  <pc:docChgLst>
    <pc:chgData name="Jamil Semaan" userId="fdefb8c9-377f-4b3f-899f-243c7a57a991" providerId="ADAL" clId="{4A080BE8-ECE0-472C-9E86-1896EC3AE00E}"/>
    <pc:docChg chg="undo custSel addSld delSld modSld sldOrd addMainMaster delMainMaster modSection">
      <pc:chgData name="Jamil Semaan" userId="fdefb8c9-377f-4b3f-899f-243c7a57a991" providerId="ADAL" clId="{4A080BE8-ECE0-472C-9E86-1896EC3AE00E}" dt="2024-10-17T23:49:02.700" v="65" actId="20577"/>
      <pc:docMkLst>
        <pc:docMk/>
      </pc:docMkLst>
      <pc:sldChg chg="mod ord modShow">
        <pc:chgData name="Jamil Semaan" userId="fdefb8c9-377f-4b3f-899f-243c7a57a991" providerId="ADAL" clId="{4A080BE8-ECE0-472C-9E86-1896EC3AE00E}" dt="2024-10-17T23:18:42.424" v="3"/>
        <pc:sldMkLst>
          <pc:docMk/>
          <pc:sldMk cId="0" sldId="261"/>
        </pc:sldMkLst>
      </pc:sldChg>
      <pc:sldChg chg="mod ord modShow">
        <pc:chgData name="Jamil Semaan" userId="fdefb8c9-377f-4b3f-899f-243c7a57a991" providerId="ADAL" clId="{4A080BE8-ECE0-472C-9E86-1896EC3AE00E}" dt="2024-10-17T23:18:42.424" v="3"/>
        <pc:sldMkLst>
          <pc:docMk/>
          <pc:sldMk cId="3326974030" sldId="827"/>
        </pc:sldMkLst>
      </pc:sldChg>
      <pc:sldChg chg="modSp mod">
        <pc:chgData name="Jamil Semaan" userId="fdefb8c9-377f-4b3f-899f-243c7a57a991" providerId="ADAL" clId="{4A080BE8-ECE0-472C-9E86-1896EC3AE00E}" dt="2024-10-17T23:49:02.700" v="65" actId="20577"/>
        <pc:sldMkLst>
          <pc:docMk/>
          <pc:sldMk cId="2143643889" sldId="834"/>
        </pc:sldMkLst>
        <pc:spChg chg="mod">
          <ac:chgData name="Jamil Semaan" userId="fdefb8c9-377f-4b3f-899f-243c7a57a991" providerId="ADAL" clId="{4A080BE8-ECE0-472C-9E86-1896EC3AE00E}" dt="2024-10-17T23:49:02.700" v="65" actId="20577"/>
          <ac:spMkLst>
            <pc:docMk/>
            <pc:sldMk cId="2143643889" sldId="834"/>
            <ac:spMk id="4" creationId="{E5A0BFEC-23F1-C7D0-5D16-2BB8DD1A92B3}"/>
          </ac:spMkLst>
        </pc:spChg>
      </pc:sldChg>
      <pc:sldChg chg="modSp add mod">
        <pc:chgData name="Jamil Semaan" userId="fdefb8c9-377f-4b3f-899f-243c7a57a991" providerId="ADAL" clId="{4A080BE8-ECE0-472C-9E86-1896EC3AE00E}" dt="2024-10-17T23:31:02.940" v="9" actId="207"/>
        <pc:sldMkLst>
          <pc:docMk/>
          <pc:sldMk cId="2139619207" sldId="2147473149"/>
        </pc:sldMkLst>
        <pc:spChg chg="mod">
          <ac:chgData name="Jamil Semaan" userId="fdefb8c9-377f-4b3f-899f-243c7a57a991" providerId="ADAL" clId="{4A080BE8-ECE0-472C-9E86-1896EC3AE00E}" dt="2024-10-17T23:31:02.940" v="9" actId="207"/>
          <ac:spMkLst>
            <pc:docMk/>
            <pc:sldMk cId="2139619207" sldId="2147473149"/>
            <ac:spMk id="34" creationId="{D0606687-F22D-D322-2DC7-A7F94F3A191D}"/>
          </ac:spMkLst>
        </pc:spChg>
      </pc:sldChg>
      <pc:sldChg chg="delSp modSp add mod">
        <pc:chgData name="Jamil Semaan" userId="fdefb8c9-377f-4b3f-899f-243c7a57a991" providerId="ADAL" clId="{4A080BE8-ECE0-472C-9E86-1896EC3AE00E}" dt="2024-10-17T23:33:29.310" v="40" actId="20577"/>
        <pc:sldMkLst>
          <pc:docMk/>
          <pc:sldMk cId="3674844084" sldId="2147473150"/>
        </pc:sldMkLst>
        <pc:spChg chg="del mod">
          <ac:chgData name="Jamil Semaan" userId="fdefb8c9-377f-4b3f-899f-243c7a57a991" providerId="ADAL" clId="{4A080BE8-ECE0-472C-9E86-1896EC3AE00E}" dt="2024-10-17T23:30:51.913" v="7" actId="478"/>
          <ac:spMkLst>
            <pc:docMk/>
            <pc:sldMk cId="3674844084" sldId="2147473150"/>
            <ac:spMk id="29" creationId="{CCD9C9AE-F5CF-729A-BFB1-91FD5C32E67F}"/>
          </ac:spMkLst>
        </pc:spChg>
        <pc:spChg chg="mod">
          <ac:chgData name="Jamil Semaan" userId="fdefb8c9-377f-4b3f-899f-243c7a57a991" providerId="ADAL" clId="{4A080BE8-ECE0-472C-9E86-1896EC3AE00E}" dt="2024-10-17T23:33:29.310" v="40" actId="20577"/>
          <ac:spMkLst>
            <pc:docMk/>
            <pc:sldMk cId="3674844084" sldId="2147473150"/>
            <ac:spMk id="37" creationId="{DBE0EA91-DC81-4E8E-FB1A-BD5F7554B20D}"/>
          </ac:spMkLst>
        </pc:spChg>
        <pc:spChg chg="mod">
          <ac:chgData name="Jamil Semaan" userId="fdefb8c9-377f-4b3f-899f-243c7a57a991" providerId="ADAL" clId="{4A080BE8-ECE0-472C-9E86-1896EC3AE00E}" dt="2024-10-17T23:30:58.018" v="8" actId="207"/>
          <ac:spMkLst>
            <pc:docMk/>
            <pc:sldMk cId="3674844084" sldId="2147473150"/>
            <ac:spMk id="80" creationId="{378C9ADC-0B91-DF4B-B2DA-7F5AFCB49115}"/>
          </ac:spMkLst>
        </pc:spChg>
        <pc:spChg chg="mod">
          <ac:chgData name="Jamil Semaan" userId="fdefb8c9-377f-4b3f-899f-243c7a57a991" providerId="ADAL" clId="{4A080BE8-ECE0-472C-9E86-1896EC3AE00E}" dt="2024-10-17T23:31:20.359" v="11" actId="2085"/>
          <ac:spMkLst>
            <pc:docMk/>
            <pc:sldMk cId="3674844084" sldId="2147473150"/>
            <ac:spMk id="608" creationId="{00000000-0000-0000-0000-000000000000}"/>
          </ac:spMkLst>
        </pc:spChg>
      </pc:sldChg>
      <pc:sldChg chg="add del">
        <pc:chgData name="Jamil Semaan" userId="fdefb8c9-377f-4b3f-899f-243c7a57a991" providerId="ADAL" clId="{4A080BE8-ECE0-472C-9E86-1896EC3AE00E}" dt="2024-10-17T23:41:13.630" v="43" actId="47"/>
        <pc:sldMkLst>
          <pc:docMk/>
          <pc:sldMk cId="158686054" sldId="2147482110"/>
        </pc:sldMkLst>
      </pc:sldChg>
      <pc:sldMasterChg chg="add del addSldLayout delSldLayout">
        <pc:chgData name="Jamil Semaan" userId="fdefb8c9-377f-4b3f-899f-243c7a57a991" providerId="ADAL" clId="{4A080BE8-ECE0-472C-9E86-1896EC3AE00E}" dt="2024-10-17T23:41:13.630" v="43" actId="47"/>
        <pc:sldMasterMkLst>
          <pc:docMk/>
          <pc:sldMasterMk cId="1459773981" sldId="2147483726"/>
        </pc:sldMasterMkLst>
        <pc:sldLayoutChg chg="add del">
          <pc:chgData name="Jamil Semaan" userId="fdefb8c9-377f-4b3f-899f-243c7a57a991" providerId="ADAL" clId="{4A080BE8-ECE0-472C-9E86-1896EC3AE00E}" dt="2024-10-17T23:41:13.630" v="43" actId="47"/>
          <pc:sldLayoutMkLst>
            <pc:docMk/>
            <pc:sldMasterMk cId="1459773981" sldId="2147483726"/>
            <pc:sldLayoutMk cId="1762616029" sldId="2147483730"/>
          </pc:sldLayoutMkLst>
        </pc:sldLayoutChg>
      </pc:sldMasterChg>
    </pc:docChg>
  </pc:docChgLst>
  <pc:docChgLst>
    <pc:chgData name="Manas Singh" userId="S::manass@nvidia.com::f9012eda-5cce-4a64-a779-b2ba19fc8dca" providerId="AD" clId="Web-{BDAEC506-F449-E0B5-BAA8-B3B946B47E7B}"/>
    <pc:docChg chg="mod addSld modSld modSection">
      <pc:chgData name="Manas Singh" userId="S::manass@nvidia.com::f9012eda-5cce-4a64-a779-b2ba19fc8dca" providerId="AD" clId="Web-{BDAEC506-F449-E0B5-BAA8-B3B946B47E7B}" dt="2024-10-03T17:59:03.025" v="47"/>
      <pc:docMkLst>
        <pc:docMk/>
      </pc:docMkLst>
      <pc:sldChg chg="addSp delSp modSp">
        <pc:chgData name="Manas Singh" userId="S::manass@nvidia.com::f9012eda-5cce-4a64-a779-b2ba19fc8dca" providerId="AD" clId="Web-{BDAEC506-F449-E0B5-BAA8-B3B946B47E7B}" dt="2024-10-03T17:54:37.454" v="6"/>
        <pc:sldMkLst>
          <pc:docMk/>
          <pc:sldMk cId="2938977080" sldId="435"/>
        </pc:sldMkLst>
      </pc:sldChg>
      <pc:sldChg chg="addSp delSp modSp">
        <pc:chgData name="Manas Singh" userId="S::manass@nvidia.com::f9012eda-5cce-4a64-a779-b2ba19fc8dca" providerId="AD" clId="Web-{BDAEC506-F449-E0B5-BAA8-B3B946B47E7B}" dt="2024-10-03T17:53:57.593" v="2"/>
        <pc:sldMkLst>
          <pc:docMk/>
          <pc:sldMk cId="2765269515" sldId="809"/>
        </pc:sldMkLst>
      </pc:sldChg>
      <pc:sldChg chg="addSp delSp modSp add addAnim delAnim">
        <pc:chgData name="Manas Singh" userId="S::manass@nvidia.com::f9012eda-5cce-4a64-a779-b2ba19fc8dca" providerId="AD" clId="Web-{BDAEC506-F449-E0B5-BAA8-B3B946B47E7B}" dt="2024-10-03T17:58:10.992" v="46" actId="1076"/>
        <pc:sldMkLst>
          <pc:docMk/>
          <pc:sldMk cId="3467103278" sldId="2147482103"/>
        </pc:sldMkLst>
        <pc:spChg chg="mod">
          <ac:chgData name="Manas Singh" userId="S::manass@nvidia.com::f9012eda-5cce-4a64-a779-b2ba19fc8dca" providerId="AD" clId="Web-{BDAEC506-F449-E0B5-BAA8-B3B946B47E7B}" dt="2024-10-03T17:56:21.348" v="19" actId="1076"/>
          <ac:spMkLst>
            <pc:docMk/>
            <pc:sldMk cId="3467103278" sldId="2147482103"/>
            <ac:spMk id="2" creationId="{667FDD3C-A3F4-E1B8-7CAA-C380D8E32BF3}"/>
          </ac:spMkLst>
        </pc:spChg>
      </pc:sldChg>
      <pc:sldMasterChg chg="addSldLayout">
        <pc:chgData name="Manas Singh" userId="S::manass@nvidia.com::f9012eda-5cce-4a64-a779-b2ba19fc8dca" providerId="AD" clId="Web-{BDAEC506-F449-E0B5-BAA8-B3B946B47E7B}" dt="2024-10-03T17:54:47.126" v="7"/>
        <pc:sldMasterMkLst>
          <pc:docMk/>
          <pc:sldMasterMk cId="1725690729" sldId="2147483894"/>
        </pc:sldMasterMkLst>
        <pc:sldLayoutChg chg="add">
          <pc:chgData name="Manas Singh" userId="S::manass@nvidia.com::f9012eda-5cce-4a64-a779-b2ba19fc8dca" providerId="AD" clId="Web-{BDAEC506-F449-E0B5-BAA8-B3B946B47E7B}" dt="2024-10-03T17:54:47.126" v="7"/>
          <pc:sldLayoutMkLst>
            <pc:docMk/>
            <pc:sldMasterMk cId="1725690729" sldId="2147483894"/>
            <pc:sldLayoutMk cId="1549577235" sldId="2147484064"/>
          </pc:sldLayoutMkLst>
        </pc:sldLayoutChg>
      </pc:sldMasterChg>
    </pc:docChg>
  </pc:docChgLst>
  <pc:docChgLst>
    <pc:chgData name="Taurean Dyer" userId="S::tdyer@nvidia.com::f954f6d1-e0c2-47f6-94e5-a385e744f28d" providerId="AD" clId="Web-{3D703C26-23D0-51D8-7A00-EE32DE6C17BC}"/>
    <pc:docChg chg="mod">
      <pc:chgData name="Taurean Dyer" userId="S::tdyer@nvidia.com::f954f6d1-e0c2-47f6-94e5-a385e744f28d" providerId="AD" clId="Web-{3D703C26-23D0-51D8-7A00-EE32DE6C17BC}" dt="2024-10-03T21:25:35.581" v="0"/>
      <pc:docMkLst>
        <pc:docMk/>
      </pc:docMkLst>
    </pc:docChg>
  </pc:docChgLst>
  <pc:docChgLst>
    <pc:chgData name="Jamil Semaan" userId="fdefb8c9-377f-4b3f-899f-243c7a57a991" providerId="ADAL" clId="{A42CD62B-311E-451D-9D2A-39AD543F4496}"/>
    <pc:docChg chg="delSld modSection">
      <pc:chgData name="Jamil Semaan" userId="fdefb8c9-377f-4b3f-899f-243c7a57a991" providerId="ADAL" clId="{A42CD62B-311E-451D-9D2A-39AD543F4496}" dt="2024-11-20T22:47:40.745" v="1" actId="47"/>
      <pc:docMkLst>
        <pc:docMk/>
      </pc:docMkLst>
      <pc:sldChg chg="del">
        <pc:chgData name="Jamil Semaan" userId="fdefb8c9-377f-4b3f-899f-243c7a57a991" providerId="ADAL" clId="{A42CD62B-311E-451D-9D2A-39AD543F4496}" dt="2024-11-20T22:47:40.745" v="1" actId="47"/>
        <pc:sldMkLst>
          <pc:docMk/>
          <pc:sldMk cId="0" sldId="258"/>
        </pc:sldMkLst>
      </pc:sldChg>
      <pc:sldChg chg="del">
        <pc:chgData name="Jamil Semaan" userId="fdefb8c9-377f-4b3f-899f-243c7a57a991" providerId="ADAL" clId="{A42CD62B-311E-451D-9D2A-39AD543F4496}" dt="2024-11-20T22:47:40.745" v="1" actId="47"/>
        <pc:sldMkLst>
          <pc:docMk/>
          <pc:sldMk cId="0" sldId="261"/>
        </pc:sldMkLst>
      </pc:sldChg>
      <pc:sldChg chg="del">
        <pc:chgData name="Jamil Semaan" userId="fdefb8c9-377f-4b3f-899f-243c7a57a991" providerId="ADAL" clId="{A42CD62B-311E-451D-9D2A-39AD543F4496}" dt="2024-11-20T22:47:40.745" v="1" actId="47"/>
        <pc:sldMkLst>
          <pc:docMk/>
          <pc:sldMk cId="3326974030" sldId="827"/>
        </pc:sldMkLst>
      </pc:sldChg>
      <pc:sldChg chg="del">
        <pc:chgData name="Jamil Semaan" userId="fdefb8c9-377f-4b3f-899f-243c7a57a991" providerId="ADAL" clId="{A42CD62B-311E-451D-9D2A-39AD543F4496}" dt="2024-11-20T22:47:28.338" v="0" actId="47"/>
        <pc:sldMkLst>
          <pc:docMk/>
          <pc:sldMk cId="3467103278" sldId="2147482103"/>
        </pc:sldMkLst>
      </pc:sldChg>
      <pc:sldChg chg="del">
        <pc:chgData name="Jamil Semaan" userId="fdefb8c9-377f-4b3f-899f-243c7a57a991" providerId="ADAL" clId="{A42CD62B-311E-451D-9D2A-39AD543F4496}" dt="2024-11-20T22:47:40.745" v="1" actId="47"/>
        <pc:sldMkLst>
          <pc:docMk/>
          <pc:sldMk cId="36232602" sldId="2147482107"/>
        </pc:sldMkLst>
      </pc:sldChg>
      <pc:sldMasterChg chg="delSldLayout">
        <pc:chgData name="Jamil Semaan" userId="fdefb8c9-377f-4b3f-899f-243c7a57a991" providerId="ADAL" clId="{A42CD62B-311E-451D-9D2A-39AD543F4496}" dt="2024-11-20T22:47:40.745" v="1" actId="47"/>
        <pc:sldMasterMkLst>
          <pc:docMk/>
          <pc:sldMasterMk cId="2939358401" sldId="2147484065"/>
        </pc:sldMasterMkLst>
        <pc:sldLayoutChg chg="del">
          <pc:chgData name="Jamil Semaan" userId="fdefb8c9-377f-4b3f-899f-243c7a57a991" providerId="ADAL" clId="{A42CD62B-311E-451D-9D2A-39AD543F4496}" dt="2024-11-20T22:47:40.745" v="1" actId="47"/>
          <pc:sldLayoutMkLst>
            <pc:docMk/>
            <pc:sldMasterMk cId="2939358401" sldId="2147484065"/>
            <pc:sldLayoutMk cId="2448012491" sldId="2147484066"/>
          </pc:sldLayoutMkLst>
        </pc:sldLayoutChg>
        <pc:sldLayoutChg chg="del">
          <pc:chgData name="Jamil Semaan" userId="fdefb8c9-377f-4b3f-899f-243c7a57a991" providerId="ADAL" clId="{A42CD62B-311E-451D-9D2A-39AD543F4496}" dt="2024-11-20T22:47:40.745" v="1" actId="47"/>
          <pc:sldLayoutMkLst>
            <pc:docMk/>
            <pc:sldMasterMk cId="2939358401" sldId="2147484065"/>
            <pc:sldLayoutMk cId="3693173083" sldId="2147484067"/>
          </pc:sldLayoutMkLst>
        </pc:sldLayoutChg>
      </pc:sldMasterChg>
    </pc:docChg>
  </pc:docChgLst>
  <pc:docChgLst>
    <pc:chgData name="Prachi Goel" userId="357e8447-3d39-4286-8c34-124405c2be1f" providerId="ADAL" clId="{0137173F-8779-49B3-B6B7-CC41228523FC}"/>
    <pc:docChg chg="addSld delSld modSld modSection">
      <pc:chgData name="Prachi Goel" userId="357e8447-3d39-4286-8c34-124405c2be1f" providerId="ADAL" clId="{0137173F-8779-49B3-B6B7-CC41228523FC}" dt="2024-10-10T20:48:42.320" v="55" actId="20577"/>
      <pc:docMkLst>
        <pc:docMk/>
      </pc:docMkLst>
      <pc:sldChg chg="addSp modSp mod">
        <pc:chgData name="Prachi Goel" userId="357e8447-3d39-4286-8c34-124405c2be1f" providerId="ADAL" clId="{0137173F-8779-49B3-B6B7-CC41228523FC}" dt="2024-10-10T20:43:27.833" v="40" actId="207"/>
        <pc:sldMkLst>
          <pc:docMk/>
          <pc:sldMk cId="0" sldId="261"/>
        </pc:sldMkLst>
        <pc:spChg chg="add mod">
          <ac:chgData name="Prachi Goel" userId="357e8447-3d39-4286-8c34-124405c2be1f" providerId="ADAL" clId="{0137173F-8779-49B3-B6B7-CC41228523FC}" dt="2024-10-10T20:43:27.833" v="40" actId="207"/>
          <ac:spMkLst>
            <pc:docMk/>
            <pc:sldMk cId="0" sldId="261"/>
            <ac:spMk id="2" creationId="{45B66CFC-B47C-EDFF-7AAE-3ADBA2D4E2F5}"/>
          </ac:spMkLst>
        </pc:spChg>
      </pc:sldChg>
      <pc:sldChg chg="addSp modSp mod">
        <pc:chgData name="Prachi Goel" userId="357e8447-3d39-4286-8c34-124405c2be1f" providerId="ADAL" clId="{0137173F-8779-49B3-B6B7-CC41228523FC}" dt="2024-10-10T20:42:03.510" v="24" actId="20577"/>
        <pc:sldMkLst>
          <pc:docMk/>
          <pc:sldMk cId="0" sldId="262"/>
        </pc:sldMkLst>
      </pc:sldChg>
      <pc:sldChg chg="addSp modSp new del mod">
        <pc:chgData name="Prachi Goel" userId="357e8447-3d39-4286-8c34-124405c2be1f" providerId="ADAL" clId="{0137173F-8779-49B3-B6B7-CC41228523FC}" dt="2024-10-10T20:48:29.107" v="45" actId="47"/>
        <pc:sldMkLst>
          <pc:docMk/>
          <pc:sldMk cId="3718165571" sldId="2147482108"/>
        </pc:sldMkLst>
      </pc:sldChg>
      <pc:sldChg chg="addSp modSp mod">
        <pc:chgData name="Prachi Goel" userId="357e8447-3d39-4286-8c34-124405c2be1f" providerId="ADAL" clId="{0137173F-8779-49B3-B6B7-CC41228523FC}" dt="2024-10-10T20:48:42.320" v="55" actId="20577"/>
        <pc:sldMkLst>
          <pc:docMk/>
          <pc:sldMk cId="2567099069" sldId="2147482109"/>
        </pc:sldMkLst>
        <pc:spChg chg="add mod">
          <ac:chgData name="Prachi Goel" userId="357e8447-3d39-4286-8c34-124405c2be1f" providerId="ADAL" clId="{0137173F-8779-49B3-B6B7-CC41228523FC}" dt="2024-10-10T20:48:42.320" v="55" actId="20577"/>
          <ac:spMkLst>
            <pc:docMk/>
            <pc:sldMk cId="2567099069" sldId="2147482109"/>
            <ac:spMk id="20" creationId="{FFDF820E-E8AF-F238-C604-39A9E0053153}"/>
          </ac:spMkLst>
        </pc:spChg>
      </pc:sldChg>
    </pc:docChg>
  </pc:docChgLst>
  <pc:docChgLst>
    <pc:chgData name="Taurean Dyer" userId="S::tdyer@nvidia.com::f954f6d1-e0c2-47f6-94e5-a385e744f28d" providerId="AD" clId="Web-{4993F632-7FE8-8792-71BF-4EF8B383F487}"/>
    <pc:docChg chg="delSld modSld modSection">
      <pc:chgData name="Taurean Dyer" userId="S::tdyer@nvidia.com::f954f6d1-e0c2-47f6-94e5-a385e744f28d" providerId="AD" clId="Web-{4993F632-7FE8-8792-71BF-4EF8B383F487}" dt="2024-10-17T23:20:48.914" v="19"/>
      <pc:docMkLst>
        <pc:docMk/>
      </pc:docMkLst>
      <pc:sldChg chg="del">
        <pc:chgData name="Taurean Dyer" userId="S::tdyer@nvidia.com::f954f6d1-e0c2-47f6-94e5-a385e744f28d" providerId="AD" clId="Web-{4993F632-7FE8-8792-71BF-4EF8B383F487}" dt="2024-10-17T23:20:48.914" v="19"/>
        <pc:sldMkLst>
          <pc:docMk/>
          <pc:sldMk cId="0" sldId="262"/>
        </pc:sldMkLst>
      </pc:sldChg>
      <pc:sldChg chg="addSp delSp modSp">
        <pc:chgData name="Taurean Dyer" userId="S::tdyer@nvidia.com::f954f6d1-e0c2-47f6-94e5-a385e744f28d" providerId="AD" clId="Web-{4993F632-7FE8-8792-71BF-4EF8B383F487}" dt="2024-10-17T23:14:26.385" v="12"/>
        <pc:sldMkLst>
          <pc:docMk/>
          <pc:sldMk cId="2143643889" sldId="834"/>
        </pc:sldMkLst>
        <pc:spChg chg="add del">
          <ac:chgData name="Taurean Dyer" userId="S::tdyer@nvidia.com::f954f6d1-e0c2-47f6-94e5-a385e744f28d" providerId="AD" clId="Web-{4993F632-7FE8-8792-71BF-4EF8B383F487}" dt="2024-10-17T23:13:49.993" v="10"/>
          <ac:spMkLst>
            <pc:docMk/>
            <pc:sldMk cId="2143643889" sldId="834"/>
            <ac:spMk id="4" creationId="{46183F04-B0C5-E35E-34BF-B9021CF52628}"/>
          </ac:spMkLst>
        </pc:spChg>
        <pc:picChg chg="add mod">
          <ac:chgData name="Taurean Dyer" userId="S::tdyer@nvidia.com::f954f6d1-e0c2-47f6-94e5-a385e744f28d" providerId="AD" clId="Web-{4993F632-7FE8-8792-71BF-4EF8B383F487}" dt="2024-10-17T23:13:28.415" v="8" actId="1076"/>
          <ac:picMkLst>
            <pc:docMk/>
            <pc:sldMk cId="2143643889" sldId="834"/>
            <ac:picMk id="3" creationId="{C66D6BA7-08D2-101B-95D7-03680F6A3FD6}"/>
          </ac:picMkLst>
        </pc:picChg>
        <pc:picChg chg="mod modCrop">
          <ac:chgData name="Taurean Dyer" userId="S::tdyer@nvidia.com::f954f6d1-e0c2-47f6-94e5-a385e744f28d" providerId="AD" clId="Web-{4993F632-7FE8-8792-71BF-4EF8B383F487}" dt="2024-10-17T23:14:26.385" v="12"/>
          <ac:picMkLst>
            <pc:docMk/>
            <pc:sldMk cId="2143643889" sldId="834"/>
            <ac:picMk id="5" creationId="{5F2CDE5D-9B35-96C8-D3EC-9AD55B66D50E}"/>
          </ac:picMkLst>
        </pc:picChg>
      </pc:sldChg>
      <pc:sldChg chg="modSp">
        <pc:chgData name="Taurean Dyer" userId="S::tdyer@nvidia.com::f954f6d1-e0c2-47f6-94e5-a385e744f28d" providerId="AD" clId="Web-{4993F632-7FE8-8792-71BF-4EF8B383F487}" dt="2024-10-17T23:12:13.084" v="3" actId="20577"/>
        <pc:sldMkLst>
          <pc:docMk/>
          <pc:sldMk cId="3554693465" sldId="2147309836"/>
        </pc:sldMkLst>
        <pc:spChg chg="mod">
          <ac:chgData name="Taurean Dyer" userId="S::tdyer@nvidia.com::f954f6d1-e0c2-47f6-94e5-a385e744f28d" providerId="AD" clId="Web-{4993F632-7FE8-8792-71BF-4EF8B383F487}" dt="2024-10-17T23:12:13.084" v="3" actId="20577"/>
          <ac:spMkLst>
            <pc:docMk/>
            <pc:sldMk cId="3554693465" sldId="2147309836"/>
            <ac:spMk id="4" creationId="{2A12DE28-A206-E40C-0C1F-DC8A47A5472C}"/>
          </ac:spMkLst>
        </pc:spChg>
        <pc:spChg chg="mod">
          <ac:chgData name="Taurean Dyer" userId="S::tdyer@nvidia.com::f954f6d1-e0c2-47f6-94e5-a385e744f28d" providerId="AD" clId="Web-{4993F632-7FE8-8792-71BF-4EF8B383F487}" dt="2024-10-17T23:12:07.724" v="2" actId="20577"/>
          <ac:spMkLst>
            <pc:docMk/>
            <pc:sldMk cId="3554693465" sldId="2147309836"/>
            <ac:spMk id="5" creationId="{F17C06EA-76A1-219A-3EC0-54ABFFCF9839}"/>
          </ac:spMkLst>
        </pc:spChg>
        <pc:spChg chg="mod">
          <ac:chgData name="Taurean Dyer" userId="S::tdyer@nvidia.com::f954f6d1-e0c2-47f6-94e5-a385e744f28d" providerId="AD" clId="Web-{4993F632-7FE8-8792-71BF-4EF8B383F487}" dt="2024-10-17T23:12:06.021" v="1" actId="20577"/>
          <ac:spMkLst>
            <pc:docMk/>
            <pc:sldMk cId="3554693465" sldId="2147309836"/>
            <ac:spMk id="8" creationId="{18533618-795A-F159-05E9-90AF15CA6D2C}"/>
          </ac:spMkLst>
        </pc:spChg>
      </pc:sldChg>
      <pc:sldChg chg="modSp">
        <pc:chgData name="Taurean Dyer" userId="S::tdyer@nvidia.com::f954f6d1-e0c2-47f6-94e5-a385e744f28d" providerId="AD" clId="Web-{4993F632-7FE8-8792-71BF-4EF8B383F487}" dt="2024-10-17T23:18:15.221" v="18" actId="20577"/>
        <pc:sldMkLst>
          <pc:docMk/>
          <pc:sldMk cId="3674844084" sldId="2147473150"/>
        </pc:sldMkLst>
        <pc:spChg chg="mod">
          <ac:chgData name="Taurean Dyer" userId="S::tdyer@nvidia.com::f954f6d1-e0c2-47f6-94e5-a385e744f28d" providerId="AD" clId="Web-{4993F632-7FE8-8792-71BF-4EF8B383F487}" dt="2024-10-17T23:17:59.189" v="17" actId="1076"/>
          <ac:spMkLst>
            <pc:docMk/>
            <pc:sldMk cId="3674844084" sldId="2147473150"/>
            <ac:spMk id="37" creationId="{DBE0EA91-DC81-4E8E-FB1A-BD5F7554B20D}"/>
          </ac:spMkLst>
        </pc:spChg>
        <pc:spChg chg="mod">
          <ac:chgData name="Taurean Dyer" userId="S::tdyer@nvidia.com::f954f6d1-e0c2-47f6-94e5-a385e744f28d" providerId="AD" clId="Web-{4993F632-7FE8-8792-71BF-4EF8B383F487}" dt="2024-10-17T23:18:15.221" v="18" actId="20577"/>
          <ac:spMkLst>
            <pc:docMk/>
            <pc:sldMk cId="3674844084" sldId="2147473150"/>
            <ac:spMk id="81" creationId="{34CF6AB7-1AA6-E547-A36D-81F028C08C86}"/>
          </ac:spMkLst>
        </pc:spChg>
      </pc:sldChg>
    </pc:docChg>
  </pc:docChgLst>
  <pc:docChgLst>
    <pc:chgData name="Jenn Yonemitsu" userId="S::jyonemitsu@nvidia.com::c5edf713-fd74-4093-bd9a-b3ba8f0ec4ce" providerId="AD" clId="Web-{B8E58072-CA78-9DB9-57A3-9BE385BF6648}"/>
    <pc:docChg chg="modSld">
      <pc:chgData name="Jenn Yonemitsu" userId="S::jyonemitsu@nvidia.com::c5edf713-fd74-4093-bd9a-b3ba8f0ec4ce" providerId="AD" clId="Web-{B8E58072-CA78-9DB9-57A3-9BE385BF6648}" dt="2024-11-07T23:44:01.750" v="50" actId="1076"/>
      <pc:docMkLst>
        <pc:docMk/>
      </pc:docMkLst>
      <pc:sldChg chg="modSp">
        <pc:chgData name="Jenn Yonemitsu" userId="S::jyonemitsu@nvidia.com::c5edf713-fd74-4093-bd9a-b3ba8f0ec4ce" providerId="AD" clId="Web-{B8E58072-CA78-9DB9-57A3-9BE385BF6648}" dt="2024-11-07T23:44:01.750" v="50" actId="1076"/>
        <pc:sldMkLst>
          <pc:docMk/>
          <pc:sldMk cId="2938977080" sldId="435"/>
        </pc:sldMkLst>
        <pc:spChg chg="mod">
          <ac:chgData name="Jenn Yonemitsu" userId="S::jyonemitsu@nvidia.com::c5edf713-fd74-4093-bd9a-b3ba8f0ec4ce" providerId="AD" clId="Web-{B8E58072-CA78-9DB9-57A3-9BE385BF6648}" dt="2024-11-07T17:58:46.155" v="10" actId="20577"/>
          <ac:spMkLst>
            <pc:docMk/>
            <pc:sldMk cId="2938977080" sldId="435"/>
            <ac:spMk id="12" creationId="{1436FE7F-85A6-928E-977D-F2C9BB6B961F}"/>
          </ac:spMkLst>
        </pc:spChg>
        <pc:spChg chg="mod">
          <ac:chgData name="Jenn Yonemitsu" userId="S::jyonemitsu@nvidia.com::c5edf713-fd74-4093-bd9a-b3ba8f0ec4ce" providerId="AD" clId="Web-{B8E58072-CA78-9DB9-57A3-9BE385BF6648}" dt="2024-11-07T17:59:55.610" v="40" actId="1076"/>
          <ac:spMkLst>
            <pc:docMk/>
            <pc:sldMk cId="2938977080" sldId="435"/>
            <ac:spMk id="18" creationId="{6F898E8C-D5B8-46C9-9411-06C822000CAA}"/>
          </ac:spMkLst>
        </pc:spChg>
        <pc:spChg chg="mod">
          <ac:chgData name="Jenn Yonemitsu" userId="S::jyonemitsu@nvidia.com::c5edf713-fd74-4093-bd9a-b3ba8f0ec4ce" providerId="AD" clId="Web-{B8E58072-CA78-9DB9-57A3-9BE385BF6648}" dt="2024-11-07T18:00:14.219" v="49" actId="20577"/>
          <ac:spMkLst>
            <pc:docMk/>
            <pc:sldMk cId="2938977080" sldId="435"/>
            <ac:spMk id="137" creationId="{4BECD650-CD6D-40D7-8AB6-12DAAD7794B1}"/>
          </ac:spMkLst>
        </pc:spChg>
        <pc:grpChg chg="mod">
          <ac:chgData name="Jenn Yonemitsu" userId="S::jyonemitsu@nvidia.com::c5edf713-fd74-4093-bd9a-b3ba8f0ec4ce" providerId="AD" clId="Web-{B8E58072-CA78-9DB9-57A3-9BE385BF6648}" dt="2024-11-07T17:59:55.766" v="41" actId="1076"/>
          <ac:grpSpMkLst>
            <pc:docMk/>
            <pc:sldMk cId="2938977080" sldId="435"/>
            <ac:grpSpMk id="712" creationId="{E70FC884-68AF-4889-B11A-9DB35CA3B543}"/>
          </ac:grpSpMkLst>
        </pc:grpChg>
        <pc:picChg chg="mod">
          <ac:chgData name="Jenn Yonemitsu" userId="S::jyonemitsu@nvidia.com::c5edf713-fd74-4093-bd9a-b3ba8f0ec4ce" providerId="AD" clId="Web-{B8E58072-CA78-9DB9-57A3-9BE385BF6648}" dt="2024-11-07T17:59:37.015" v="35" actId="14100"/>
          <ac:picMkLst>
            <pc:docMk/>
            <pc:sldMk cId="2938977080" sldId="435"/>
            <ac:picMk id="2" creationId="{4BC5E100-02BA-4563-9B4A-1F3B13B090EC}"/>
          </ac:picMkLst>
        </pc:picChg>
        <pc:picChg chg="mod">
          <ac:chgData name="Jenn Yonemitsu" userId="S::jyonemitsu@nvidia.com::c5edf713-fd74-4093-bd9a-b3ba8f0ec4ce" providerId="AD" clId="Web-{B8E58072-CA78-9DB9-57A3-9BE385BF6648}" dt="2024-11-07T23:44:01.750" v="50" actId="1076"/>
          <ac:picMkLst>
            <pc:docMk/>
            <pc:sldMk cId="2938977080" sldId="435"/>
            <ac:picMk id="5" creationId="{458DA768-7B03-569C-C169-72B9D5017CB2}"/>
          </ac:picMkLst>
        </pc:picChg>
        <pc:picChg chg="mod">
          <ac:chgData name="Jenn Yonemitsu" userId="S::jyonemitsu@nvidia.com::c5edf713-fd74-4093-bd9a-b3ba8f0ec4ce" providerId="AD" clId="Web-{B8E58072-CA78-9DB9-57A3-9BE385BF6648}" dt="2024-11-07T17:59:55.563" v="38" actId="1076"/>
          <ac:picMkLst>
            <pc:docMk/>
            <pc:sldMk cId="2938977080" sldId="435"/>
            <ac:picMk id="8" creationId="{63A63826-B3A3-4F3D-9F3B-A7BB5C725527}"/>
          </ac:picMkLst>
        </pc:picChg>
        <pc:picChg chg="mod">
          <ac:chgData name="Jenn Yonemitsu" userId="S::jyonemitsu@nvidia.com::c5edf713-fd74-4093-bd9a-b3ba8f0ec4ce" providerId="AD" clId="Web-{B8E58072-CA78-9DB9-57A3-9BE385BF6648}" dt="2024-11-07T17:59:55.782" v="42" actId="1076"/>
          <ac:picMkLst>
            <pc:docMk/>
            <pc:sldMk cId="2938977080" sldId="435"/>
            <ac:picMk id="9" creationId="{D58EFD1F-A4B1-8F38-11B1-CF6DD55776C0}"/>
          </ac:picMkLst>
        </pc:picChg>
        <pc:picChg chg="mod">
          <ac:chgData name="Jenn Yonemitsu" userId="S::jyonemitsu@nvidia.com::c5edf713-fd74-4093-bd9a-b3ba8f0ec4ce" providerId="AD" clId="Web-{B8E58072-CA78-9DB9-57A3-9BE385BF6648}" dt="2024-11-07T18:00:08.063" v="44" actId="1076"/>
          <ac:picMkLst>
            <pc:docMk/>
            <pc:sldMk cId="2938977080" sldId="435"/>
            <ac:picMk id="129" creationId="{74458F9E-7B59-4C45-A23F-949337767DF8}"/>
          </ac:picMkLst>
        </pc:picChg>
      </pc:sldChg>
    </pc:docChg>
  </pc:docChgLst>
  <pc:docChgLst>
    <pc:chgData name="Jenn Yonemitsu" userId="S::jyonemitsu@nvidia.com::c5edf713-fd74-4093-bd9a-b3ba8f0ec4ce" providerId="AD" clId="Web-{F7AE5F99-DFD1-5675-BBAB-24D00B1799C0}"/>
    <pc:docChg chg="addSld delSld modSld sldOrd modSection">
      <pc:chgData name="Jenn Yonemitsu" userId="S::jyonemitsu@nvidia.com::c5edf713-fd74-4093-bd9a-b3ba8f0ec4ce" providerId="AD" clId="Web-{F7AE5F99-DFD1-5675-BBAB-24D00B1799C0}" dt="2024-11-07T23:53:13.365" v="8" actId="20577"/>
      <pc:docMkLst>
        <pc:docMk/>
      </pc:docMkLst>
      <pc:sldChg chg="modSp">
        <pc:chgData name="Jenn Yonemitsu" userId="S::jyonemitsu@nvidia.com::c5edf713-fd74-4093-bd9a-b3ba8f0ec4ce" providerId="AD" clId="Web-{F7AE5F99-DFD1-5675-BBAB-24D00B1799C0}" dt="2024-11-07T23:53:13.365" v="8" actId="20577"/>
        <pc:sldMkLst>
          <pc:docMk/>
          <pc:sldMk cId="3575120753" sldId="826"/>
        </pc:sldMkLst>
        <pc:spChg chg="mod">
          <ac:chgData name="Jenn Yonemitsu" userId="S::jyonemitsu@nvidia.com::c5edf713-fd74-4093-bd9a-b3ba8f0ec4ce" providerId="AD" clId="Web-{F7AE5F99-DFD1-5675-BBAB-24D00B1799C0}" dt="2024-11-07T23:53:13.365" v="8" actId="20577"/>
          <ac:spMkLst>
            <pc:docMk/>
            <pc:sldMk cId="3575120753" sldId="826"/>
            <ac:spMk id="19" creationId="{1A9B4872-799B-CB94-761C-E19FD2499ED4}"/>
          </ac:spMkLst>
        </pc:spChg>
      </pc:sldChg>
      <pc:sldChg chg="add del mod ord setBg">
        <pc:chgData name="Jenn Yonemitsu" userId="S::jyonemitsu@nvidia.com::c5edf713-fd74-4093-bd9a-b3ba8f0ec4ce" providerId="AD" clId="Web-{F7AE5F99-DFD1-5675-BBAB-24D00B1799C0}" dt="2024-11-07T23:51:46.971" v="4"/>
        <pc:sldMkLst>
          <pc:docMk/>
          <pc:sldMk cId="1960805660" sldId="2147482113"/>
        </pc:sldMkLst>
      </pc:sldChg>
    </pc:docChg>
  </pc:docChgLst>
  <pc:docChgLst>
    <pc:chgData name="Manas Singh" userId="S::manass@nvidia.com::f9012eda-5cce-4a64-a779-b2ba19fc8dca" providerId="AD" clId="Web-{B02FF113-4442-7093-E1ED-BD1A2129964A}"/>
    <pc:docChg chg="modSld">
      <pc:chgData name="Manas Singh" userId="S::manass@nvidia.com::f9012eda-5cce-4a64-a779-b2ba19fc8dca" providerId="AD" clId="Web-{B02FF113-4442-7093-E1ED-BD1A2129964A}" dt="2024-10-03T17:38:53.941" v="0" actId="1076"/>
      <pc:docMkLst>
        <pc:docMk/>
      </pc:docMkLst>
      <pc:sldChg chg="modSp">
        <pc:chgData name="Manas Singh" userId="S::manass@nvidia.com::f9012eda-5cce-4a64-a779-b2ba19fc8dca" providerId="AD" clId="Web-{B02FF113-4442-7093-E1ED-BD1A2129964A}" dt="2024-10-03T17:38:53.941" v="0" actId="1076"/>
        <pc:sldMkLst>
          <pc:docMk/>
          <pc:sldMk cId="2143643889" sldId="834"/>
        </pc:sldMkLst>
        <pc:picChg chg="mod">
          <ac:chgData name="Manas Singh" userId="S::manass@nvidia.com::f9012eda-5cce-4a64-a779-b2ba19fc8dca" providerId="AD" clId="Web-{B02FF113-4442-7093-E1ED-BD1A2129964A}" dt="2024-10-03T17:38:53.941" v="0" actId="1076"/>
          <ac:picMkLst>
            <pc:docMk/>
            <pc:sldMk cId="2143643889" sldId="834"/>
            <ac:picMk id="8" creationId="{70481B57-D978-185C-1089-7C9BF5337280}"/>
          </ac:picMkLst>
        </pc:picChg>
      </pc:sldChg>
    </pc:docChg>
  </pc:docChgLst>
  <pc:docChgLst>
    <pc:chgData name="Manas Singh" userId="S::manass@nvidia.com::f9012eda-5cce-4a64-a779-b2ba19fc8dca" providerId="AD" clId="Web-{49E89F17-1B14-81D3-6445-69194FE42070}"/>
    <pc:docChg chg="modSld">
      <pc:chgData name="Manas Singh" userId="S::manass@nvidia.com::f9012eda-5cce-4a64-a779-b2ba19fc8dca" providerId="AD" clId="Web-{49E89F17-1B14-81D3-6445-69194FE42070}" dt="2024-10-18T05:30:43.527" v="108" actId="1076"/>
      <pc:docMkLst>
        <pc:docMk/>
      </pc:docMkLst>
      <pc:sldChg chg="addSp delSp modSp">
        <pc:chgData name="Manas Singh" userId="S::manass@nvidia.com::f9012eda-5cce-4a64-a779-b2ba19fc8dca" providerId="AD" clId="Web-{49E89F17-1B14-81D3-6445-69194FE42070}" dt="2024-10-18T05:30:43.527" v="108" actId="1076"/>
        <pc:sldMkLst>
          <pc:docMk/>
          <pc:sldMk cId="3467103278" sldId="2147482103"/>
        </pc:sldMkLst>
        <pc:spChg chg="mod">
          <ac:chgData name="Manas Singh" userId="S::manass@nvidia.com::f9012eda-5cce-4a64-a779-b2ba19fc8dca" providerId="AD" clId="Web-{49E89F17-1B14-81D3-6445-69194FE42070}" dt="2024-10-18T05:30:43.527" v="108" actId="1076"/>
          <ac:spMkLst>
            <pc:docMk/>
            <pc:sldMk cId="3467103278" sldId="2147482103"/>
            <ac:spMk id="2" creationId="{667FDD3C-A3F4-E1B8-7CAA-C380D8E32BF3}"/>
          </ac:spMkLst>
        </pc:spChg>
        <pc:spChg chg="mod">
          <ac:chgData name="Manas Singh" userId="S::manass@nvidia.com::f9012eda-5cce-4a64-a779-b2ba19fc8dca" providerId="AD" clId="Web-{49E89F17-1B14-81D3-6445-69194FE42070}" dt="2024-10-18T05:22:00.438" v="14" actId="14100"/>
          <ac:spMkLst>
            <pc:docMk/>
            <pc:sldMk cId="3467103278" sldId="2147482103"/>
            <ac:spMk id="11" creationId="{58F98A6C-046B-2DE1-753F-77186853620E}"/>
          </ac:spMkLst>
        </pc:spChg>
        <pc:picChg chg="add mod">
          <ac:chgData name="Manas Singh" userId="S::manass@nvidia.com::f9012eda-5cce-4a64-a779-b2ba19fc8dca" providerId="AD" clId="Web-{49E89F17-1B14-81D3-6445-69194FE42070}" dt="2024-10-18T05:24:03.692" v="41" actId="1076"/>
          <ac:picMkLst>
            <pc:docMk/>
            <pc:sldMk cId="3467103278" sldId="2147482103"/>
            <ac:picMk id="3" creationId="{C61D64BB-3CD2-D25B-0F76-97393F05B218}"/>
          </ac:picMkLst>
        </pc:picChg>
        <pc:picChg chg="add mod">
          <ac:chgData name="Manas Singh" userId="S::manass@nvidia.com::f9012eda-5cce-4a64-a779-b2ba19fc8dca" providerId="AD" clId="Web-{49E89F17-1B14-81D3-6445-69194FE42070}" dt="2024-10-18T05:28:04.818" v="89" actId="1076"/>
          <ac:picMkLst>
            <pc:docMk/>
            <pc:sldMk cId="3467103278" sldId="2147482103"/>
            <ac:picMk id="4" creationId="{685BCA38-8A11-438E-A097-C4842EA95353}"/>
          </ac:picMkLst>
        </pc:picChg>
        <pc:picChg chg="add mod">
          <ac:chgData name="Manas Singh" userId="S::manass@nvidia.com::f9012eda-5cce-4a64-a779-b2ba19fc8dca" providerId="AD" clId="Web-{49E89F17-1B14-81D3-6445-69194FE42070}" dt="2024-10-18T05:25:26.601" v="59" actId="1076"/>
          <ac:picMkLst>
            <pc:docMk/>
            <pc:sldMk cId="3467103278" sldId="2147482103"/>
            <ac:picMk id="5" creationId="{E607E465-EE9C-72C3-8CCA-119ED7D9B472}"/>
          </ac:picMkLst>
        </pc:picChg>
        <pc:picChg chg="add del mod">
          <ac:chgData name="Manas Singh" userId="S::manass@nvidia.com::f9012eda-5cce-4a64-a779-b2ba19fc8dca" providerId="AD" clId="Web-{49E89F17-1B14-81D3-6445-69194FE42070}" dt="2024-10-18T05:22:03.188" v="15"/>
          <ac:picMkLst>
            <pc:docMk/>
            <pc:sldMk cId="3467103278" sldId="2147482103"/>
            <ac:picMk id="12" creationId="{1BEC33D8-8D61-4231-AF63-12FCD7A8BC12}"/>
          </ac:picMkLst>
        </pc:picChg>
        <pc:picChg chg="del">
          <ac:chgData name="Manas Singh" userId="S::manass@nvidia.com::f9012eda-5cce-4a64-a779-b2ba19fc8dca" providerId="AD" clId="Web-{49E89F17-1B14-81D3-6445-69194FE42070}" dt="2024-10-18T05:23:07.565" v="23"/>
          <ac:picMkLst>
            <pc:docMk/>
            <pc:sldMk cId="3467103278" sldId="2147482103"/>
            <ac:picMk id="13" creationId="{800AEF28-2901-94BF-7221-3D897D1884EA}"/>
          </ac:picMkLst>
        </pc:picChg>
        <pc:picChg chg="del">
          <ac:chgData name="Manas Singh" userId="S::manass@nvidia.com::f9012eda-5cce-4a64-a779-b2ba19fc8dca" providerId="AD" clId="Web-{49E89F17-1B14-81D3-6445-69194FE42070}" dt="2024-10-18T05:24:31.334" v="44"/>
          <ac:picMkLst>
            <pc:docMk/>
            <pc:sldMk cId="3467103278" sldId="2147482103"/>
            <ac:picMk id="14" creationId="{50D3A1BB-9A87-4869-FAEB-B5CE906B2A18}"/>
          </ac:picMkLst>
        </pc:picChg>
        <pc:picChg chg="add mod">
          <ac:chgData name="Manas Singh" userId="S::manass@nvidia.com::f9012eda-5cce-4a64-a779-b2ba19fc8dca" providerId="AD" clId="Web-{49E89F17-1B14-81D3-6445-69194FE42070}" dt="2024-10-18T05:25:17.914" v="58"/>
          <ac:picMkLst>
            <pc:docMk/>
            <pc:sldMk cId="3467103278" sldId="2147482103"/>
            <ac:picMk id="15" creationId="{B0AEF9BC-519B-79D1-5DB8-5AFC84F1B369}"/>
          </ac:picMkLst>
        </pc:picChg>
        <pc:picChg chg="add mod">
          <ac:chgData name="Manas Singh" userId="S::manass@nvidia.com::f9012eda-5cce-4a64-a779-b2ba19fc8dca" providerId="AD" clId="Web-{49E89F17-1B14-81D3-6445-69194FE42070}" dt="2024-10-18T05:26:15.095" v="65" actId="1076"/>
          <ac:picMkLst>
            <pc:docMk/>
            <pc:sldMk cId="3467103278" sldId="2147482103"/>
            <ac:picMk id="16" creationId="{7D7B22A0-6C79-0927-2A64-B6C3AD807F63}"/>
          </ac:picMkLst>
        </pc:picChg>
        <pc:picChg chg="del mod">
          <ac:chgData name="Manas Singh" userId="S::manass@nvidia.com::f9012eda-5cce-4a64-a779-b2ba19fc8dca" providerId="AD" clId="Web-{49E89F17-1B14-81D3-6445-69194FE42070}" dt="2024-10-18T05:24:49.225" v="52"/>
          <ac:picMkLst>
            <pc:docMk/>
            <pc:sldMk cId="3467103278" sldId="2147482103"/>
            <ac:picMk id="17" creationId="{780C79EC-12C8-BF05-754A-DE74BBD938C8}"/>
          </ac:picMkLst>
        </pc:picChg>
        <pc:picChg chg="del mod">
          <ac:chgData name="Manas Singh" userId="S::manass@nvidia.com::f9012eda-5cce-4a64-a779-b2ba19fc8dca" providerId="AD" clId="Web-{49E89F17-1B14-81D3-6445-69194FE42070}" dt="2024-10-18T05:23:35.285" v="30"/>
          <ac:picMkLst>
            <pc:docMk/>
            <pc:sldMk cId="3467103278" sldId="2147482103"/>
            <ac:picMk id="19" creationId="{DC6CE12F-00DB-9DF3-4916-B33762823DFB}"/>
          </ac:picMkLst>
        </pc:picChg>
        <pc:picChg chg="add mod">
          <ac:chgData name="Manas Singh" userId="S::manass@nvidia.com::f9012eda-5cce-4a64-a779-b2ba19fc8dca" providerId="AD" clId="Web-{49E89F17-1B14-81D3-6445-69194FE42070}" dt="2024-10-18T05:28:11.428" v="90" actId="14100"/>
          <ac:picMkLst>
            <pc:docMk/>
            <pc:sldMk cId="3467103278" sldId="2147482103"/>
            <ac:picMk id="20" creationId="{D65B290F-7037-AA68-F9A5-72B1931C460A}"/>
          </ac:picMkLst>
        </pc:picChg>
        <pc:picChg chg="add mod">
          <ac:chgData name="Manas Singh" userId="S::manass@nvidia.com::f9012eda-5cce-4a64-a779-b2ba19fc8dca" providerId="AD" clId="Web-{49E89F17-1B14-81D3-6445-69194FE42070}" dt="2024-10-18T05:27:44.098" v="81" actId="1076"/>
          <ac:picMkLst>
            <pc:docMk/>
            <pc:sldMk cId="3467103278" sldId="2147482103"/>
            <ac:picMk id="21" creationId="{CD37AD00-CD9E-896F-93F3-44F919A9C7C0}"/>
          </ac:picMkLst>
        </pc:picChg>
        <pc:picChg chg="add mod">
          <ac:chgData name="Manas Singh" userId="S::manass@nvidia.com::f9012eda-5cce-4a64-a779-b2ba19fc8dca" providerId="AD" clId="Web-{49E89F17-1B14-81D3-6445-69194FE42070}" dt="2024-10-18T05:30:27.776" v="107"/>
          <ac:picMkLst>
            <pc:docMk/>
            <pc:sldMk cId="3467103278" sldId="2147482103"/>
            <ac:picMk id="22" creationId="{BF2E5B5B-C9A9-6A1A-E522-219359BFA87F}"/>
          </ac:picMkLst>
        </pc:picChg>
        <pc:picChg chg="mod">
          <ac:chgData name="Manas Singh" userId="S::manass@nvidia.com::f9012eda-5cce-4a64-a779-b2ba19fc8dca" providerId="AD" clId="Web-{49E89F17-1B14-81D3-6445-69194FE42070}" dt="2024-10-18T05:28:01.365" v="87" actId="1076"/>
          <ac:picMkLst>
            <pc:docMk/>
            <pc:sldMk cId="3467103278" sldId="2147482103"/>
            <ac:picMk id="23" creationId="{F266EFAB-A4FD-FCC2-606A-4D902B7E5D18}"/>
          </ac:picMkLst>
        </pc:picChg>
        <pc:picChg chg="add mod">
          <ac:chgData name="Manas Singh" userId="S::manass@nvidia.com::f9012eda-5cce-4a64-a779-b2ba19fc8dca" providerId="AD" clId="Web-{49E89F17-1B14-81D3-6445-69194FE42070}" dt="2024-10-18T05:30:19.057" v="104"/>
          <ac:picMkLst>
            <pc:docMk/>
            <pc:sldMk cId="3467103278" sldId="2147482103"/>
            <ac:picMk id="24" creationId="{0AA3DFF4-CCE6-4637-5061-F2CBAFBA4215}"/>
          </ac:picMkLst>
        </pc:picChg>
        <pc:picChg chg="del">
          <ac:chgData name="Manas Singh" userId="S::manass@nvidia.com::f9012eda-5cce-4a64-a779-b2ba19fc8dca" providerId="AD" clId="Web-{49E89F17-1B14-81D3-6445-69194FE42070}" dt="2024-10-18T05:28:18.006" v="91"/>
          <ac:picMkLst>
            <pc:docMk/>
            <pc:sldMk cId="3467103278" sldId="2147482103"/>
            <ac:picMk id="26" creationId="{67B5F78E-3CB3-E7AA-DC9D-36B1886F1A38}"/>
          </ac:picMkLst>
        </pc:picChg>
        <pc:picChg chg="del">
          <ac:chgData name="Manas Singh" userId="S::manass@nvidia.com::f9012eda-5cce-4a64-a779-b2ba19fc8dca" providerId="AD" clId="Web-{49E89F17-1B14-81D3-6445-69194FE42070}" dt="2024-10-18T05:29:40.399" v="97"/>
          <ac:picMkLst>
            <pc:docMk/>
            <pc:sldMk cId="3467103278" sldId="2147482103"/>
            <ac:picMk id="27" creationId="{24867096-0082-9A30-4839-62B8FE244071}"/>
          </ac:picMkLst>
        </pc:picChg>
        <pc:picChg chg="del mod">
          <ac:chgData name="Manas Singh" userId="S::manass@nvidia.com::f9012eda-5cce-4a64-a779-b2ba19fc8dca" providerId="AD" clId="Web-{49E89F17-1B14-81D3-6445-69194FE42070}" dt="2024-10-18T05:26:19.392" v="66"/>
          <ac:picMkLst>
            <pc:docMk/>
            <pc:sldMk cId="3467103278" sldId="2147482103"/>
            <ac:picMk id="28" creationId="{AB84A738-CB40-C5BA-069D-5C1CBF679706}"/>
          </ac:picMkLst>
        </pc:picChg>
        <pc:picChg chg="del mod">
          <ac:chgData name="Manas Singh" userId="S::manass@nvidia.com::f9012eda-5cce-4a64-a779-b2ba19fc8dca" providerId="AD" clId="Web-{49E89F17-1B14-81D3-6445-69194FE42070}" dt="2024-10-18T05:23:51.520" v="38"/>
          <ac:picMkLst>
            <pc:docMk/>
            <pc:sldMk cId="3467103278" sldId="2147482103"/>
            <ac:picMk id="29" creationId="{5045B117-9127-E3B6-3B3D-1075197D297C}"/>
          </ac:picMkLst>
        </pc:picChg>
        <pc:picChg chg="mod">
          <ac:chgData name="Manas Singh" userId="S::manass@nvidia.com::f9012eda-5cce-4a64-a779-b2ba19fc8dca" providerId="AD" clId="Web-{49E89F17-1B14-81D3-6445-69194FE42070}" dt="2024-10-18T05:30:23.339" v="106"/>
          <ac:picMkLst>
            <pc:docMk/>
            <pc:sldMk cId="3467103278" sldId="2147482103"/>
            <ac:picMk id="31" creationId="{B3957157-32CF-1642-D902-0A1CACAD91B7}"/>
          </ac:picMkLst>
        </pc:picChg>
      </pc:sldChg>
    </pc:docChg>
  </pc:docChgLst>
  <pc:docChgLst>
    <pc:chgData name="Taurean Dyer" userId="S::tdyer@nvidia.com::f954f6d1-e0c2-47f6-94e5-a385e744f28d" providerId="AD" clId="Web-{930B3803-DA92-3999-9C6B-0900C479058B}"/>
    <pc:docChg chg="mod">
      <pc:chgData name="Taurean Dyer" userId="S::tdyer@nvidia.com::f954f6d1-e0c2-47f6-94e5-a385e744f28d" providerId="AD" clId="Web-{930B3803-DA92-3999-9C6B-0900C479058B}" dt="2024-10-09T21:49:04.676" v="0"/>
      <pc:docMkLst>
        <pc:docMk/>
      </pc:docMkLst>
    </pc:docChg>
  </pc:docChgLst>
  <pc:docChgLst>
    <pc:chgData name="Jenn Yonemitsu" userId="S::jyonemitsu@nvidia.com::c5edf713-fd74-4093-bd9a-b3ba8f0ec4ce" providerId="AD" clId="Web-{C2517307-9527-2002-70BC-E8F26F69FBAE}"/>
    <pc:docChg chg="modSld">
      <pc:chgData name="Jenn Yonemitsu" userId="S::jyonemitsu@nvidia.com::c5edf713-fd74-4093-bd9a-b3ba8f0ec4ce" providerId="AD" clId="Web-{C2517307-9527-2002-70BC-E8F26F69FBAE}" dt="2024-11-07T05:00:29.541" v="8" actId="1076"/>
      <pc:docMkLst>
        <pc:docMk/>
      </pc:docMkLst>
      <pc:sldChg chg="modSp">
        <pc:chgData name="Jenn Yonemitsu" userId="S::jyonemitsu@nvidia.com::c5edf713-fd74-4093-bd9a-b3ba8f0ec4ce" providerId="AD" clId="Web-{C2517307-9527-2002-70BC-E8F26F69FBAE}" dt="2024-11-07T05:00:29.541" v="8" actId="1076"/>
        <pc:sldMkLst>
          <pc:docMk/>
          <pc:sldMk cId="2938977080" sldId="435"/>
        </pc:sldMkLst>
        <pc:grpChg chg="mod">
          <ac:chgData name="Jenn Yonemitsu" userId="S::jyonemitsu@nvidia.com::c5edf713-fd74-4093-bd9a-b3ba8f0ec4ce" providerId="AD" clId="Web-{C2517307-9527-2002-70BC-E8F26F69FBAE}" dt="2024-11-07T05:00:16.868" v="5" actId="1076"/>
          <ac:grpSpMkLst>
            <pc:docMk/>
            <pc:sldMk cId="2938977080" sldId="435"/>
            <ac:grpSpMk id="712" creationId="{E70FC884-68AF-4889-B11A-9DB35CA3B543}"/>
          </ac:grpSpMkLst>
        </pc:grpChg>
        <pc:picChg chg="mod">
          <ac:chgData name="Jenn Yonemitsu" userId="S::jyonemitsu@nvidia.com::c5edf713-fd74-4093-bd9a-b3ba8f0ec4ce" providerId="AD" clId="Web-{C2517307-9527-2002-70BC-E8F26F69FBAE}" dt="2024-11-07T05:00:29.541" v="8" actId="1076"/>
          <ac:picMkLst>
            <pc:docMk/>
            <pc:sldMk cId="2938977080" sldId="435"/>
            <ac:picMk id="9" creationId="{D58EFD1F-A4B1-8F38-11B1-CF6DD55776C0}"/>
          </ac:picMkLst>
        </pc:picChg>
      </pc:sldChg>
    </pc:docChg>
  </pc:docChgLst>
</pc:chgInfo>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_7FFFF9FF_D3C5833F.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_7FFFF9FF_D3C5833F1.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_7FFFFA00_84F4EE42.xlsx"/><Relationship Id="rId1" Type="http://schemas.openxmlformats.org/officeDocument/2006/relationships/themeOverride" Target="../theme/themeOverride2.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_7FFFFA00_84F4EE422.xlsx"/><Relationship Id="rId1" Type="http://schemas.openxmlformats.org/officeDocument/2006/relationships/themeOverride" Target="../theme/themeOverride3.xml"/></Relationships>
</file>

<file path=ppt/charts/_rels/chart5.xml.rels><?xml version="1.0" encoding="UTF-8" standalone="yes"?>
<Relationships xmlns="http://schemas.openxmlformats.org/package/2006/relationships"><Relationship Id="rId3" Type="http://schemas.openxmlformats.org/officeDocument/2006/relationships/oleObject" Target="https://nvidia-my.sharepoint.com/personal/manass_nvidia_com/Documents/TPCH-Polars%20Update.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2" tx1="lt1" bg2="dk1" tx2="lt2" accent1="accent1" accent2="accent2" accent3="accent3" accent4="accent4" accent5="accent5" accent6="accent6" hlink="hlink" folHlink="folHlink"/>
  <c:chart>
    <c:autoTitleDeleted val="1"/>
    <c:plotArea>
      <c:layout>
        <c:manualLayout>
          <c:layoutTarget val="inner"/>
          <c:xMode val="edge"/>
          <c:yMode val="edge"/>
          <c:x val="5.3198557449943742E-2"/>
          <c:y val="0.15113261491093027"/>
          <c:w val="0.86127203230606519"/>
          <c:h val="0.75008396210708916"/>
        </c:manualLayout>
      </c:layout>
      <c:doughnutChart>
        <c:varyColors val="1"/>
        <c:ser>
          <c:idx val="0"/>
          <c:order val="0"/>
          <c:tx>
            <c:strRef>
              <c:f>Sheet1!$C$2</c:f>
              <c:strCache>
                <c:ptCount val="1"/>
              </c:strCache>
            </c:strRef>
          </c:tx>
          <c:spPr>
            <a:solidFill>
              <a:srgbClr val="B3B3B3">
                <a:lumMod val="50000"/>
              </a:srgbClr>
            </a:solidFill>
            <a:ln>
              <a:solidFill>
                <a:srgbClr val="000000"/>
              </a:solidFill>
            </a:ln>
          </c:spPr>
          <c:dPt>
            <c:idx val="0"/>
            <c:bubble3D val="0"/>
            <c:spPr>
              <a:solidFill>
                <a:srgbClr val="76B900"/>
              </a:solidFill>
              <a:ln w="19050">
                <a:solidFill>
                  <a:srgbClr val="000000"/>
                </a:solidFill>
              </a:ln>
            </c:spPr>
            <c:extLst>
              <c:ext xmlns:c16="http://schemas.microsoft.com/office/drawing/2014/chart" uri="{C3380CC4-5D6E-409C-BE32-E72D297353CC}">
                <c16:uniqueId val="{00000001-0E33-114D-80E5-B662FD4F5311}"/>
              </c:ext>
            </c:extLst>
          </c:dPt>
          <c:dPt>
            <c:idx val="1"/>
            <c:bubble3D val="0"/>
            <c:spPr>
              <a:solidFill>
                <a:srgbClr val="C00000"/>
              </a:solidFill>
              <a:ln w="19050">
                <a:solidFill>
                  <a:srgbClr val="000000"/>
                </a:solidFill>
              </a:ln>
            </c:spPr>
            <c:extLst>
              <c:ext xmlns:c16="http://schemas.microsoft.com/office/drawing/2014/chart" uri="{C3380CC4-5D6E-409C-BE32-E72D297353CC}">
                <c16:uniqueId val="{00000003-0E33-114D-80E5-B662FD4F5311}"/>
              </c:ext>
            </c:extLst>
          </c:dPt>
          <c:dPt>
            <c:idx val="2"/>
            <c:bubble3D val="0"/>
            <c:spPr>
              <a:solidFill>
                <a:srgbClr val="76B900"/>
              </a:solidFill>
              <a:ln w="19050">
                <a:solidFill>
                  <a:srgbClr val="000000"/>
                </a:solidFill>
              </a:ln>
            </c:spPr>
            <c:extLst>
              <c:ext xmlns:c16="http://schemas.microsoft.com/office/drawing/2014/chart" uri="{C3380CC4-5D6E-409C-BE32-E72D297353CC}">
                <c16:uniqueId val="{00000005-0E33-114D-80E5-B662FD4F5311}"/>
              </c:ext>
            </c:extLst>
          </c:dPt>
          <c:dPt>
            <c:idx val="3"/>
            <c:bubble3D val="0"/>
            <c:spPr>
              <a:solidFill>
                <a:srgbClr val="C00000"/>
              </a:solidFill>
              <a:ln w="19050">
                <a:solidFill>
                  <a:srgbClr val="000000"/>
                </a:solidFill>
              </a:ln>
            </c:spPr>
            <c:extLst>
              <c:ext xmlns:c16="http://schemas.microsoft.com/office/drawing/2014/chart" uri="{C3380CC4-5D6E-409C-BE32-E72D297353CC}">
                <c16:uniqueId val="{00000007-0E33-114D-80E5-B662FD4F5311}"/>
              </c:ext>
            </c:extLst>
          </c:dPt>
          <c:dPt>
            <c:idx val="4"/>
            <c:bubble3D val="0"/>
            <c:spPr>
              <a:solidFill>
                <a:srgbClr val="76B900"/>
              </a:solidFill>
              <a:ln w="19050">
                <a:solidFill>
                  <a:srgbClr val="000000"/>
                </a:solidFill>
              </a:ln>
            </c:spPr>
            <c:extLst>
              <c:ext xmlns:c16="http://schemas.microsoft.com/office/drawing/2014/chart" uri="{C3380CC4-5D6E-409C-BE32-E72D297353CC}">
                <c16:uniqueId val="{00000009-0E33-114D-80E5-B662FD4F5311}"/>
              </c:ext>
            </c:extLst>
          </c:dPt>
          <c:dPt>
            <c:idx val="5"/>
            <c:bubble3D val="0"/>
            <c:spPr>
              <a:solidFill>
                <a:srgbClr val="C00000"/>
              </a:solidFill>
              <a:ln>
                <a:solidFill>
                  <a:srgbClr val="000000"/>
                </a:solidFill>
              </a:ln>
            </c:spPr>
            <c:extLst>
              <c:ext xmlns:c16="http://schemas.microsoft.com/office/drawing/2014/chart" uri="{C3380CC4-5D6E-409C-BE32-E72D297353CC}">
                <c16:uniqueId val="{0000000B-0E33-114D-80E5-B662FD4F5311}"/>
              </c:ext>
            </c:extLst>
          </c:dPt>
          <c:dPt>
            <c:idx val="6"/>
            <c:bubble3D val="0"/>
            <c:spPr>
              <a:solidFill>
                <a:srgbClr val="76B900"/>
              </a:solidFill>
              <a:ln w="19050">
                <a:solidFill>
                  <a:srgbClr val="000000"/>
                </a:solidFill>
              </a:ln>
            </c:spPr>
            <c:extLst>
              <c:ext xmlns:c16="http://schemas.microsoft.com/office/drawing/2014/chart" uri="{C3380CC4-5D6E-409C-BE32-E72D297353CC}">
                <c16:uniqueId val="{0000000D-0E33-114D-80E5-B662FD4F5311}"/>
              </c:ext>
            </c:extLst>
          </c:dPt>
          <c:dPt>
            <c:idx val="7"/>
            <c:bubble3D val="0"/>
            <c:spPr>
              <a:solidFill>
                <a:srgbClr val="5E5E5E"/>
              </a:solidFill>
              <a:ln>
                <a:solidFill>
                  <a:srgbClr val="000000"/>
                </a:solidFill>
              </a:ln>
            </c:spPr>
            <c:extLst>
              <c:ext xmlns:c16="http://schemas.microsoft.com/office/drawing/2014/chart" uri="{C3380CC4-5D6E-409C-BE32-E72D297353CC}">
                <c16:uniqueId val="{0000000F-0E33-114D-80E5-B662FD4F5311}"/>
              </c:ext>
            </c:extLst>
          </c:dPt>
          <c:cat>
            <c:strRef>
              <c:f>Sheet1!$B$3:$B$9</c:f>
              <c:strCache>
                <c:ptCount val="7"/>
                <c:pt idx="0">
                  <c:v>Configure Data Prep</c:v>
                </c:pt>
                <c:pt idx="1">
                  <c:v>Wait Data Prep</c:v>
                </c:pt>
                <c:pt idx="2">
                  <c:v>Forgot to Add a Feature</c:v>
                </c:pt>
                <c:pt idx="3">
                  <c:v>Restart Data Prep</c:v>
                </c:pt>
                <c:pt idx="4">
                  <c:v>Find Null Values</c:v>
                </c:pt>
                <c:pt idx="5">
                  <c:v>Restart Data Prep Again</c:v>
                </c:pt>
                <c:pt idx="6">
                  <c:v>Train First Model</c:v>
                </c:pt>
              </c:strCache>
            </c:strRef>
          </c:cat>
          <c:val>
            <c:numRef>
              <c:f>Sheet1!$C$3:$C$10</c:f>
              <c:numCache>
                <c:formatCode>General</c:formatCode>
                <c:ptCount val="8"/>
                <c:pt idx="0">
                  <c:v>2</c:v>
                </c:pt>
                <c:pt idx="1">
                  <c:v>6</c:v>
                </c:pt>
                <c:pt idx="2">
                  <c:v>2</c:v>
                </c:pt>
                <c:pt idx="3">
                  <c:v>6</c:v>
                </c:pt>
                <c:pt idx="4">
                  <c:v>2</c:v>
                </c:pt>
                <c:pt idx="5">
                  <c:v>6</c:v>
                </c:pt>
                <c:pt idx="6">
                  <c:v>3</c:v>
                </c:pt>
                <c:pt idx="7">
                  <c:v>4</c:v>
                </c:pt>
              </c:numCache>
            </c:numRef>
          </c:val>
          <c:extLst>
            <c:ext xmlns:c16="http://schemas.microsoft.com/office/drawing/2014/chart" uri="{C3380CC4-5D6E-409C-BE32-E72D297353CC}">
              <c16:uniqueId val="{00000010-0E33-114D-80E5-B662FD4F5311}"/>
            </c:ext>
          </c:extLst>
        </c:ser>
        <c:dLbls>
          <c:showLegendKey val="0"/>
          <c:showVal val="0"/>
          <c:showCatName val="0"/>
          <c:showSerName val="0"/>
          <c:showPercent val="0"/>
          <c:showBubbleSize val="0"/>
          <c:showLeaderLines val="1"/>
        </c:dLbls>
        <c:firstSliceAng val="270"/>
        <c:holeSize val="76"/>
      </c:doughnutChart>
      <c:spPr>
        <a:noFill/>
      </c:spPr>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151766141433313"/>
          <c:y val="4.4167603636891727E-2"/>
          <c:w val="0.83201580330451175"/>
          <c:h val="0.86383140225142341"/>
        </c:manualLayout>
      </c:layout>
      <c:lineChart>
        <c:grouping val="standard"/>
        <c:varyColors val="0"/>
        <c:ser>
          <c:idx val="0"/>
          <c:order val="0"/>
          <c:tx>
            <c:strRef>
              <c:f>Sheet1!$B$1</c:f>
              <c:strCache>
                <c:ptCount val="1"/>
                <c:pt idx="0">
                  <c:v>Data Volume</c:v>
                </c:pt>
              </c:strCache>
            </c:strRef>
          </c:tx>
          <c:spPr>
            <a:ln w="28575" cap="rnd">
              <a:solidFill>
                <a:schemeClr val="bg2">
                  <a:lumMod val="50000"/>
                </a:schemeClr>
              </a:solidFill>
              <a:round/>
            </a:ln>
            <a:effectLst/>
          </c:spPr>
          <c:marker>
            <c:symbol val="none"/>
          </c:marker>
          <c:cat>
            <c:numRef>
              <c:f>Sheet1!$A$2:$A$12</c:f>
              <c:numCache>
                <c:formatCode>General</c:formatCode>
                <c:ptCount val="11"/>
                <c:pt idx="0">
                  <c:v>2017</c:v>
                </c:pt>
                <c:pt idx="1">
                  <c:v>2018</c:v>
                </c:pt>
                <c:pt idx="2">
                  <c:v>2019</c:v>
                </c:pt>
                <c:pt idx="3">
                  <c:v>2020</c:v>
                </c:pt>
                <c:pt idx="4">
                  <c:v>2021</c:v>
                </c:pt>
                <c:pt idx="5">
                  <c:v>2022</c:v>
                </c:pt>
                <c:pt idx="6">
                  <c:v>2023</c:v>
                </c:pt>
                <c:pt idx="7">
                  <c:v>2024</c:v>
                </c:pt>
                <c:pt idx="8">
                  <c:v>2025</c:v>
                </c:pt>
                <c:pt idx="9">
                  <c:v>2026</c:v>
                </c:pt>
                <c:pt idx="10">
                  <c:v>2027</c:v>
                </c:pt>
              </c:numCache>
            </c:numRef>
          </c:cat>
          <c:val>
            <c:numRef>
              <c:f>Sheet1!$B$2:$B$12</c:f>
              <c:numCache>
                <c:formatCode>General</c:formatCode>
                <c:ptCount val="11"/>
                <c:pt idx="0">
                  <c:v>31.6</c:v>
                </c:pt>
                <c:pt idx="1">
                  <c:v>40</c:v>
                </c:pt>
                <c:pt idx="2">
                  <c:v>50</c:v>
                </c:pt>
                <c:pt idx="3">
                  <c:v>68</c:v>
                </c:pt>
                <c:pt idx="4">
                  <c:v>83</c:v>
                </c:pt>
                <c:pt idx="5">
                  <c:v>100</c:v>
                </c:pt>
                <c:pt idx="6">
                  <c:v>125</c:v>
                </c:pt>
                <c:pt idx="7">
                  <c:v>150</c:v>
                </c:pt>
                <c:pt idx="8">
                  <c:v>190</c:v>
                </c:pt>
                <c:pt idx="9">
                  <c:v>235</c:v>
                </c:pt>
                <c:pt idx="10">
                  <c:v>291.10000000000002</c:v>
                </c:pt>
              </c:numCache>
            </c:numRef>
          </c:val>
          <c:smooth val="0"/>
          <c:extLst>
            <c:ext xmlns:c16="http://schemas.microsoft.com/office/drawing/2014/chart" uri="{C3380CC4-5D6E-409C-BE32-E72D297353CC}">
              <c16:uniqueId val="{00000000-0CB6-4434-882D-D4B4ADE3ACFB}"/>
            </c:ext>
          </c:extLst>
        </c:ser>
        <c:dLbls>
          <c:showLegendKey val="0"/>
          <c:showVal val="0"/>
          <c:showCatName val="0"/>
          <c:showSerName val="0"/>
          <c:showPercent val="0"/>
          <c:showBubbleSize val="0"/>
        </c:dLbls>
        <c:smooth val="0"/>
        <c:axId val="463046688"/>
        <c:axId val="462702656"/>
      </c:lineChart>
      <c:catAx>
        <c:axId val="4630466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600" b="0" i="0" u="none" strike="noStrike" kern="1200" baseline="0">
                <a:solidFill>
                  <a:schemeClr val="bg1"/>
                </a:solidFill>
                <a:latin typeface="+mn-lt"/>
                <a:ea typeface="+mn-ea"/>
                <a:cs typeface="+mn-cs"/>
              </a:defRPr>
            </a:pPr>
            <a:endParaRPr lang="en-US"/>
          </a:p>
        </c:txPr>
        <c:crossAx val="462702656"/>
        <c:crosses val="autoZero"/>
        <c:auto val="1"/>
        <c:lblAlgn val="ctr"/>
        <c:lblOffset val="100"/>
        <c:noMultiLvlLbl val="0"/>
      </c:catAx>
      <c:valAx>
        <c:axId val="462702656"/>
        <c:scaling>
          <c:orientation val="minMax"/>
        </c:scaling>
        <c:delete val="0"/>
        <c:axPos val="l"/>
        <c:majorGridlines>
          <c:spPr>
            <a:ln w="9525" cap="flat" cmpd="sng" algn="ctr">
              <a:solidFill>
                <a:schemeClr val="accent5">
                  <a:lumMod val="20000"/>
                  <a:lumOff val="8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crossAx val="4630466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2" tx1="lt1" bg2="dk1" tx2="lt2" accent1="accent1" accent2="accent2" accent3="accent3" accent4="accent4" accent5="accent5" accent6="accent6" hlink="hlink" folHlink="folHlink"/>
  <c:chart>
    <c:autoTitleDeleted val="1"/>
    <c:plotArea>
      <c:layout>
        <c:manualLayout>
          <c:layoutTarget val="inner"/>
          <c:xMode val="edge"/>
          <c:yMode val="edge"/>
          <c:x val="5.3198557449943742E-2"/>
          <c:y val="0.15113261491093027"/>
          <c:w val="0.86127203230606519"/>
          <c:h val="0.75008396210708916"/>
        </c:manualLayout>
      </c:layout>
      <c:doughnutChart>
        <c:varyColors val="1"/>
        <c:ser>
          <c:idx val="0"/>
          <c:order val="0"/>
          <c:tx>
            <c:strRef>
              <c:f>Sheet1!$C$2</c:f>
              <c:strCache>
                <c:ptCount val="1"/>
              </c:strCache>
            </c:strRef>
          </c:tx>
          <c:spPr>
            <a:solidFill>
              <a:srgbClr val="B3B3B3">
                <a:lumMod val="50000"/>
              </a:srgbClr>
            </a:solidFill>
            <a:ln>
              <a:solidFill>
                <a:srgbClr val="000000"/>
              </a:solidFill>
            </a:ln>
          </c:spPr>
          <c:dPt>
            <c:idx val="0"/>
            <c:bubble3D val="0"/>
            <c:spPr>
              <a:solidFill>
                <a:srgbClr val="76B900"/>
              </a:solidFill>
              <a:ln w="19050">
                <a:solidFill>
                  <a:srgbClr val="000000"/>
                </a:solidFill>
              </a:ln>
            </c:spPr>
            <c:extLst>
              <c:ext xmlns:c16="http://schemas.microsoft.com/office/drawing/2014/chart" uri="{C3380CC4-5D6E-409C-BE32-E72D297353CC}">
                <c16:uniqueId val="{00000001-0E33-114D-80E5-B662FD4F5311}"/>
              </c:ext>
            </c:extLst>
          </c:dPt>
          <c:dPt>
            <c:idx val="1"/>
            <c:bubble3D val="0"/>
            <c:spPr>
              <a:solidFill>
                <a:srgbClr val="C00000"/>
              </a:solidFill>
              <a:ln w="19050">
                <a:solidFill>
                  <a:srgbClr val="000000"/>
                </a:solidFill>
              </a:ln>
            </c:spPr>
            <c:extLst>
              <c:ext xmlns:c16="http://schemas.microsoft.com/office/drawing/2014/chart" uri="{C3380CC4-5D6E-409C-BE32-E72D297353CC}">
                <c16:uniqueId val="{00000003-0E33-114D-80E5-B662FD4F5311}"/>
              </c:ext>
            </c:extLst>
          </c:dPt>
          <c:dPt>
            <c:idx val="2"/>
            <c:bubble3D val="0"/>
            <c:spPr>
              <a:solidFill>
                <a:srgbClr val="76B900"/>
              </a:solidFill>
              <a:ln w="19050">
                <a:solidFill>
                  <a:srgbClr val="000000"/>
                </a:solidFill>
              </a:ln>
            </c:spPr>
            <c:extLst>
              <c:ext xmlns:c16="http://schemas.microsoft.com/office/drawing/2014/chart" uri="{C3380CC4-5D6E-409C-BE32-E72D297353CC}">
                <c16:uniqueId val="{00000005-0E33-114D-80E5-B662FD4F5311}"/>
              </c:ext>
            </c:extLst>
          </c:dPt>
          <c:dPt>
            <c:idx val="3"/>
            <c:bubble3D val="0"/>
            <c:spPr>
              <a:solidFill>
                <a:srgbClr val="C00000"/>
              </a:solidFill>
              <a:ln w="19050">
                <a:solidFill>
                  <a:srgbClr val="000000"/>
                </a:solidFill>
              </a:ln>
            </c:spPr>
            <c:extLst>
              <c:ext xmlns:c16="http://schemas.microsoft.com/office/drawing/2014/chart" uri="{C3380CC4-5D6E-409C-BE32-E72D297353CC}">
                <c16:uniqueId val="{00000007-0E33-114D-80E5-B662FD4F5311}"/>
              </c:ext>
            </c:extLst>
          </c:dPt>
          <c:dPt>
            <c:idx val="4"/>
            <c:bubble3D val="0"/>
            <c:spPr>
              <a:solidFill>
                <a:srgbClr val="76B900"/>
              </a:solidFill>
              <a:ln w="19050">
                <a:solidFill>
                  <a:srgbClr val="000000"/>
                </a:solidFill>
              </a:ln>
            </c:spPr>
            <c:extLst>
              <c:ext xmlns:c16="http://schemas.microsoft.com/office/drawing/2014/chart" uri="{C3380CC4-5D6E-409C-BE32-E72D297353CC}">
                <c16:uniqueId val="{00000009-0E33-114D-80E5-B662FD4F5311}"/>
              </c:ext>
            </c:extLst>
          </c:dPt>
          <c:dPt>
            <c:idx val="5"/>
            <c:bubble3D val="0"/>
            <c:spPr>
              <a:solidFill>
                <a:srgbClr val="C00000"/>
              </a:solidFill>
              <a:ln>
                <a:solidFill>
                  <a:srgbClr val="000000"/>
                </a:solidFill>
              </a:ln>
            </c:spPr>
            <c:extLst>
              <c:ext xmlns:c16="http://schemas.microsoft.com/office/drawing/2014/chart" uri="{C3380CC4-5D6E-409C-BE32-E72D297353CC}">
                <c16:uniqueId val="{0000000B-0E33-114D-80E5-B662FD4F5311}"/>
              </c:ext>
            </c:extLst>
          </c:dPt>
          <c:dPt>
            <c:idx val="6"/>
            <c:bubble3D val="0"/>
            <c:spPr>
              <a:solidFill>
                <a:srgbClr val="76B900"/>
              </a:solidFill>
              <a:ln w="19050">
                <a:solidFill>
                  <a:srgbClr val="000000"/>
                </a:solidFill>
              </a:ln>
            </c:spPr>
            <c:extLst>
              <c:ext xmlns:c16="http://schemas.microsoft.com/office/drawing/2014/chart" uri="{C3380CC4-5D6E-409C-BE32-E72D297353CC}">
                <c16:uniqueId val="{0000000D-0E33-114D-80E5-B662FD4F5311}"/>
              </c:ext>
            </c:extLst>
          </c:dPt>
          <c:dPt>
            <c:idx val="7"/>
            <c:bubble3D val="0"/>
            <c:spPr>
              <a:solidFill>
                <a:srgbClr val="5E5E5E"/>
              </a:solidFill>
              <a:ln>
                <a:solidFill>
                  <a:srgbClr val="000000"/>
                </a:solidFill>
              </a:ln>
            </c:spPr>
            <c:extLst>
              <c:ext xmlns:c16="http://schemas.microsoft.com/office/drawing/2014/chart" uri="{C3380CC4-5D6E-409C-BE32-E72D297353CC}">
                <c16:uniqueId val="{0000000F-0E33-114D-80E5-B662FD4F5311}"/>
              </c:ext>
            </c:extLst>
          </c:dPt>
          <c:cat>
            <c:strRef>
              <c:f>Sheet1!$B$3:$B$9</c:f>
              <c:strCache>
                <c:ptCount val="7"/>
                <c:pt idx="0">
                  <c:v>Configure Data Prep</c:v>
                </c:pt>
                <c:pt idx="1">
                  <c:v>Wait Data Prep</c:v>
                </c:pt>
                <c:pt idx="2">
                  <c:v>Forgot to Add a Feature</c:v>
                </c:pt>
                <c:pt idx="3">
                  <c:v>Restart Data Prep</c:v>
                </c:pt>
                <c:pt idx="4">
                  <c:v>Find Null Values</c:v>
                </c:pt>
                <c:pt idx="5">
                  <c:v>Restart Data Prep Again</c:v>
                </c:pt>
                <c:pt idx="6">
                  <c:v>Train First Model</c:v>
                </c:pt>
              </c:strCache>
            </c:strRef>
          </c:cat>
          <c:val>
            <c:numRef>
              <c:f>Sheet1!$C$3:$C$10</c:f>
              <c:numCache>
                <c:formatCode>General</c:formatCode>
                <c:ptCount val="8"/>
                <c:pt idx="0">
                  <c:v>2</c:v>
                </c:pt>
                <c:pt idx="1">
                  <c:v>6</c:v>
                </c:pt>
                <c:pt idx="2">
                  <c:v>2</c:v>
                </c:pt>
                <c:pt idx="3">
                  <c:v>6</c:v>
                </c:pt>
                <c:pt idx="4">
                  <c:v>2</c:v>
                </c:pt>
                <c:pt idx="5">
                  <c:v>6</c:v>
                </c:pt>
                <c:pt idx="6">
                  <c:v>3</c:v>
                </c:pt>
                <c:pt idx="7">
                  <c:v>4</c:v>
                </c:pt>
              </c:numCache>
            </c:numRef>
          </c:val>
          <c:extLst>
            <c:ext xmlns:c16="http://schemas.microsoft.com/office/drawing/2014/chart" uri="{C3380CC4-5D6E-409C-BE32-E72D297353CC}">
              <c16:uniqueId val="{00000010-0E33-114D-80E5-B662FD4F5311}"/>
            </c:ext>
          </c:extLst>
        </c:ser>
        <c:dLbls>
          <c:showLegendKey val="0"/>
          <c:showVal val="0"/>
          <c:showCatName val="0"/>
          <c:showSerName val="0"/>
          <c:showPercent val="0"/>
          <c:showBubbleSize val="0"/>
          <c:showLeaderLines val="1"/>
        </c:dLbls>
        <c:firstSliceAng val="270"/>
        <c:holeSize val="76"/>
      </c:doughnutChart>
      <c:spPr>
        <a:noFill/>
      </c:spPr>
    </c:plotArea>
    <c:plotVisOnly val="1"/>
    <c:dispBlanksAs val="gap"/>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2" tx1="lt1" bg2="dk1" tx2="lt2" accent1="accent1" accent2="accent2" accent3="accent3" accent4="accent4" accent5="accent5" accent6="accent6" hlink="hlink" folHlink="folHlink"/>
  <c:chart>
    <c:autoTitleDeleted val="1"/>
    <c:plotArea>
      <c:layout>
        <c:manualLayout>
          <c:layoutTarget val="inner"/>
          <c:xMode val="edge"/>
          <c:yMode val="edge"/>
          <c:x val="5.3198557449943742E-2"/>
          <c:y val="0.15113261491093027"/>
          <c:w val="0.86127203230606519"/>
          <c:h val="0.75008396210708916"/>
        </c:manualLayout>
      </c:layout>
      <c:doughnutChart>
        <c:varyColors val="1"/>
        <c:ser>
          <c:idx val="0"/>
          <c:order val="0"/>
          <c:tx>
            <c:strRef>
              <c:f>Sheet1!$C$2</c:f>
              <c:strCache>
                <c:ptCount val="1"/>
              </c:strCache>
            </c:strRef>
          </c:tx>
          <c:spPr>
            <a:solidFill>
              <a:srgbClr val="B3B3B3">
                <a:lumMod val="50000"/>
              </a:srgbClr>
            </a:solidFill>
            <a:ln>
              <a:solidFill>
                <a:srgbClr val="000000"/>
              </a:solidFill>
            </a:ln>
          </c:spPr>
          <c:dPt>
            <c:idx val="0"/>
            <c:bubble3D val="0"/>
            <c:spPr>
              <a:solidFill>
                <a:srgbClr val="008564"/>
              </a:solidFill>
              <a:ln w="19050">
                <a:solidFill>
                  <a:srgbClr val="000000"/>
                </a:solidFill>
              </a:ln>
            </c:spPr>
            <c:extLst>
              <c:ext xmlns:c16="http://schemas.microsoft.com/office/drawing/2014/chart" uri="{C3380CC4-5D6E-409C-BE32-E72D297353CC}">
                <c16:uniqueId val="{00000001-53A3-404C-AFA4-3DF32F91F001}"/>
              </c:ext>
            </c:extLst>
          </c:dPt>
          <c:dPt>
            <c:idx val="1"/>
            <c:bubble3D val="0"/>
            <c:spPr>
              <a:solidFill>
                <a:srgbClr val="76B900"/>
              </a:solidFill>
              <a:ln w="19050">
                <a:solidFill>
                  <a:srgbClr val="000000"/>
                </a:solidFill>
              </a:ln>
            </c:spPr>
            <c:extLst>
              <c:ext xmlns:c16="http://schemas.microsoft.com/office/drawing/2014/chart" uri="{C3380CC4-5D6E-409C-BE32-E72D297353CC}">
                <c16:uniqueId val="{00000003-53A3-404C-AFA4-3DF32F91F001}"/>
              </c:ext>
            </c:extLst>
          </c:dPt>
          <c:dPt>
            <c:idx val="2"/>
            <c:bubble3D val="0"/>
            <c:spPr>
              <a:solidFill>
                <a:srgbClr val="5D1682"/>
              </a:solidFill>
              <a:ln w="19050">
                <a:solidFill>
                  <a:srgbClr val="000000"/>
                </a:solidFill>
              </a:ln>
            </c:spPr>
            <c:extLst>
              <c:ext xmlns:c16="http://schemas.microsoft.com/office/drawing/2014/chart" uri="{C3380CC4-5D6E-409C-BE32-E72D297353CC}">
                <c16:uniqueId val="{00000005-53A3-404C-AFA4-3DF32F91F001}"/>
              </c:ext>
            </c:extLst>
          </c:dPt>
          <c:dPt>
            <c:idx val="3"/>
            <c:bubble3D val="0"/>
            <c:spPr>
              <a:solidFill>
                <a:srgbClr val="76B900"/>
              </a:solidFill>
              <a:ln w="19050">
                <a:solidFill>
                  <a:srgbClr val="000000"/>
                </a:solidFill>
              </a:ln>
            </c:spPr>
            <c:extLst>
              <c:ext xmlns:c16="http://schemas.microsoft.com/office/drawing/2014/chart" uri="{C3380CC4-5D6E-409C-BE32-E72D297353CC}">
                <c16:uniqueId val="{00000007-53A3-404C-AFA4-3DF32F91F001}"/>
              </c:ext>
            </c:extLst>
          </c:dPt>
          <c:dPt>
            <c:idx val="4"/>
            <c:bubble3D val="0"/>
            <c:spPr>
              <a:solidFill>
                <a:srgbClr val="008564"/>
              </a:solidFill>
              <a:ln w="19050">
                <a:solidFill>
                  <a:srgbClr val="000000"/>
                </a:solidFill>
              </a:ln>
            </c:spPr>
            <c:extLst>
              <c:ext xmlns:c16="http://schemas.microsoft.com/office/drawing/2014/chart" uri="{C3380CC4-5D6E-409C-BE32-E72D297353CC}">
                <c16:uniqueId val="{00000009-53A3-404C-AFA4-3DF32F91F001}"/>
              </c:ext>
            </c:extLst>
          </c:dPt>
          <c:dPt>
            <c:idx val="5"/>
            <c:bubble3D val="0"/>
            <c:spPr>
              <a:solidFill>
                <a:srgbClr val="76B900"/>
              </a:solidFill>
              <a:ln w="19050">
                <a:solidFill>
                  <a:srgbClr val="000000"/>
                </a:solidFill>
              </a:ln>
            </c:spPr>
            <c:extLst>
              <c:ext xmlns:c16="http://schemas.microsoft.com/office/drawing/2014/chart" uri="{C3380CC4-5D6E-409C-BE32-E72D297353CC}">
                <c16:uniqueId val="{0000000C-53A3-404C-AFA4-3DF32F91F001}"/>
              </c:ext>
            </c:extLst>
          </c:dPt>
          <c:dPt>
            <c:idx val="6"/>
            <c:bubble3D val="0"/>
            <c:spPr>
              <a:solidFill>
                <a:srgbClr val="5D1682"/>
              </a:solidFill>
              <a:ln w="19050">
                <a:solidFill>
                  <a:srgbClr val="000000"/>
                </a:solidFill>
              </a:ln>
            </c:spPr>
            <c:extLst>
              <c:ext xmlns:c16="http://schemas.microsoft.com/office/drawing/2014/chart" uri="{C3380CC4-5D6E-409C-BE32-E72D297353CC}">
                <c16:uniqueId val="{0000000B-53A3-404C-AFA4-3DF32F91F001}"/>
              </c:ext>
            </c:extLst>
          </c:dPt>
          <c:dPt>
            <c:idx val="7"/>
            <c:bubble3D val="0"/>
            <c:spPr>
              <a:solidFill>
                <a:srgbClr val="76B900"/>
              </a:solidFill>
              <a:ln w="19050">
                <a:solidFill>
                  <a:srgbClr val="000000"/>
                </a:solidFill>
              </a:ln>
            </c:spPr>
            <c:extLst>
              <c:ext xmlns:c16="http://schemas.microsoft.com/office/drawing/2014/chart" uri="{C3380CC4-5D6E-409C-BE32-E72D297353CC}">
                <c16:uniqueId val="{00000012-8A10-4D22-B342-9DA51C591E4B}"/>
              </c:ext>
            </c:extLst>
          </c:dPt>
          <c:dPt>
            <c:idx val="8"/>
            <c:bubble3D val="0"/>
            <c:spPr>
              <a:solidFill>
                <a:srgbClr val="008564"/>
              </a:solidFill>
              <a:ln w="19050">
                <a:solidFill>
                  <a:srgbClr val="000000"/>
                </a:solidFill>
              </a:ln>
            </c:spPr>
            <c:extLst>
              <c:ext xmlns:c16="http://schemas.microsoft.com/office/drawing/2014/chart" uri="{C3380CC4-5D6E-409C-BE32-E72D297353CC}">
                <c16:uniqueId val="{00000019-8A10-4D22-B342-9DA51C591E4B}"/>
              </c:ext>
            </c:extLst>
          </c:dPt>
          <c:dPt>
            <c:idx val="9"/>
            <c:bubble3D val="0"/>
            <c:spPr>
              <a:solidFill>
                <a:srgbClr val="76B900"/>
              </a:solidFill>
              <a:ln w="19050">
                <a:solidFill>
                  <a:srgbClr val="000000"/>
                </a:solidFill>
              </a:ln>
            </c:spPr>
            <c:extLst>
              <c:ext xmlns:c16="http://schemas.microsoft.com/office/drawing/2014/chart" uri="{C3380CC4-5D6E-409C-BE32-E72D297353CC}">
                <c16:uniqueId val="{00000013-8A10-4D22-B342-9DA51C591E4B}"/>
              </c:ext>
            </c:extLst>
          </c:dPt>
          <c:dPt>
            <c:idx val="10"/>
            <c:bubble3D val="0"/>
            <c:spPr>
              <a:solidFill>
                <a:srgbClr val="5D1682"/>
              </a:solidFill>
              <a:ln w="19050">
                <a:solidFill>
                  <a:srgbClr val="000000"/>
                </a:solidFill>
              </a:ln>
            </c:spPr>
            <c:extLst>
              <c:ext xmlns:c16="http://schemas.microsoft.com/office/drawing/2014/chart" uri="{C3380CC4-5D6E-409C-BE32-E72D297353CC}">
                <c16:uniqueId val="{0000001A-8A10-4D22-B342-9DA51C591E4B}"/>
              </c:ext>
            </c:extLst>
          </c:dPt>
          <c:dPt>
            <c:idx val="11"/>
            <c:bubble3D val="0"/>
            <c:spPr>
              <a:solidFill>
                <a:srgbClr val="76B900"/>
              </a:solidFill>
              <a:ln w="19050">
                <a:solidFill>
                  <a:srgbClr val="000000"/>
                </a:solidFill>
              </a:ln>
            </c:spPr>
            <c:extLst>
              <c:ext xmlns:c16="http://schemas.microsoft.com/office/drawing/2014/chart" uri="{C3380CC4-5D6E-409C-BE32-E72D297353CC}">
                <c16:uniqueId val="{00000014-8A10-4D22-B342-9DA51C591E4B}"/>
              </c:ext>
            </c:extLst>
          </c:dPt>
          <c:dPt>
            <c:idx val="12"/>
            <c:bubble3D val="0"/>
            <c:spPr>
              <a:solidFill>
                <a:srgbClr val="FFC000"/>
              </a:solidFill>
              <a:ln w="19050">
                <a:solidFill>
                  <a:srgbClr val="000000"/>
                </a:solidFill>
              </a:ln>
            </c:spPr>
            <c:extLst>
              <c:ext xmlns:c16="http://schemas.microsoft.com/office/drawing/2014/chart" uri="{C3380CC4-5D6E-409C-BE32-E72D297353CC}">
                <c16:uniqueId val="{00000015-8A10-4D22-B342-9DA51C591E4B}"/>
              </c:ext>
            </c:extLst>
          </c:dPt>
          <c:dPt>
            <c:idx val="13"/>
            <c:bubble3D val="0"/>
            <c:spPr>
              <a:solidFill>
                <a:srgbClr val="B3B3B3">
                  <a:lumMod val="50000"/>
                </a:srgbClr>
              </a:solidFill>
              <a:ln w="19050">
                <a:solidFill>
                  <a:srgbClr val="000000"/>
                </a:solidFill>
              </a:ln>
            </c:spPr>
            <c:extLst>
              <c:ext xmlns:c16="http://schemas.microsoft.com/office/drawing/2014/chart" uri="{C3380CC4-5D6E-409C-BE32-E72D297353CC}">
                <c16:uniqueId val="{0000001B-8A10-4D22-B342-9DA51C591E4B}"/>
              </c:ext>
            </c:extLst>
          </c:dPt>
          <c:dPt>
            <c:idx val="14"/>
            <c:bubble3D val="0"/>
            <c:spPr>
              <a:solidFill>
                <a:srgbClr val="76B900"/>
              </a:solidFill>
              <a:ln w="19050">
                <a:solidFill>
                  <a:srgbClr val="000000"/>
                </a:solidFill>
              </a:ln>
            </c:spPr>
            <c:extLst>
              <c:ext xmlns:c16="http://schemas.microsoft.com/office/drawing/2014/chart" uri="{C3380CC4-5D6E-409C-BE32-E72D297353CC}">
                <c16:uniqueId val="{0000000E-8A10-4D22-B342-9DA51C591E4B}"/>
              </c:ext>
            </c:extLst>
          </c:dPt>
          <c:dPt>
            <c:idx val="15"/>
            <c:bubble3D val="0"/>
            <c:spPr>
              <a:solidFill>
                <a:srgbClr val="C00000"/>
              </a:solidFill>
              <a:ln w="19050">
                <a:solidFill>
                  <a:srgbClr val="000000"/>
                </a:solidFill>
              </a:ln>
            </c:spPr>
            <c:extLst>
              <c:ext xmlns:c16="http://schemas.microsoft.com/office/drawing/2014/chart" uri="{C3380CC4-5D6E-409C-BE32-E72D297353CC}">
                <c16:uniqueId val="{00000016-8A10-4D22-B342-9DA51C591E4B}"/>
              </c:ext>
            </c:extLst>
          </c:dPt>
          <c:dPt>
            <c:idx val="16"/>
            <c:bubble3D val="0"/>
            <c:spPr>
              <a:solidFill>
                <a:srgbClr val="76B900"/>
              </a:solidFill>
              <a:ln w="19050">
                <a:solidFill>
                  <a:srgbClr val="000000"/>
                </a:solidFill>
              </a:ln>
            </c:spPr>
            <c:extLst>
              <c:ext xmlns:c16="http://schemas.microsoft.com/office/drawing/2014/chart" uri="{C3380CC4-5D6E-409C-BE32-E72D297353CC}">
                <c16:uniqueId val="{0000000F-8A10-4D22-B342-9DA51C591E4B}"/>
              </c:ext>
            </c:extLst>
          </c:dPt>
          <c:dPt>
            <c:idx val="17"/>
            <c:bubble3D val="0"/>
            <c:spPr>
              <a:solidFill>
                <a:srgbClr val="C00000"/>
              </a:solidFill>
              <a:ln w="19050">
                <a:solidFill>
                  <a:srgbClr val="000000"/>
                </a:solidFill>
              </a:ln>
            </c:spPr>
            <c:extLst>
              <c:ext xmlns:c16="http://schemas.microsoft.com/office/drawing/2014/chart" uri="{C3380CC4-5D6E-409C-BE32-E72D297353CC}">
                <c16:uniqueId val="{00000017-8A10-4D22-B342-9DA51C591E4B}"/>
              </c:ext>
            </c:extLst>
          </c:dPt>
          <c:dPt>
            <c:idx val="18"/>
            <c:bubble3D val="0"/>
            <c:spPr>
              <a:solidFill>
                <a:srgbClr val="76B900"/>
              </a:solidFill>
              <a:ln w="19050">
                <a:solidFill>
                  <a:srgbClr val="000000"/>
                </a:solidFill>
              </a:ln>
            </c:spPr>
            <c:extLst>
              <c:ext xmlns:c16="http://schemas.microsoft.com/office/drawing/2014/chart" uri="{C3380CC4-5D6E-409C-BE32-E72D297353CC}">
                <c16:uniqueId val="{00000010-8A10-4D22-B342-9DA51C591E4B}"/>
              </c:ext>
            </c:extLst>
          </c:dPt>
          <c:dPt>
            <c:idx val="19"/>
            <c:bubble3D val="0"/>
            <c:spPr>
              <a:solidFill>
                <a:srgbClr val="C00000"/>
              </a:solidFill>
              <a:ln w="19050">
                <a:solidFill>
                  <a:srgbClr val="000000"/>
                </a:solidFill>
              </a:ln>
            </c:spPr>
            <c:extLst>
              <c:ext xmlns:c16="http://schemas.microsoft.com/office/drawing/2014/chart" uri="{C3380CC4-5D6E-409C-BE32-E72D297353CC}">
                <c16:uniqueId val="{00000018-8A10-4D22-B342-9DA51C591E4B}"/>
              </c:ext>
            </c:extLst>
          </c:dPt>
          <c:dPt>
            <c:idx val="20"/>
            <c:bubble3D val="0"/>
            <c:spPr>
              <a:solidFill>
                <a:srgbClr val="76B900"/>
              </a:solidFill>
              <a:ln w="19050">
                <a:solidFill>
                  <a:srgbClr val="000000"/>
                </a:solidFill>
              </a:ln>
            </c:spPr>
            <c:extLst>
              <c:ext xmlns:c16="http://schemas.microsoft.com/office/drawing/2014/chart" uri="{C3380CC4-5D6E-409C-BE32-E72D297353CC}">
                <c16:uniqueId val="{00000011-8A10-4D22-B342-9DA51C591E4B}"/>
              </c:ext>
            </c:extLst>
          </c:dPt>
          <c:cat>
            <c:strRef>
              <c:f>Sheet1!$B$3:$B$23</c:f>
              <c:strCache>
                <c:ptCount val="5"/>
                <c:pt idx="0">
                  <c:v>One</c:v>
                </c:pt>
                <c:pt idx="1">
                  <c:v>Two</c:v>
                </c:pt>
                <c:pt idx="2">
                  <c:v>Three</c:v>
                </c:pt>
                <c:pt idx="3">
                  <c:v>Four</c:v>
                </c:pt>
                <c:pt idx="4">
                  <c:v>Five</c:v>
                </c:pt>
              </c:strCache>
            </c:strRef>
          </c:cat>
          <c:val>
            <c:numRef>
              <c:f>Sheet1!$C$3:$C$23</c:f>
              <c:numCache>
                <c:formatCode>General</c:formatCode>
                <c:ptCount val="21"/>
                <c:pt idx="0">
                  <c:v>4</c:v>
                </c:pt>
                <c:pt idx="1">
                  <c:v>4</c:v>
                </c:pt>
                <c:pt idx="2">
                  <c:v>2</c:v>
                </c:pt>
                <c:pt idx="3">
                  <c:v>5</c:v>
                </c:pt>
                <c:pt idx="4">
                  <c:v>3</c:v>
                </c:pt>
                <c:pt idx="5">
                  <c:v>4</c:v>
                </c:pt>
                <c:pt idx="6">
                  <c:v>2</c:v>
                </c:pt>
                <c:pt idx="7">
                  <c:v>6</c:v>
                </c:pt>
                <c:pt idx="8">
                  <c:v>3</c:v>
                </c:pt>
                <c:pt idx="9">
                  <c:v>4</c:v>
                </c:pt>
                <c:pt idx="10">
                  <c:v>3</c:v>
                </c:pt>
                <c:pt idx="11">
                  <c:v>4</c:v>
                </c:pt>
                <c:pt idx="12">
                  <c:v>5</c:v>
                </c:pt>
                <c:pt idx="13">
                  <c:v>27</c:v>
                </c:pt>
                <c:pt idx="14">
                  <c:v>10</c:v>
                </c:pt>
                <c:pt idx="15">
                  <c:v>3</c:v>
                </c:pt>
                <c:pt idx="16">
                  <c:v>4</c:v>
                </c:pt>
                <c:pt idx="17">
                  <c:v>3</c:v>
                </c:pt>
                <c:pt idx="18">
                  <c:v>5</c:v>
                </c:pt>
                <c:pt idx="19">
                  <c:v>3</c:v>
                </c:pt>
                <c:pt idx="20">
                  <c:v>4</c:v>
                </c:pt>
              </c:numCache>
            </c:numRef>
          </c:val>
          <c:extLst>
            <c:ext xmlns:c16="http://schemas.microsoft.com/office/drawing/2014/chart" uri="{C3380CC4-5D6E-409C-BE32-E72D297353CC}">
              <c16:uniqueId val="{0000000A-53A3-404C-AFA4-3DF32F91F001}"/>
            </c:ext>
          </c:extLst>
        </c:ser>
        <c:dLbls>
          <c:showLegendKey val="0"/>
          <c:showVal val="0"/>
          <c:showCatName val="0"/>
          <c:showSerName val="0"/>
          <c:showPercent val="0"/>
          <c:showBubbleSize val="0"/>
          <c:showLeaderLines val="1"/>
        </c:dLbls>
        <c:firstSliceAng val="16"/>
        <c:holeSize val="76"/>
      </c:doughnutChart>
      <c:spPr>
        <a:noFill/>
      </c:spPr>
    </c:plotArea>
    <c:plotVisOnly val="1"/>
    <c:dispBlanksAs val="gap"/>
    <c:showDLblsOverMax val="0"/>
  </c:chart>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190981176760159"/>
          <c:y val="6.5248572775044686E-2"/>
          <c:w val="0.81844489737371073"/>
          <c:h val="0.71739566026394019"/>
        </c:manualLayout>
      </c:layout>
      <c:barChart>
        <c:barDir val="col"/>
        <c:grouping val="clustered"/>
        <c:varyColors val="0"/>
        <c:ser>
          <c:idx val="0"/>
          <c:order val="0"/>
          <c:tx>
            <c:strRef>
              <c:f>'Compute Heavy Queries'!$C$1</c:f>
              <c:strCache>
                <c:ptCount val="1"/>
                <c:pt idx="0">
                  <c:v>Polars (CPU)</c:v>
                </c:pt>
              </c:strCache>
            </c:strRef>
          </c:tx>
          <c:spPr>
            <a:solidFill>
              <a:srgbClr val="0070C0"/>
            </a:solidFill>
            <a:ln>
              <a:noFill/>
            </a:ln>
            <a:effectLst/>
          </c:spPr>
          <c:invertIfNegative val="0"/>
          <c:cat>
            <c:numRef>
              <c:f>'Compute Heavy Queries'!$B$2:$B$5</c:f>
              <c:numCache>
                <c:formatCode>General</c:formatCode>
                <c:ptCount val="4"/>
                <c:pt idx="0">
                  <c:v>13</c:v>
                </c:pt>
                <c:pt idx="1">
                  <c:v>17</c:v>
                </c:pt>
                <c:pt idx="2">
                  <c:v>18</c:v>
                </c:pt>
                <c:pt idx="3">
                  <c:v>21</c:v>
                </c:pt>
              </c:numCache>
            </c:numRef>
          </c:cat>
          <c:val>
            <c:numRef>
              <c:f>'Compute Heavy Queries'!$C$2:$C$5</c:f>
              <c:numCache>
                <c:formatCode>0.00</c:formatCode>
                <c:ptCount val="4"/>
                <c:pt idx="0">
                  <c:v>7.25704259199994</c:v>
                </c:pt>
                <c:pt idx="1">
                  <c:v>11.885604403499849</c:v>
                </c:pt>
                <c:pt idx="2">
                  <c:v>16.827157731</c:v>
                </c:pt>
                <c:pt idx="3">
                  <c:v>40.958640041999999</c:v>
                </c:pt>
              </c:numCache>
            </c:numRef>
          </c:val>
          <c:extLst>
            <c:ext xmlns:c16="http://schemas.microsoft.com/office/drawing/2014/chart" uri="{C3380CC4-5D6E-409C-BE32-E72D297353CC}">
              <c16:uniqueId val="{00000000-117E-48E1-AF76-A4943F0FEE3E}"/>
            </c:ext>
          </c:extLst>
        </c:ser>
        <c:ser>
          <c:idx val="1"/>
          <c:order val="1"/>
          <c:tx>
            <c:strRef>
              <c:f>'Compute Heavy Queries'!$D$1</c:f>
              <c:strCache>
                <c:ptCount val="1"/>
                <c:pt idx="0">
                  <c:v>Polars (GPU)</c:v>
                </c:pt>
              </c:strCache>
            </c:strRef>
          </c:tx>
          <c:spPr>
            <a:solidFill>
              <a:srgbClr val="76B900"/>
            </a:solidFill>
            <a:ln>
              <a:noFill/>
            </a:ln>
            <a:effectLst/>
          </c:spPr>
          <c:invertIfNegative val="0"/>
          <c:dLbls>
            <c:dLbl>
              <c:idx val="0"/>
              <c:layout>
                <c:manualLayout>
                  <c:x val="3.6122317332473571E-2"/>
                  <c:y val="1.3644927735842981E-3"/>
                </c:manualLayout>
              </c:layout>
              <c:tx>
                <c:rich>
                  <a:bodyPr/>
                  <a:lstStyle/>
                  <a:p>
                    <a:fld id="{48F8125C-CE30-4E3B-962E-E6C6D08D0E10}" type="CELLREF">
                      <a:rPr lang="en-US"/>
                      <a:pPr/>
                      <a:t>[CELLREF]</a:t>
                    </a:fld>
                    <a:endParaRPr lang="en-US"/>
                  </a:p>
                </c:rich>
              </c:tx>
              <c:showLegendKey val="0"/>
              <c:showVal val="1"/>
              <c:showCatName val="0"/>
              <c:showSerName val="0"/>
              <c:showPercent val="0"/>
              <c:showBubbleSize val="0"/>
              <c:extLst>
                <c:ext xmlns:c15="http://schemas.microsoft.com/office/drawing/2012/chart" uri="{CE6537A1-D6FC-4f65-9D91-7224C49458BB}">
                  <c15:dlblFieldTable>
                    <c15:dlblFTEntry>
                      <c15:txfldGUID>{48F8125C-CE30-4E3B-962E-E6C6D08D0E10}</c15:txfldGUID>
                      <c15:f>'Compute Heavy Queries'!$F$2</c15:f>
                      <c15:dlblFieldTableCache>
                        <c:ptCount val="1"/>
                        <c:pt idx="0">
                          <c:v>5.8x</c:v>
                        </c:pt>
                      </c15:dlblFieldTableCache>
                    </c15:dlblFTEntry>
                  </c15:dlblFieldTable>
                  <c15:showDataLabelsRange val="0"/>
                </c:ext>
                <c:ext xmlns:c16="http://schemas.microsoft.com/office/drawing/2014/chart" uri="{C3380CC4-5D6E-409C-BE32-E72D297353CC}">
                  <c16:uniqueId val="{00000001-117E-48E1-AF76-A4943F0FEE3E}"/>
                </c:ext>
              </c:extLst>
            </c:dLbl>
            <c:dLbl>
              <c:idx val="1"/>
              <c:layout>
                <c:manualLayout>
                  <c:x val="4.1627582933456315E-2"/>
                  <c:y val="-3.0050160958073256E-2"/>
                </c:manualLayout>
              </c:layout>
              <c:tx>
                <c:rich>
                  <a:bodyPr/>
                  <a:lstStyle/>
                  <a:p>
                    <a:fld id="{F5CFC0F0-DB78-408A-A442-253063439D46}" type="CELLREF">
                      <a:rPr lang="en-US"/>
                      <a:pPr/>
                      <a:t>[CELLREF]</a:t>
                    </a:fld>
                    <a:endParaRPr lang="en-US"/>
                  </a:p>
                </c:rich>
              </c:tx>
              <c:showLegendKey val="0"/>
              <c:showVal val="1"/>
              <c:showCatName val="0"/>
              <c:showSerName val="0"/>
              <c:showPercent val="0"/>
              <c:showBubbleSize val="0"/>
              <c:extLst>
                <c:ext xmlns:c15="http://schemas.microsoft.com/office/drawing/2012/chart" uri="{CE6537A1-D6FC-4f65-9D91-7224C49458BB}">
                  <c15:dlblFieldTable>
                    <c15:dlblFTEntry>
                      <c15:txfldGUID>{F5CFC0F0-DB78-408A-A442-253063439D46}</c15:txfldGUID>
                      <c15:f>'Compute Heavy Queries'!$F$3</c15:f>
                      <c15:dlblFieldTableCache>
                        <c:ptCount val="1"/>
                        <c:pt idx="0">
                          <c:v>6.3x</c:v>
                        </c:pt>
                      </c15:dlblFieldTableCache>
                    </c15:dlblFTEntry>
                  </c15:dlblFieldTable>
                  <c15:showDataLabelsRange val="0"/>
                </c:ext>
                <c:ext xmlns:c16="http://schemas.microsoft.com/office/drawing/2014/chart" uri="{C3380CC4-5D6E-409C-BE32-E72D297353CC}">
                  <c16:uniqueId val="{00000002-117E-48E1-AF76-A4943F0FEE3E}"/>
                </c:ext>
              </c:extLst>
            </c:dLbl>
            <c:dLbl>
              <c:idx val="2"/>
              <c:layout>
                <c:manualLayout>
                  <c:x val="4.8922968405292831E-2"/>
                  <c:y val="-7.9640190500700175E-2"/>
                </c:manualLayout>
              </c:layout>
              <c:tx>
                <c:rich>
                  <a:bodyPr/>
                  <a:lstStyle/>
                  <a:p>
                    <a:fld id="{04722551-6395-40A6-9F39-F31B88AAB98A}" type="CELLREF">
                      <a:rPr lang="en-US"/>
                      <a:pPr/>
                      <a:t>[CELLREF]</a:t>
                    </a:fld>
                    <a:endParaRPr lang="en-US"/>
                  </a:p>
                </c:rich>
              </c:tx>
              <c:showLegendKey val="0"/>
              <c:showVal val="1"/>
              <c:showCatName val="0"/>
              <c:showSerName val="0"/>
              <c:showPercent val="0"/>
              <c:showBubbleSize val="0"/>
              <c:extLst>
                <c:ext xmlns:c15="http://schemas.microsoft.com/office/drawing/2012/chart" uri="{CE6537A1-D6FC-4f65-9D91-7224C49458BB}">
                  <c15:dlblFieldTable>
                    <c15:dlblFTEntry>
                      <c15:txfldGUID>{04722551-6395-40A6-9F39-F31B88AAB98A}</c15:txfldGUID>
                      <c15:f>'Compute Heavy Queries'!$F$4</c15:f>
                      <c15:dlblFieldTableCache>
                        <c:ptCount val="1"/>
                        <c:pt idx="0">
                          <c:v>13.2x</c:v>
                        </c:pt>
                      </c15:dlblFieldTableCache>
                    </c15:dlblFTEntry>
                  </c15:dlblFieldTable>
                  <c15:showDataLabelsRange val="0"/>
                </c:ext>
                <c:ext xmlns:c16="http://schemas.microsoft.com/office/drawing/2014/chart" uri="{C3380CC4-5D6E-409C-BE32-E72D297353CC}">
                  <c16:uniqueId val="{00000003-117E-48E1-AF76-A4943F0FEE3E}"/>
                </c:ext>
              </c:extLst>
            </c:dLbl>
            <c:dLbl>
              <c:idx val="3"/>
              <c:layout>
                <c:manualLayout>
                  <c:x val="4.9283084798875693E-2"/>
                  <c:y val="-0.23220301056312118"/>
                </c:manualLayout>
              </c:layout>
              <c:tx>
                <c:rich>
                  <a:bodyPr/>
                  <a:lstStyle/>
                  <a:p>
                    <a:fld id="{0E897D84-44F6-423B-A0B6-D167A830FEEE}" type="CELLREF">
                      <a:rPr lang="en-US"/>
                      <a:pPr/>
                      <a:t>[CELLREF]</a:t>
                    </a:fld>
                    <a:endParaRPr lang="en-US"/>
                  </a:p>
                </c:rich>
              </c:tx>
              <c:showLegendKey val="0"/>
              <c:showVal val="1"/>
              <c:showCatName val="0"/>
              <c:showSerName val="0"/>
              <c:showPercent val="0"/>
              <c:showBubbleSize val="0"/>
              <c:extLst>
                <c:ext xmlns:c15="http://schemas.microsoft.com/office/drawing/2012/chart" uri="{CE6537A1-D6FC-4f65-9D91-7224C49458BB}">
                  <c15:dlblFieldTable>
                    <c15:dlblFTEntry>
                      <c15:txfldGUID>{0E897D84-44F6-423B-A0B6-D167A830FEEE}</c15:txfldGUID>
                      <c15:f>'Compute Heavy Queries'!$F$5</c15:f>
                      <c15:dlblFieldTableCache>
                        <c:ptCount val="1"/>
                        <c:pt idx="0">
                          <c:v>13.3x</c:v>
                        </c:pt>
                      </c15:dlblFieldTableCache>
                    </c15:dlblFTEntry>
                  </c15:dlblFieldTable>
                  <c15:showDataLabelsRange val="0"/>
                </c:ext>
                <c:ext xmlns:c16="http://schemas.microsoft.com/office/drawing/2014/chart" uri="{C3380CC4-5D6E-409C-BE32-E72D297353CC}">
                  <c16:uniqueId val="{00000004-117E-48E1-AF76-A4943F0FEE3E}"/>
                </c:ext>
              </c:extLst>
            </c:dLbl>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NVIDIA Sans Light" panose="020B0303020203020204" pitchFamily="34" charset="0"/>
                    <a:ea typeface="+mn-ea"/>
                    <a:cs typeface="NVIDIA Sans Light" panose="020B0303020203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bg1">
                          <a:alpha val="0"/>
                        </a:schemeClr>
                      </a:solidFill>
                      <a:round/>
                    </a:ln>
                    <a:effectLst/>
                  </c:spPr>
                </c15:leaderLines>
              </c:ext>
            </c:extLst>
          </c:dLbls>
          <c:cat>
            <c:numRef>
              <c:f>'Compute Heavy Queries'!$B$2:$B$5</c:f>
              <c:numCache>
                <c:formatCode>General</c:formatCode>
                <c:ptCount val="4"/>
                <c:pt idx="0">
                  <c:v>13</c:v>
                </c:pt>
                <c:pt idx="1">
                  <c:v>17</c:v>
                </c:pt>
                <c:pt idx="2">
                  <c:v>18</c:v>
                </c:pt>
                <c:pt idx="3">
                  <c:v>21</c:v>
                </c:pt>
              </c:numCache>
            </c:numRef>
          </c:cat>
          <c:val>
            <c:numRef>
              <c:f>'Compute Heavy Queries'!$D$2:$D$5</c:f>
              <c:numCache>
                <c:formatCode>0.00</c:formatCode>
                <c:ptCount val="4"/>
                <c:pt idx="0">
                  <c:v>1.2593533274998601</c:v>
                </c:pt>
                <c:pt idx="1">
                  <c:v>1.8779475004998849</c:v>
                </c:pt>
                <c:pt idx="2">
                  <c:v>1.2743550225</c:v>
                </c:pt>
                <c:pt idx="3">
                  <c:v>3.069168994500155</c:v>
                </c:pt>
              </c:numCache>
            </c:numRef>
          </c:val>
          <c:extLst>
            <c:ext xmlns:c16="http://schemas.microsoft.com/office/drawing/2014/chart" uri="{C3380CC4-5D6E-409C-BE32-E72D297353CC}">
              <c16:uniqueId val="{00000005-117E-48E1-AF76-A4943F0FEE3E}"/>
            </c:ext>
          </c:extLst>
        </c:ser>
        <c:dLbls>
          <c:showLegendKey val="0"/>
          <c:showVal val="0"/>
          <c:showCatName val="0"/>
          <c:showSerName val="0"/>
          <c:showPercent val="0"/>
          <c:showBubbleSize val="0"/>
        </c:dLbls>
        <c:gapWidth val="234"/>
        <c:overlap val="-30"/>
        <c:axId val="1734165327"/>
        <c:axId val="2005566575"/>
      </c:barChart>
      <c:catAx>
        <c:axId val="1734165327"/>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bg1"/>
                    </a:solidFill>
                    <a:latin typeface="NVIDIA Sans Light" panose="020B0303020203020204" pitchFamily="34" charset="0"/>
                    <a:ea typeface="+mn-ea"/>
                    <a:cs typeface="NVIDIA Sans Light" panose="020B0303020203020204" pitchFamily="34" charset="0"/>
                  </a:defRPr>
                </a:pPr>
                <a:r>
                  <a:rPr lang="en-US"/>
                  <a:t> PDS-H Benchmark Query Number</a:t>
                </a:r>
              </a:p>
            </c:rich>
          </c:tx>
          <c:layout>
            <c:manualLayout>
              <c:xMode val="edge"/>
              <c:yMode val="edge"/>
              <c:x val="0.35149562560449588"/>
              <c:y val="0.8566376950939768"/>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NVIDIA Sans Light" panose="020B0303020203020204" pitchFamily="34" charset="0"/>
                  <a:ea typeface="+mn-ea"/>
                  <a:cs typeface="NVIDIA Sans Light" panose="020B0303020203020204" pitchFamily="34"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bg1"/>
                </a:solidFill>
                <a:latin typeface="NVIDIA Sans Light" panose="020B0303020203020204" pitchFamily="34" charset="0"/>
                <a:ea typeface="+mn-ea"/>
                <a:cs typeface="NVIDIA Sans Light" panose="020B0303020203020204" pitchFamily="34" charset="0"/>
              </a:defRPr>
            </a:pPr>
            <a:endParaRPr lang="en-US"/>
          </a:p>
        </c:txPr>
        <c:crossAx val="2005566575"/>
        <c:crosses val="autoZero"/>
        <c:auto val="1"/>
        <c:lblAlgn val="ctr"/>
        <c:lblOffset val="100"/>
        <c:noMultiLvlLbl val="0"/>
      </c:catAx>
      <c:valAx>
        <c:axId val="200556657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bg1"/>
                    </a:solidFill>
                    <a:latin typeface="NVIDIA Sans Light" panose="020B0303020203020204" pitchFamily="34" charset="0"/>
                    <a:ea typeface="+mn-ea"/>
                    <a:cs typeface="NVIDIA Sans Light" panose="020B0303020203020204" pitchFamily="34" charset="0"/>
                  </a:defRPr>
                </a:pPr>
                <a:r>
                  <a:rPr lang="en-US"/>
                  <a:t>Query Processing Time (seconds) </a:t>
                </a:r>
              </a:p>
            </c:rich>
          </c:tx>
          <c:layout>
            <c:manualLayout>
              <c:xMode val="edge"/>
              <c:yMode val="edge"/>
              <c:x val="1.4546995327021752E-2"/>
              <c:y val="0.20715158737376271"/>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bg1"/>
                  </a:solidFill>
                  <a:latin typeface="NVIDIA Sans Light" panose="020B0303020203020204" pitchFamily="34" charset="0"/>
                  <a:ea typeface="+mn-ea"/>
                  <a:cs typeface="NVIDIA Sans Light" panose="020B0303020203020204" pitchFamily="34" charset="0"/>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bg1"/>
                </a:solidFill>
                <a:latin typeface="NVIDIA Sans Light" panose="020B0303020203020204" pitchFamily="34" charset="0"/>
                <a:ea typeface="+mn-ea"/>
                <a:cs typeface="NVIDIA Sans Light" panose="020B0303020203020204" pitchFamily="34" charset="0"/>
              </a:defRPr>
            </a:pPr>
            <a:endParaRPr lang="en-US"/>
          </a:p>
        </c:txPr>
        <c:crossAx val="1734165327"/>
        <c:crosses val="autoZero"/>
        <c:crossBetween val="between"/>
      </c:valAx>
      <c:spPr>
        <a:noFill/>
        <a:ln>
          <a:noFill/>
        </a:ln>
        <a:effectLst/>
      </c:spPr>
    </c:plotArea>
    <c:legend>
      <c:legendPos val="b"/>
      <c:layout>
        <c:manualLayout>
          <c:xMode val="edge"/>
          <c:yMode val="edge"/>
          <c:x val="0.31983759521540772"/>
          <c:y val="0.93375004612238055"/>
          <c:w val="0.46150072174703805"/>
          <c:h val="4.8437380067451428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NVIDIA Sans Light" panose="020B0303020203020204" pitchFamily="34" charset="0"/>
              <a:ea typeface="+mn-ea"/>
              <a:cs typeface="NVIDIA Sans Light" panose="020B0303020203020204" pitchFamily="34" charset="0"/>
            </a:defRPr>
          </a:pPr>
          <a:endParaRPr lang="en-US"/>
        </a:p>
      </c:txPr>
    </c:legend>
    <c:plotVisOnly val="1"/>
    <c:dispBlanksAs val="gap"/>
    <c:showDLblsOverMax val="0"/>
  </c:chart>
  <c:spPr>
    <a:noFill/>
    <a:ln>
      <a:noFill/>
    </a:ln>
    <a:effectLst/>
  </c:spPr>
  <c:txPr>
    <a:bodyPr/>
    <a:lstStyle/>
    <a:p>
      <a:pPr>
        <a:defRPr sz="1200">
          <a:solidFill>
            <a:schemeClr val="bg1"/>
          </a:solidFill>
          <a:latin typeface="NVIDIA Sans Light" panose="020B0303020203020204" pitchFamily="34" charset="0"/>
          <a:cs typeface="NVIDIA Sans Light" panose="020B0303020203020204" pitchFamily="34" charset="0"/>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1B3_AF2D3B38.xml><?xml version="1.0" encoding="utf-8"?>
<p188:cmLst xmlns:a="http://schemas.openxmlformats.org/drawingml/2006/main" xmlns:r="http://schemas.openxmlformats.org/officeDocument/2006/relationships" xmlns:p188="http://schemas.microsoft.com/office/powerpoint/2018/8/main">
  <p188:cm id="{057D06C2-76BE-4ACB-8AD7-D04650A645B1}" authorId="{5AA6ACD8-9CFE-BB35-96A4-712EEC3FC285}" created="2024-11-07T23:44:39.673" startDate="2024-11-07T23:44:39.673" dueDate="2024-11-07T23:44:39.673" assignedTo="{13DDBD2E-EFE3-8F08-C582-79D6912AA54F}" title="What is Geo Pandas - does this need to be here? @Taurean Dyer">
    <ac:deMkLst xmlns:ac="http://schemas.microsoft.com/office/drawing/2013/main/command">
      <pc:docMk xmlns:pc="http://schemas.microsoft.com/office/powerpoint/2013/main/command"/>
      <pc:sldMk xmlns:pc="http://schemas.microsoft.com/office/powerpoint/2013/main/command" cId="2938977080" sldId="435"/>
      <ac:picMk id="5" creationId="{458DA768-7B03-569C-C169-72B9D5017CB2}"/>
    </ac:deMkLst>
    <p188:txBody>
      <a:bodyPr/>
      <a:lstStyle/>
      <a:p>
        <a:r>
          <a:rPr lang="en-US"/>
          <a:t>What is Geo Pandas - does this need to be here? [@Taurean Dyer] </a:t>
        </a:r>
      </a:p>
    </p188:txBody>
    <p188:extLst>
      <p:ext xmlns:p="http://schemas.openxmlformats.org/presentationml/2006/main" uri="{5BB2D875-25FF-4072-B9AC-8F64D62656EB}">
        <p228:taskDetails xmlns:p228="http://schemas.microsoft.com/office/powerpoint/2022/08/main">
          <p228:history>
            <p228:event time="2024-11-07T23:44:39.673" id="{E371F64D-74E5-4535-95E4-7A9E2A9226FD}">
              <p228:atrbtn authorId="{5AA6ACD8-9CFE-BB35-96A4-712EEC3FC285}"/>
              <p228:anchr>
                <p228:comment id="{057D06C2-76BE-4ACB-8AD7-D04650A645B1}"/>
              </p228:anchr>
              <p228:add/>
            </p228:event>
            <p228:event time="2024-11-07T23:44:39.673" id="{D3220EE7-F967-4E73-9E41-856011DF7D0B}">
              <p228:atrbtn authorId="{5AA6ACD8-9CFE-BB35-96A4-712EEC3FC285}"/>
              <p228:anchr>
                <p228:comment id="{057D06C2-76BE-4ACB-8AD7-D04650A645B1}"/>
              </p228:anchr>
              <p228:asgn authorId="{13DDBD2E-EFE3-8F08-C582-79D6912AA54F}"/>
            </p228:event>
            <p228:event time="2024-11-07T23:44:39.673" id="{EBD2E3D8-42F1-4567-9878-4CD27B1A7E40}">
              <p228:atrbtn authorId="{5AA6ACD8-9CFE-BB35-96A4-712EEC3FC285}"/>
              <p228:anchr>
                <p228:comment id="{057D06C2-76BE-4ACB-8AD7-D04650A645B1}"/>
              </p228:anchr>
              <p228:title val="What is Geo Pandas - does this need to be here? @Taurean Dyer"/>
            </p228:event>
            <p228:event time="2024-11-07T23:44:39.673" id="{B92D0040-B53B-4089-ACD0-AE70F5B5E3A2}">
              <p228:atrbtn authorId="{5AA6ACD8-9CFE-BB35-96A4-712EEC3FC285}"/>
              <p228:anchr>
                <p228:comment id="{057D06C2-76BE-4ACB-8AD7-D04650A645B1}"/>
              </p228:anchr>
              <p228:date stDt="2024-11-07T23:44:39.673" endDt="2024-11-07T23:44:39.673"/>
            </p228:event>
          </p228:history>
        </p228:taskDetails>
      </p:ext>
    </p188:extLst>
  </p188:cm>
</p188:cmLst>
</file>

<file path=ppt/comments/modernComment_33A_D5180371.xml><?xml version="1.0" encoding="utf-8"?>
<p188:cmLst xmlns:a="http://schemas.openxmlformats.org/drawingml/2006/main" xmlns:r="http://schemas.openxmlformats.org/officeDocument/2006/relationships" xmlns:p188="http://schemas.microsoft.com/office/powerpoint/2018/8/main">
  <p188:cm id="{37DA3D8F-DEA1-4D5D-8FF8-3452A431F8EB}" authorId="{53CCACFC-F7CB-8B65-897A-34109AD74B99}" created="2024-10-10T20:52:18.970" startDate="2024-11-07T04:57:48.428" dueDate="2024-11-07T04:57:48.428" assignedTo="{9C26DF6B-D561-CAEB-2569-8BD0039537CB}" title="@Jamil Semaan tend to agree w Prachis assessment do you have the alt slide?">
    <pc:sldMkLst xmlns:pc="http://schemas.microsoft.com/office/powerpoint/2013/main/command">
      <pc:docMk/>
      <pc:sldMk cId="3575120753" sldId="826"/>
    </pc:sldMkLst>
    <p188:replyLst>
      <p188:reply id="{0119DDC7-C104-4702-893C-072B1B09ED8D}" authorId="{5AA6ACD8-9CFE-BB35-96A4-712EEC3FC285}" created="2024-11-07T04:57:48.428">
        <p188:txBody>
          <a:bodyPr/>
          <a:lstStyle/>
          <a:p>
            <a:r>
              <a:rPr lang="en-US"/>
              <a:t>[@Jamil Semaan] tend to agree w Prachis assessment do you have the alt slide?</a:t>
            </a:r>
          </a:p>
        </p188:txBody>
      </p188:reply>
    </p188:replyLst>
    <p188:txBody>
      <a:bodyPr/>
      <a:lstStyle/>
      <a:p>
        <a:r>
          <a:rPr lang="en-US"/>
          <a:t>This slide specifically positions RAPIDS for spark/hadoop level processing. Many libraries are meant for smaller workloads (zero code change, etc). I would not include this slide given the rest of the context. I am adding a different option below.</a:t>
        </a:r>
      </a:p>
    </p188:txBody>
    <p188:extLst>
      <p:ext xmlns:p="http://schemas.openxmlformats.org/presentationml/2006/main" uri="{5BB2D875-25FF-4072-B9AC-8F64D62656EB}">
        <p228:taskDetails xmlns:p228="http://schemas.microsoft.com/office/powerpoint/2022/08/main">
          <p228:history>
            <p228:event time="2024-11-07T04:57:48.428" id="{25AABFE2-29AC-40FA-B739-A7A4B8E910FD}">
              <p228:atrbtn authorId="{5AA6ACD8-9CFE-BB35-96A4-712EEC3FC285}"/>
              <p228:anchr>
                <p228:comment id="{0119DDC7-C104-4702-893C-072B1B09ED8D}"/>
              </p228:anchr>
              <p228:add/>
            </p228:event>
            <p228:event time="2024-11-07T04:57:48.428" id="{9F3EFAF9-4A27-4369-81CF-702F499D6017}">
              <p228:atrbtn authorId="{5AA6ACD8-9CFE-BB35-96A4-712EEC3FC285}"/>
              <p228:anchr>
                <p228:comment id="{0119DDC7-C104-4702-893C-072B1B09ED8D}"/>
              </p228:anchr>
              <p228:asgn authorId="{9C26DF6B-D561-CAEB-2569-8BD0039537CB}"/>
            </p228:event>
            <p228:event time="2024-11-07T04:57:48.428" id="{09FC9595-7182-4DB9-BFD2-E3DB0F41E72C}">
              <p228:atrbtn authorId="{5AA6ACD8-9CFE-BB35-96A4-712EEC3FC285}"/>
              <p228:anchr>
                <p228:comment id="{0119DDC7-C104-4702-893C-072B1B09ED8D}"/>
              </p228:anchr>
              <p228:date stDt="2024-11-07T04:57:48.428" endDt="2024-11-07T04:57:48.428"/>
            </p228:event>
            <p228:event time="2024-11-07T04:57:48.428" id="{CA40EEDD-3958-4DC0-8E0F-B8FF87CD0D32}">
              <p228:atrbtn authorId="{5AA6ACD8-9CFE-BB35-96A4-712EEC3FC285}"/>
              <p228:anchr>
                <p228:comment id="{0119DDC7-C104-4702-893C-072B1B09ED8D}"/>
              </p228:anchr>
              <p228:title val="@Jamil Semaan tend to agree w Prachis assessment do you have the alt slide?"/>
            </p228:event>
          </p228:history>
        </p228:taskDetails>
      </p:ext>
    </p188:extLst>
  </p188:cm>
</p188:cmLst>
</file>

<file path=ppt/comments/modernComment_340_FC32BCE0.xml><?xml version="1.0" encoding="utf-8"?>
<p188:cmLst xmlns:a="http://schemas.openxmlformats.org/drawingml/2006/main" xmlns:r="http://schemas.openxmlformats.org/officeDocument/2006/relationships" xmlns:p188="http://schemas.microsoft.com/office/powerpoint/2018/8/main">
  <p188:cm id="{0DFEA73A-9102-4BCA-8573-8D1B6BE53E7F}" authorId="{53CCACFC-F7CB-8B65-897A-34109AD74B99}" created="2024-10-10T20:57:30.494">
    <pc:sldMkLst xmlns:pc="http://schemas.microsoft.com/office/powerpoint/2013/main/command">
      <pc:docMk/>
      <pc:sldMk cId="4231183584" sldId="832"/>
    </pc:sldMkLst>
    <p188:txBody>
      <a:bodyPr/>
      <a:lstStyle/>
      <a:p>
        <a:r>
          <a:rPr lang="en-US"/>
          <a:t>Same feedback as above</a:t>
        </a:r>
      </a:p>
    </p188:txBody>
  </p188:cm>
</p188:cmLst>
</file>

<file path=ppt/comments/modernComment_342_7FC568F1.xml><?xml version="1.0" encoding="utf-8"?>
<p188:cmLst xmlns:a="http://schemas.openxmlformats.org/drawingml/2006/main" xmlns:r="http://schemas.openxmlformats.org/officeDocument/2006/relationships" xmlns:p188="http://schemas.microsoft.com/office/powerpoint/2018/8/main">
  <p188:cm id="{1F363839-CCED-4EF0-AA63-D2DC7F62C6EF}" authorId="{13DDBD2E-EFE3-8F08-C582-79D6912AA54F}" created="2024-10-09T21:49:04.676" startDate="2024-10-09T21:49:04.676" dueDate="2024-10-09T21:49:04.676" assignedTo="{5AA6ACD8-9CFE-BB35-96A4-712EEC3FC285}" title="get copy from @Jenn Yonemitsu and fix image">
    <pc:sldMkLst xmlns:pc="http://schemas.microsoft.com/office/powerpoint/2013/main/command">
      <pc:docMk/>
      <pc:sldMk cId="2143643889" sldId="834"/>
    </pc:sldMkLst>
    <p188:replyLst>
      <p188:reply id="{E06358AA-A68B-473F-A2C9-8C6374266A38}" authorId="{5AA6ACD8-9CFE-BB35-96A4-712EEC3FC285}" created="2024-10-13T20:30:01.076">
        <p188:txBody>
          <a:bodyPr/>
          <a:lstStyle/>
          <a:p>
            <a:r>
              <a:rPr lang="en-US"/>
              <a:t>Copy please update copy for NetworkX, "NetworkX accelerated by cuGraph"</a:t>
            </a:r>
          </a:p>
        </p188:txBody>
      </p188:reply>
    </p188:replyLst>
    <p188:txBody>
      <a:bodyPr/>
      <a:lstStyle/>
      <a:p>
        <a:r>
          <a:rPr lang="en-US"/>
          <a:t>get copy from [@Jenn Yonemitsu] and fix image</a:t>
        </a:r>
      </a:p>
    </p188:txBody>
    <p188:extLst>
      <p:ext xmlns:p="http://schemas.openxmlformats.org/presentationml/2006/main" uri="{5BB2D875-25FF-4072-B9AC-8F64D62656EB}">
        <p228:taskDetails xmlns:p228="http://schemas.microsoft.com/office/powerpoint/2022/08/main">
          <p228:history>
            <p228:event time="2024-10-09T21:49:04.676" id="{DF8FE2D1-ABB0-48DF-9D0A-02AAC5F11962}">
              <p228:atrbtn authorId="{13DDBD2E-EFE3-8F08-C582-79D6912AA54F}"/>
              <p228:anchr>
                <p228:comment id="{1F363839-CCED-4EF0-AA63-D2DC7F62C6EF}"/>
              </p228:anchr>
              <p228:add/>
            </p228:event>
            <p228:event time="2024-10-09T21:49:04.676" id="{32D0B03C-D95D-43DB-A429-D9BA00462C45}">
              <p228:atrbtn authorId="{13DDBD2E-EFE3-8F08-C582-79D6912AA54F}"/>
              <p228:anchr>
                <p228:comment id="{1F363839-CCED-4EF0-AA63-D2DC7F62C6EF}"/>
              </p228:anchr>
              <p228:asgn authorId="{5AA6ACD8-9CFE-BB35-96A4-712EEC3FC285}"/>
            </p228:event>
            <p228:event time="2024-10-09T21:49:04.676" id="{0D4CFEC5-D884-4488-92F8-8600772DEA07}">
              <p228:atrbtn authorId="{13DDBD2E-EFE3-8F08-C582-79D6912AA54F}"/>
              <p228:anchr>
                <p228:comment id="{1F363839-CCED-4EF0-AA63-D2DC7F62C6EF}"/>
              </p228:anchr>
              <p228:title val="get copy from @Jenn Yonemitsu and fix image"/>
            </p228:event>
            <p228:event time="2024-10-09T21:49:04.676" id="{B2AEF2C8-C1A3-4B18-85A8-96E9D0F983EF}">
              <p228:atrbtn authorId="{13DDBD2E-EFE3-8F08-C582-79D6912AA54F}"/>
              <p228:anchr>
                <p228:comment id="{1F363839-CCED-4EF0-AA63-D2DC7F62C6EF}"/>
              </p228:anchr>
              <p228:date stDt="2024-10-09T21:49:04.676" endDt="2024-10-09T21:49:04.676"/>
            </p228:event>
          </p228:history>
        </p228:taskDetails>
      </p:ext>
    </p188:extLst>
  </p188:cm>
</p188:cmLst>
</file>

<file path=ppt/comments/modernComment_7FFD590C_D3E05159.xml><?xml version="1.0" encoding="utf-8"?>
<p188:cmLst xmlns:a="http://schemas.openxmlformats.org/drawingml/2006/main" xmlns:r="http://schemas.openxmlformats.org/officeDocument/2006/relationships" xmlns:p188="http://schemas.microsoft.com/office/powerpoint/2018/8/main">
  <p188:cm id="{A113839A-EB96-4AEC-A5AE-E5A97D2F5424}" authorId="{53CCACFC-F7CB-8B65-897A-34109AD74B99}" status="resolved" created="2024-10-10T20:50:18.312" startDate="2024-10-10T20:50:18.312" dueDate="2024-10-10T20:50:18.312" assignedTo="{13DDBD2E-EFE3-8F08-C582-79D6912AA54F}" complete="100000" title="@Jenn Yonemitsu we can remove library names per discussion yday">
    <ac:deMkLst xmlns:ac="http://schemas.microsoft.com/office/drawing/2013/main/command">
      <pc:docMk xmlns:pc="http://schemas.microsoft.com/office/powerpoint/2013/main/command"/>
      <pc:sldMk xmlns:pc="http://schemas.microsoft.com/office/powerpoint/2013/main/command" cId="3554693465" sldId="2147309836"/>
      <ac:spMk id="4" creationId="{2A12DE28-A206-E40C-0C1F-DC8A47A5472C}"/>
    </ac:deMkLst>
    <p188:replyLst>
      <p188:reply id="{DE94E4E8-062E-4670-B1FF-979E5D4E41AB}" authorId="{5AA6ACD8-9CFE-BB35-96A4-712EEC3FC285}" created="2024-10-13T20:51:31.230">
        <p188:txBody>
          <a:bodyPr/>
          <a:lstStyle/>
          <a:p>
            <a:r>
              <a:rPr lang="en-US"/>
              <a:t>Sounds good. [@Taurean Dyer] lets remove cu* names in this row?</a:t>
            </a:r>
          </a:p>
        </p188:txBody>
      </p188:reply>
    </p188:replyLst>
    <p188:txBody>
      <a:bodyPr/>
      <a:lstStyle/>
      <a:p>
        <a:r>
          <a:rPr lang="en-US"/>
          <a:t>[@Jenn Yonemitsu] we can remove library names per discussion yday</a:t>
        </a:r>
      </a:p>
    </p188:txBody>
    <p188:extLst>
      <p:ext xmlns:p="http://schemas.openxmlformats.org/presentationml/2006/main" uri="{5BB2D875-25FF-4072-B9AC-8F64D62656EB}">
        <p228:taskDetails xmlns:p228="http://schemas.microsoft.com/office/powerpoint/2022/08/main">
          <p228:history>
            <p228:event time="2024-10-10T20:50:18.312" id="{0C628637-4C2E-4BB9-96F1-41D98251575C}">
              <p228:atrbtn authorId="{53CCACFC-F7CB-8B65-897A-34109AD74B99}"/>
              <p228:anchr>
                <p228:comment id="{A113839A-EB96-4AEC-A5AE-E5A97D2F5424}"/>
              </p228:anchr>
              <p228:add/>
            </p228:event>
            <p228:event time="2024-10-10T20:50:18.312" id="{D3A3667F-A92B-4A17-84C3-36EB93E7A1B5}">
              <p228:atrbtn authorId="{53CCACFC-F7CB-8B65-897A-34109AD74B99}"/>
              <p228:anchr>
                <p228:comment id="{A113839A-EB96-4AEC-A5AE-E5A97D2F5424}"/>
              </p228:anchr>
              <p228:asgn authorId="{5AA6ACD8-9CFE-BB35-96A4-712EEC3FC285}"/>
            </p228:event>
            <p228:event time="2024-10-10T20:50:18.312" id="{F008ECBC-D43A-4D53-8547-4CCE9E62272C}">
              <p228:atrbtn authorId="{53CCACFC-F7CB-8B65-897A-34109AD74B99}"/>
              <p228:anchr>
                <p228:comment id="{A113839A-EB96-4AEC-A5AE-E5A97D2F5424}"/>
              </p228:anchr>
              <p228:title val="@Jenn Yonemitsu we can remove library names per discussion yday"/>
            </p228:event>
            <p228:event time="2024-10-10T20:50:18.312" id="{AC04A758-54B4-441B-9DA0-D1A7BC101951}">
              <p228:atrbtn authorId="{53CCACFC-F7CB-8B65-897A-34109AD74B99}"/>
              <p228:anchr>
                <p228:comment id="{A113839A-EB96-4AEC-A5AE-E5A97D2F5424}"/>
              </p228:anchr>
              <p228:date stDt="2024-10-10T20:50:18.312" endDt="2024-10-10T20:50:18.312"/>
            </p228:event>
            <p228:event time="2024-10-13T20:51:31.230" id="{30A6D15D-7A23-413F-AFF2-1E3590F9575E}">
              <p228:atrbtn authorId="{5AA6ACD8-9CFE-BB35-96A4-712EEC3FC285}"/>
              <p228:anchr>
                <p228:comment id="{DE94E4E8-062E-4670-B1FF-979E5D4E41AB}"/>
              </p228:anchr>
              <p228:unasgnAll/>
            </p228:event>
            <p228:event time="2024-10-13T20:51:31.230" id="{5FCCDFB5-FB36-4A7D-BBB5-80FB1B855570}">
              <p228:atrbtn authorId="{5AA6ACD8-9CFE-BB35-96A4-712EEC3FC285}"/>
              <p228:anchr>
                <p228:comment id="{DE94E4E8-062E-4670-B1FF-979E5D4E41AB}"/>
              </p228:anchr>
              <p228:asgn authorId="{13DDBD2E-EFE3-8F08-C582-79D6912AA54F}"/>
            </p228:event>
            <p228:event time="2024-10-17T23:29:26.661" id="{F8547BF9-8DA4-41DA-AD57-13C53FD2287F}">
              <p228:atrbtn authorId="{13DDBD2E-EFE3-8F08-C582-79D6912AA54F}"/>
              <p228:anchr>
                <p228:comment id="{00000000-0000-0000-0000-000000000000}"/>
              </p228:anchr>
              <p228:pcntCmplt val="100000"/>
            </p228:event>
          </p228:history>
        </p228:taskDetails>
      </p:ext>
    </p188:extLst>
  </p188:cm>
  <p188:cm id="{7378D212-F43E-4D0A-A174-31863C76DEDA}" authorId="{53CCACFC-F7CB-8B65-897A-34109AD74B99}" created="2024-10-10T20:50:35.498" startDate="2024-10-10T20:50:35.498" dueDate="2024-10-10T20:50:35.498" assignedTo="{13DDBD2E-EFE3-8F08-C582-79D6912AA54F}" title="@Taurean Dyer can call this the &quot;Accelerate Data Science Stack&quot;">
    <ac:txMkLst xmlns:ac="http://schemas.microsoft.com/office/drawing/2013/main/command">
      <pc:docMk xmlns:pc="http://schemas.microsoft.com/office/powerpoint/2013/main/command"/>
      <pc:sldMk xmlns:pc="http://schemas.microsoft.com/office/powerpoint/2013/main/command" cId="3554693465" sldId="2147309836"/>
      <ac:spMk id="171" creationId="{CA418FE0-6E96-2356-D52B-498A7B7D4C94}"/>
      <ac:txMk cp="8" len="30">
        <ac:context len="39" hash="2869585297"/>
      </ac:txMk>
    </ac:txMkLst>
    <p188:txBody>
      <a:bodyPr/>
      <a:lstStyle/>
      <a:p>
        <a:r>
          <a:rPr lang="en-US"/>
          <a:t>[@Taurean Dyer] can call this the "Accelerate Data Science Stack"</a:t>
        </a:r>
      </a:p>
    </p188:txBody>
    <p188:extLst>
      <p:ext xmlns:p="http://schemas.openxmlformats.org/presentationml/2006/main" uri="{5BB2D875-25FF-4072-B9AC-8F64D62656EB}">
        <p228:taskDetails xmlns:p228="http://schemas.microsoft.com/office/powerpoint/2022/08/main">
          <p228:history>
            <p228:event time="2024-10-10T20:50:35.498" id="{FD7A31CB-E86D-4170-AB80-B67AFDED6566}">
              <p228:atrbtn authorId="{53CCACFC-F7CB-8B65-897A-34109AD74B99}"/>
              <p228:anchr>
                <p228:comment id="{7378D212-F43E-4D0A-A174-31863C76DEDA}"/>
              </p228:anchr>
              <p228:add/>
            </p228:event>
            <p228:event time="2024-10-10T20:50:35.498" id="{532169F0-5610-46F5-BF78-1EA16219FF23}">
              <p228:atrbtn authorId="{53CCACFC-F7CB-8B65-897A-34109AD74B99}"/>
              <p228:anchr>
                <p228:comment id="{7378D212-F43E-4D0A-A174-31863C76DEDA}"/>
              </p228:anchr>
              <p228:asgn authorId="{13DDBD2E-EFE3-8F08-C582-79D6912AA54F}"/>
            </p228:event>
            <p228:event time="2024-10-10T20:50:35.498" id="{62AC5D93-03E1-4656-9F99-20200738B09E}">
              <p228:atrbtn authorId="{53CCACFC-F7CB-8B65-897A-34109AD74B99}"/>
              <p228:anchr>
                <p228:comment id="{7378D212-F43E-4D0A-A174-31863C76DEDA}"/>
              </p228:anchr>
              <p228:title val="@Taurean Dyer can call this the &quot;Accelerate Data Science Stack&quot;"/>
            </p228:event>
            <p228:event time="2024-10-10T20:50:35.498" id="{FC286D72-E7F4-48AA-AB3F-883D326DC0C2}">
              <p228:atrbtn authorId="{53CCACFC-F7CB-8B65-897A-34109AD74B99}"/>
              <p228:anchr>
                <p228:comment id="{7378D212-F43E-4D0A-A174-31863C76DEDA}"/>
              </p228:anchr>
              <p228:date stDt="2024-10-10T20:50:35.498" endDt="2024-10-10T20:50:35.498"/>
            </p228:event>
          </p228:history>
        </p228:taskDetails>
      </p:ext>
    </p188:extLst>
  </p188:cm>
</p188:cmLst>
</file>

<file path=ppt/comments/modernComment_7FFD5C3B_0.xml><?xml version="1.0" encoding="utf-8"?>
<p188:cmLst xmlns:a="http://schemas.openxmlformats.org/drawingml/2006/main" xmlns:r="http://schemas.openxmlformats.org/officeDocument/2006/relationships" xmlns:p188="http://schemas.microsoft.com/office/powerpoint/2018/8/main">
  <p188:cm id="{91BAE273-2FE0-4D0E-9B0D-012DEFAE2B8E}" authorId="{53CCACFC-F7CB-8B65-897A-34109AD74B99}" created="2024-10-10T20:49:58.477">
    <pc:sldMkLst xmlns:pc="http://schemas.microsoft.com/office/powerpoint/2013/main/command">
      <pc:docMk/>
      <pc:sldMk cId="0" sldId="2147310651"/>
    </pc:sldMkLst>
    <p188:txBody>
      <a:bodyPr/>
      <a:lstStyle/>
      <a:p>
        <a:r>
          <a:rPr lang="en-US"/>
          <a:t>This looks out of date to me, especially because it mentions media processing, tensorrt (we don't refer to that as a separate lib anymore). I think the RAPIDS stack in S17 is the best replacement.</a:t>
        </a:r>
      </a:p>
    </p188:txBody>
  </p188:cm>
  <p188:cm id="{5A2955BF-1367-46D6-AC6D-26E8D35EF69A}" authorId="{13DDBD2E-EFE3-8F08-C582-79D6912AA54F}" created="2024-10-17T23:27:46.872" startDate="2024-11-07T05:01:32.120" dueDate="2024-11-07T05:01:32.120" assignedTo="{13DDBD2E-EFE3-8F08-C582-79D6912AA54F}" title="@Taurean Dyer @Jamil Semaan sometjing missing here?">
    <pc:sldMkLst xmlns:pc="http://schemas.microsoft.com/office/powerpoint/2013/main/command">
      <pc:docMk/>
      <pc:sldMk cId="0" sldId="2147310651"/>
    </pc:sldMkLst>
    <p188:replyLst>
      <p188:reply id="{1492835F-FA72-48F6-908E-5DABAF7CC50C}" authorId="{5AA6ACD8-9CFE-BB35-96A4-712EEC3FC285}" created="2024-11-07T05:01:32.120">
        <p188:txBody>
          <a:bodyPr/>
          <a:lstStyle/>
          <a:p>
            <a:r>
              <a:rPr lang="en-US"/>
              <a:t>[@Taurean Dyer] [@Jamil Semaan] sometjing missing here?</a:t>
            </a:r>
          </a:p>
        </p188:txBody>
      </p188:reply>
      <p188:reply id="{18A69503-6A90-471F-80B8-A74FB248E29C}" authorId="{5AA6ACD8-9CFE-BB35-96A4-712EEC3FC285}" created="2024-11-07T05:02:01.324">
        <p188:txBody>
          <a:bodyPr/>
          <a:lstStyle/>
          <a:p>
            <a:r>
              <a:rPr lang="en-US"/>
              <a:t>Has this been updated?</a:t>
            </a:r>
          </a:p>
        </p188:txBody>
      </p188:reply>
      <p188:reply id="{D75A01B7-3F9D-4B36-9660-B84DA6A4D443}" authorId="{5AA6ACD8-9CFE-BB35-96A4-712EEC3FC285}" created="2024-11-07T23:43:30.155">
        <p188:txBody>
          <a:bodyPr/>
          <a:lstStyle/>
          <a:p>
            <a:r>
              <a:rPr lang="en-US"/>
              <a:t>This needs to be updated [@Taurean Dyer] who can validate this slide or might suggest removing it - seems like there are too many stack diagrams</a:t>
            </a:r>
          </a:p>
        </p188:txBody>
      </p188:reply>
    </p188:replyLst>
    <p188:txBody>
      <a:bodyPr/>
      <a:lstStyle/>
      <a:p>
        <a:r>
          <a:rPr lang="en-US"/>
          <a:t>Let's rework this so that it's a left -&gt; right pipeline instead of a bottom -&gt; top stack -- keeping the same info</a:t>
        </a:r>
      </a:p>
    </p188:txBody>
    <p188:extLst>
      <p:ext xmlns:p="http://schemas.openxmlformats.org/presentationml/2006/main" uri="{5BB2D875-25FF-4072-B9AC-8F64D62656EB}">
        <p228:taskDetails xmlns:p228="http://schemas.microsoft.com/office/powerpoint/2022/08/main">
          <p228:history>
            <p228:event time="2024-11-07T05:01:32.120" id="{6F6DAFB2-B330-4572-9560-8FFDC7133781}">
              <p228:atrbtn authorId="{5AA6ACD8-9CFE-BB35-96A4-712EEC3FC285}"/>
              <p228:anchr>
                <p228:comment id="{1492835F-FA72-48F6-908E-5DABAF7CC50C}"/>
              </p228:anchr>
              <p228:add/>
            </p228:event>
            <p228:event time="2024-11-07T05:01:32.120" id="{ACB8083E-EE7A-4573-BB17-A85678B7BC8C}">
              <p228:atrbtn authorId="{5AA6ACD8-9CFE-BB35-96A4-712EEC3FC285}"/>
              <p228:anchr>
                <p228:comment id="{1492835F-FA72-48F6-908E-5DABAF7CC50C}"/>
              </p228:anchr>
              <p228:asgn authorId="{13DDBD2E-EFE3-8F08-C582-79D6912AA54F}"/>
            </p228:event>
            <p228:event time="2024-11-07T05:01:32.120" id="{4726432A-B38E-4AD3-BF98-F1E01E53704C}">
              <p228:atrbtn authorId="{5AA6ACD8-9CFE-BB35-96A4-712EEC3FC285}"/>
              <p228:anchr>
                <p228:comment id="{1492835F-FA72-48F6-908E-5DABAF7CC50C}"/>
              </p228:anchr>
              <p228:date stDt="2024-11-07T05:01:32.120" endDt="2024-11-07T05:01:32.120"/>
            </p228:event>
            <p228:event time="2024-11-07T05:01:32.120" id="{FB5F5984-738E-415C-991D-72E34A4FEB8F}">
              <p228:atrbtn authorId="{5AA6ACD8-9CFE-BB35-96A4-712EEC3FC285}"/>
              <p228:anchr>
                <p228:comment id="{1492835F-FA72-48F6-908E-5DABAF7CC50C}"/>
              </p228:anchr>
              <p228:title val="@Taurean Dyer @Jamil Semaan sometjing missing here?"/>
            </p228:event>
          </p228:history>
        </p228:taskDetails>
      </p:ext>
    </p188:extLst>
  </p188:cm>
</p188:cmLst>
</file>

<file path=ppt/comments/modernComment_7FFFF9F6_5259613B.xml><?xml version="1.0" encoding="utf-8"?>
<p188:cmLst xmlns:a="http://schemas.openxmlformats.org/drawingml/2006/main" xmlns:r="http://schemas.openxmlformats.org/officeDocument/2006/relationships" xmlns:p188="http://schemas.microsoft.com/office/powerpoint/2018/8/main">
  <p188:cm id="{8F497D75-6493-40C6-9DAB-5386A74124EB}" authorId="{5AA6ACD8-9CFE-BB35-96A4-712EEC3FC285}" created="2024-10-13T20:52:45.047" startDate="2024-10-13T20:52:45.047" dueDate="2024-10-13T20:52:45.047" assignedTo="{13DDBD2E-EFE3-8F08-C582-79D6912AA54F}" title="Is this architecturally accurate @Taurean Dyer @Manas Singh ? there is another box above so not clear if this is needed?">
    <ac:deMkLst xmlns:ac="http://schemas.microsoft.com/office/drawing/2013/main/command">
      <pc:docMk xmlns:pc="http://schemas.microsoft.com/office/powerpoint/2013/main/command"/>
      <pc:sldMk xmlns:pc="http://schemas.microsoft.com/office/powerpoint/2013/main/command" cId="1381589307" sldId="2147482102"/>
      <ac:spMk id="15" creationId="{BD4323C2-0BB6-4EEB-D04F-61D2186D01A6}"/>
    </ac:deMkLst>
    <p188:txBody>
      <a:bodyPr/>
      <a:lstStyle/>
      <a:p>
        <a:r>
          <a:rPr lang="en-US"/>
          <a:t>Is this architecturally accurate [@Taurean Dyer] [@Manas Singh] ? there is another box above so not clear if this is needed?</a:t>
        </a:r>
      </a:p>
    </p188:txBody>
    <p188:extLst>
      <p:ext xmlns:p="http://schemas.openxmlformats.org/presentationml/2006/main" uri="{5BB2D875-25FF-4072-B9AC-8F64D62656EB}">
        <p228:taskDetails xmlns:p228="http://schemas.microsoft.com/office/powerpoint/2022/08/main">
          <p228:history>
            <p228:event time="2024-10-13T20:52:45.047" id="{BED1AFCF-5775-4C8D-A18C-8B09D9C9BBBE}">
              <p228:atrbtn authorId="{5AA6ACD8-9CFE-BB35-96A4-712EEC3FC285}"/>
              <p228:anchr>
                <p228:comment id="{8F497D75-6493-40C6-9DAB-5386A74124EB}"/>
              </p228:anchr>
              <p228:add/>
            </p228:event>
            <p228:event time="2024-10-13T20:52:45.047" id="{E5D9FB3A-BC97-4A98-A667-96AD18F63655}">
              <p228:atrbtn authorId="{5AA6ACD8-9CFE-BB35-96A4-712EEC3FC285}"/>
              <p228:anchr>
                <p228:comment id="{8F497D75-6493-40C6-9DAB-5386A74124EB}"/>
              </p228:anchr>
              <p228:asgn authorId="{13DDBD2E-EFE3-8F08-C582-79D6912AA54F}"/>
            </p228:event>
            <p228:event time="2024-10-13T20:52:45.047" id="{B53A01B6-FC5C-45CE-9135-209C9A0CCAAF}">
              <p228:atrbtn authorId="{5AA6ACD8-9CFE-BB35-96A4-712EEC3FC285}"/>
              <p228:anchr>
                <p228:comment id="{8F497D75-6493-40C6-9DAB-5386A74124EB}"/>
              </p228:anchr>
              <p228:title val="Is this architecturally accurate @Taurean Dyer @Manas Singh ? there is another box above so not clear if this is needed?"/>
            </p228:event>
            <p228:event time="2024-10-13T20:52:45.047" id="{A3CB296B-1B9A-4CD8-A362-75651F506E2A}">
              <p228:atrbtn authorId="{5AA6ACD8-9CFE-BB35-96A4-712EEC3FC285}"/>
              <p228:anchr>
                <p228:comment id="{8F497D75-6493-40C6-9DAB-5386A74124EB}"/>
              </p228:anchr>
              <p228:date stDt="2024-10-13T20:52:45.047" endDt="2024-10-13T20:52:45.047"/>
            </p228:event>
          </p228:history>
        </p228:taskDetails>
      </p:ext>
    </p188:extLst>
  </p188:cm>
</p188:cmLst>
</file>

<file path=ppt/comments/modernComment_7FFFFA00_84F4EE42.xml><?xml version="1.0" encoding="utf-8"?>
<p188:cmLst xmlns:a="http://schemas.openxmlformats.org/drawingml/2006/main" xmlns:r="http://schemas.openxmlformats.org/officeDocument/2006/relationships" xmlns:p188="http://schemas.microsoft.com/office/powerpoint/2018/8/main">
  <p188:cm id="{B683A0A5-4C93-440D-BBB8-7CA07E718E7C}" authorId="{5AA6ACD8-9CFE-BB35-96A4-712EEC3FC285}" created="2024-11-07T04:58:43.585" startDate="2024-11-07T04:58:43.585" dueDate="2024-11-07T04:58:43.585" assignedTo="{9C26DF6B-D561-CAEB-2569-8BD0039537CB}" title="something mixed up here with the fonts (on my screen they are overlapping text boxes) @Jamil Semaan">
    <ac:deMkLst xmlns:ac="http://schemas.microsoft.com/office/drawing/2013/main/command">
      <pc:docMk xmlns:pc="http://schemas.microsoft.com/office/powerpoint/2013/main/command"/>
      <pc:sldMk xmlns:pc="http://schemas.microsoft.com/office/powerpoint/2013/main/command" cId="2230644290" sldId="2147482112"/>
      <ac:spMk id="27" creationId="{CE050149-224C-7222-D923-87AFE2FD5F02}"/>
    </ac:deMkLst>
    <p188:txBody>
      <a:bodyPr/>
      <a:lstStyle/>
      <a:p>
        <a:r>
          <a:rPr lang="en-US"/>
          <a:t>something mixed up here with the fonts (on my screen they are overlapping text boxes) [@Jamil Semaan] </a:t>
        </a:r>
      </a:p>
    </p188:txBody>
    <p188:extLst>
      <p:ext xmlns:p="http://schemas.openxmlformats.org/presentationml/2006/main" uri="{5BB2D875-25FF-4072-B9AC-8F64D62656EB}">
        <p228:taskDetails xmlns:p228="http://schemas.microsoft.com/office/powerpoint/2022/08/main">
          <p228:history>
            <p228:event time="2024-11-07T04:58:43.585" id="{7CD60975-458C-4FA6-B432-65D7F566F8A3}">
              <p228:atrbtn authorId="{5AA6ACD8-9CFE-BB35-96A4-712EEC3FC285}"/>
              <p228:anchr>
                <p228:comment id="{B683A0A5-4C93-440D-BBB8-7CA07E718E7C}"/>
              </p228:anchr>
              <p228:add/>
            </p228:event>
            <p228:event time="2024-11-07T04:58:43.585" id="{5248C4EF-E555-4BF7-9C71-6D7938A54DF6}">
              <p228:atrbtn authorId="{5AA6ACD8-9CFE-BB35-96A4-712EEC3FC285}"/>
              <p228:anchr>
                <p228:comment id="{B683A0A5-4C93-440D-BBB8-7CA07E718E7C}"/>
              </p228:anchr>
              <p228:asgn authorId="{9C26DF6B-D561-CAEB-2569-8BD0039537CB}"/>
            </p228:event>
            <p228:event time="2024-11-07T04:58:43.585" id="{649E3FFE-CB8D-4847-97B4-C86D6B64AB63}">
              <p228:atrbtn authorId="{5AA6ACD8-9CFE-BB35-96A4-712EEC3FC285}"/>
              <p228:anchr>
                <p228:comment id="{B683A0A5-4C93-440D-BBB8-7CA07E718E7C}"/>
              </p228:anchr>
              <p228:title val="something mixed up here with the fonts (on my screen they are overlapping text boxes) @Jamil Semaan"/>
            </p228:event>
            <p228:event time="2024-11-07T04:58:43.585" id="{AD6F5456-7733-47D3-B5FC-C4CC16771D33}">
              <p228:atrbtn authorId="{5AA6ACD8-9CFE-BB35-96A4-712EEC3FC285}"/>
              <p228:anchr>
                <p228:comment id="{B683A0A5-4C93-440D-BBB8-7CA07E718E7C}"/>
              </p228:anchr>
              <p228:date stDt="2024-11-07T04:58:43.585" endDt="2024-11-07T04:58:43.585"/>
            </p228:event>
          </p228:history>
        </p228:taskDetails>
      </p:ext>
    </p188:extLst>
  </p188:cm>
</p188:cmLst>
</file>

<file path=ppt/drawings/drawing1.xml><?xml version="1.0" encoding="utf-8"?>
<c:userShapes xmlns:c="http://schemas.openxmlformats.org/drawingml/2006/chart">
  <cdr:relSizeAnchor xmlns:cdr="http://schemas.openxmlformats.org/drawingml/2006/chartDrawing">
    <cdr:from>
      <cdr:x>0.27046</cdr:x>
      <cdr:y>0.67661</cdr:y>
    </cdr:from>
    <cdr:to>
      <cdr:x>0.27046</cdr:x>
      <cdr:y>0.76756</cdr:y>
    </cdr:to>
    <cdr:cxnSp macro="">
      <cdr:nvCxnSpPr>
        <cdr:cNvPr id="3" name="Straight Arrow Connector 2">
          <a:extLst xmlns:a="http://schemas.openxmlformats.org/drawingml/2006/main">
            <a:ext uri="{FF2B5EF4-FFF2-40B4-BE49-F238E27FC236}">
              <a16:creationId xmlns:a16="http://schemas.microsoft.com/office/drawing/2014/main" id="{5D0E72E6-8A0D-FD9D-92DC-957A8247D412}"/>
            </a:ext>
          </a:extLst>
        </cdr:cNvPr>
        <cdr:cNvCxnSpPr/>
      </cdr:nvCxnSpPr>
      <cdr:spPr>
        <a:xfrm xmlns:a="http://schemas.openxmlformats.org/drawingml/2006/main">
          <a:off x="1809095" y="3302081"/>
          <a:ext cx="0" cy="443867"/>
        </a:xfrm>
        <a:prstGeom xmlns:a="http://schemas.openxmlformats.org/drawingml/2006/main" prst="straightConnector1">
          <a:avLst/>
        </a:prstGeom>
        <a:ln xmlns:a="http://schemas.openxmlformats.org/drawingml/2006/main" w="15875">
          <a:headEnd w="sm" len="sm"/>
          <a:tailEnd type="triangle" w="sm" len="sm"/>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0.47741</cdr:x>
      <cdr:y>0.59026</cdr:y>
    </cdr:from>
    <cdr:to>
      <cdr:x>0.47741</cdr:x>
      <cdr:y>0.74962</cdr:y>
    </cdr:to>
    <cdr:cxnSp macro="">
      <cdr:nvCxnSpPr>
        <cdr:cNvPr id="4" name="Straight Arrow Connector 3">
          <a:extLst xmlns:a="http://schemas.openxmlformats.org/drawingml/2006/main">
            <a:ext uri="{FF2B5EF4-FFF2-40B4-BE49-F238E27FC236}">
              <a16:creationId xmlns:a16="http://schemas.microsoft.com/office/drawing/2014/main" id="{E9B12500-7933-C362-63BF-59936C64F8F6}"/>
            </a:ext>
          </a:extLst>
        </cdr:cNvPr>
        <cdr:cNvCxnSpPr/>
      </cdr:nvCxnSpPr>
      <cdr:spPr>
        <a:xfrm xmlns:a="http://schemas.openxmlformats.org/drawingml/2006/main">
          <a:off x="3193365" y="2880659"/>
          <a:ext cx="0" cy="777759"/>
        </a:xfrm>
        <a:prstGeom xmlns:a="http://schemas.openxmlformats.org/drawingml/2006/main" prst="straightConnector1">
          <a:avLst/>
        </a:prstGeom>
        <a:ln xmlns:a="http://schemas.openxmlformats.org/drawingml/2006/main" w="15875">
          <a:headEnd w="sm" len="sm"/>
          <a:tailEnd type="triangle" w="sm" len="sm"/>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0.68302</cdr:x>
      <cdr:y>0.51117</cdr:y>
    </cdr:from>
    <cdr:to>
      <cdr:x>0.68302</cdr:x>
      <cdr:y>0.76393</cdr:y>
    </cdr:to>
    <cdr:cxnSp macro="">
      <cdr:nvCxnSpPr>
        <cdr:cNvPr id="5" name="Straight Arrow Connector 4">
          <a:extLst xmlns:a="http://schemas.openxmlformats.org/drawingml/2006/main">
            <a:ext uri="{FF2B5EF4-FFF2-40B4-BE49-F238E27FC236}">
              <a16:creationId xmlns:a16="http://schemas.microsoft.com/office/drawing/2014/main" id="{4AFE5DAC-6BCC-4843-F6B6-B68772F69FA3}"/>
            </a:ext>
          </a:extLst>
        </cdr:cNvPr>
        <cdr:cNvCxnSpPr/>
      </cdr:nvCxnSpPr>
      <cdr:spPr>
        <a:xfrm xmlns:a="http://schemas.openxmlformats.org/drawingml/2006/main">
          <a:off x="2480820" y="1354648"/>
          <a:ext cx="0" cy="669832"/>
        </a:xfrm>
        <a:prstGeom xmlns:a="http://schemas.openxmlformats.org/drawingml/2006/main" prst="straightConnector1">
          <a:avLst/>
        </a:prstGeom>
        <a:ln xmlns:a="http://schemas.openxmlformats.org/drawingml/2006/main" w="15875">
          <a:headEnd w="sm" len="sm"/>
          <a:tailEnd type="triangle" w="sm" len="sm"/>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0.88468</cdr:x>
      <cdr:y>0.12303</cdr:y>
    </cdr:from>
    <cdr:to>
      <cdr:x>0.88468</cdr:x>
      <cdr:y>0.73087</cdr:y>
    </cdr:to>
    <cdr:cxnSp macro="">
      <cdr:nvCxnSpPr>
        <cdr:cNvPr id="7" name="Straight Arrow Connector 6">
          <a:extLst xmlns:a="http://schemas.openxmlformats.org/drawingml/2006/main">
            <a:ext uri="{FF2B5EF4-FFF2-40B4-BE49-F238E27FC236}">
              <a16:creationId xmlns:a16="http://schemas.microsoft.com/office/drawing/2014/main" id="{14867D01-6EAB-ECD3-3854-C1DE000F775E}"/>
            </a:ext>
          </a:extLst>
        </cdr:cNvPr>
        <cdr:cNvCxnSpPr/>
      </cdr:nvCxnSpPr>
      <cdr:spPr>
        <a:xfrm xmlns:a="http://schemas.openxmlformats.org/drawingml/2006/main">
          <a:off x="3213316" y="326041"/>
          <a:ext cx="0" cy="1610818"/>
        </a:xfrm>
        <a:prstGeom xmlns:a="http://schemas.openxmlformats.org/drawingml/2006/main" prst="straightConnector1">
          <a:avLst/>
        </a:prstGeom>
        <a:ln xmlns:a="http://schemas.openxmlformats.org/drawingml/2006/main" w="15875">
          <a:headEnd w="sm" len="sm"/>
          <a:tailEnd type="triangle" w="sm" len="sm"/>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theme" Target="../theme/theme6.xml"/><Relationship Id="rId4" Type="http://schemas.openxmlformats.org/officeDocument/2006/relationships/image" Target="../media/image3.png"/></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25FFAEB-A754-4EDE-A063-5F87103CFC27}"/>
              </a:ext>
            </a:extLst>
          </p:cNvPr>
          <p:cNvGrpSpPr/>
          <p:nvPr/>
        </p:nvGrpSpPr>
        <p:grpSpPr>
          <a:xfrm>
            <a:off x="4249882" y="8675204"/>
            <a:ext cx="2267650" cy="298438"/>
            <a:chOff x="10009693" y="1549925"/>
            <a:chExt cx="7721678" cy="1016226"/>
          </a:xfrm>
        </p:grpSpPr>
        <p:pic>
          <p:nvPicPr>
            <p:cNvPr id="7" name="Picture 6">
              <a:extLst>
                <a:ext uri="{FF2B5EF4-FFF2-40B4-BE49-F238E27FC236}">
                  <a16:creationId xmlns:a16="http://schemas.microsoft.com/office/drawing/2014/main" id="{EB7B5E74-8CE9-4070-AE0B-4319A9396E4B}"/>
                </a:ext>
              </a:extLst>
            </p:cNvPr>
            <p:cNvPicPr>
              <a:picLocks noChangeAspect="1"/>
            </p:cNvPicPr>
            <p:nvPr/>
          </p:nvPicPr>
          <p:blipFill>
            <a:blip r:embed="rId2"/>
            <a:stretch>
              <a:fillRect/>
            </a:stretch>
          </p:blipFill>
          <p:spPr>
            <a:xfrm>
              <a:off x="12780211" y="1686172"/>
              <a:ext cx="1930510" cy="816283"/>
            </a:xfrm>
            <a:prstGeom prst="rect">
              <a:avLst/>
            </a:prstGeom>
          </p:spPr>
        </p:pic>
        <p:cxnSp>
          <p:nvCxnSpPr>
            <p:cNvPr id="10" name="Straight Connector 9">
              <a:extLst>
                <a:ext uri="{FF2B5EF4-FFF2-40B4-BE49-F238E27FC236}">
                  <a16:creationId xmlns:a16="http://schemas.microsoft.com/office/drawing/2014/main" id="{2C709196-319E-460C-BD9A-61C4F6096565}"/>
                </a:ext>
              </a:extLst>
            </p:cNvPr>
            <p:cNvCxnSpPr/>
            <p:nvPr/>
          </p:nvCxnSpPr>
          <p:spPr>
            <a:xfrm>
              <a:off x="12472158" y="1622477"/>
              <a:ext cx="0" cy="943674"/>
            </a:xfrm>
            <a:prstGeom prst="line">
              <a:avLst/>
            </a:prstGeom>
            <a:ln w="12700">
              <a:solidFill>
                <a:srgbClr val="383838"/>
              </a:solidFill>
            </a:ln>
          </p:spPr>
          <p:style>
            <a:lnRef idx="1">
              <a:schemeClr val="accent1"/>
            </a:lnRef>
            <a:fillRef idx="0">
              <a:schemeClr val="accent1"/>
            </a:fillRef>
            <a:effectRef idx="0">
              <a:schemeClr val="accent1"/>
            </a:effectRef>
            <a:fontRef idx="minor">
              <a:schemeClr val="tx1"/>
            </a:fontRef>
          </p:style>
        </p:cxnSp>
        <p:pic>
          <p:nvPicPr>
            <p:cNvPr id="11" name="Picture 10" descr="A picture containing text&#10;&#10;Description automatically generated">
              <a:extLst>
                <a:ext uri="{FF2B5EF4-FFF2-40B4-BE49-F238E27FC236}">
                  <a16:creationId xmlns:a16="http://schemas.microsoft.com/office/drawing/2014/main" id="{C6B9F5D1-3A4D-4466-A79D-06C828B01D17}"/>
                </a:ext>
              </a:extLst>
            </p:cNvPr>
            <p:cNvPicPr>
              <a:picLocks noChangeAspect="1"/>
            </p:cNvPicPr>
            <p:nvPr/>
          </p:nvPicPr>
          <p:blipFill>
            <a:blip r:embed="rId3"/>
            <a:stretch>
              <a:fillRect/>
            </a:stretch>
          </p:blipFill>
          <p:spPr>
            <a:xfrm>
              <a:off x="10009693" y="1549925"/>
              <a:ext cx="2413994" cy="1016226"/>
            </a:xfrm>
            <a:prstGeom prst="rect">
              <a:avLst/>
            </a:prstGeom>
          </p:spPr>
        </p:pic>
        <p:pic>
          <p:nvPicPr>
            <p:cNvPr id="12" name="Picture 11" descr="Text&#10;&#10;Description automatically generated">
              <a:extLst>
                <a:ext uri="{FF2B5EF4-FFF2-40B4-BE49-F238E27FC236}">
                  <a16:creationId xmlns:a16="http://schemas.microsoft.com/office/drawing/2014/main" id="{61CA6E49-ACF6-4B13-9CB1-0C7F74EF7869}"/>
                </a:ext>
              </a:extLst>
            </p:cNvPr>
            <p:cNvPicPr>
              <a:picLocks noChangeAspect="1"/>
            </p:cNvPicPr>
            <p:nvPr/>
          </p:nvPicPr>
          <p:blipFill>
            <a:blip r:embed="rId4"/>
            <a:stretch>
              <a:fillRect/>
            </a:stretch>
          </p:blipFill>
          <p:spPr>
            <a:xfrm>
              <a:off x="15021781" y="1604129"/>
              <a:ext cx="2709590" cy="921922"/>
            </a:xfrm>
            <a:prstGeom prst="rect">
              <a:avLst/>
            </a:prstGeom>
          </p:spPr>
        </p:pic>
        <p:cxnSp>
          <p:nvCxnSpPr>
            <p:cNvPr id="13" name="Straight Connector 12">
              <a:extLst>
                <a:ext uri="{FF2B5EF4-FFF2-40B4-BE49-F238E27FC236}">
                  <a16:creationId xmlns:a16="http://schemas.microsoft.com/office/drawing/2014/main" id="{19DC410A-BD91-4F54-BFA8-66F070ED6736}"/>
                </a:ext>
              </a:extLst>
            </p:cNvPr>
            <p:cNvCxnSpPr/>
            <p:nvPr/>
          </p:nvCxnSpPr>
          <p:spPr>
            <a:xfrm>
              <a:off x="14954400" y="1622477"/>
              <a:ext cx="0" cy="943674"/>
            </a:xfrm>
            <a:prstGeom prst="line">
              <a:avLst/>
            </a:prstGeom>
            <a:ln w="12700">
              <a:solidFill>
                <a:srgbClr val="383838"/>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583985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theme" Target="../theme/theme5.xml"/><Relationship Id="rId4" Type="http://schemas.openxmlformats.org/officeDocument/2006/relationships/image" Target="../media/image3.png"/></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30565" y="8831580"/>
            <a:ext cx="3037840" cy="464820"/>
          </a:xfrm>
          <a:prstGeom prst="rect">
            <a:avLst/>
          </a:prstGeom>
        </p:spPr>
        <p:txBody>
          <a:bodyPr vert="horz" lIns="93177" tIns="46589" rIns="93177" bIns="46589" rtlCol="0" anchor="ctr"/>
          <a:lstStyle>
            <a:lvl1pPr algn="l">
              <a:defRPr sz="1100">
                <a:latin typeface="Arial" panose="020B0604020202020204" pitchFamily="34" charset="0"/>
                <a:ea typeface="ＭＳ Ｐゴシック" pitchFamily="-16" charset="-128"/>
                <a:cs typeface="Arial" panose="020B0604020202020204" pitchFamily="34" charset="0"/>
              </a:defRPr>
            </a:lvl1pPr>
          </a:lstStyle>
          <a:p>
            <a:pPr>
              <a:defRPr/>
            </a:pPr>
            <a:fld id="{0EFD2D7F-A763-4126-9B71-A7F863137437}" type="datetimeFigureOut">
              <a:rPr lang="en-US" smtClean="0"/>
              <a:pPr>
                <a:defRPr/>
              </a:pPr>
              <a:t>12/11/2024</a:t>
            </a:fld>
            <a:endParaRPr lang="en-US">
              <a:latin typeface="Arial" panose="020B0604020202020204" pitchFamily="34" charset="0"/>
              <a:cs typeface="Arial" panose="020B0604020202020204" pitchFamily="34" charset="0"/>
            </a:endParaRPr>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Slide Number Placeholder 6"/>
          <p:cNvSpPr>
            <a:spLocks noGrp="1"/>
          </p:cNvSpPr>
          <p:nvPr>
            <p:ph type="sldNum" sz="quarter" idx="5"/>
          </p:nvPr>
        </p:nvSpPr>
        <p:spPr>
          <a:xfrm>
            <a:off x="3663170" y="8829967"/>
            <a:ext cx="3037840" cy="464820"/>
          </a:xfrm>
          <a:prstGeom prst="rect">
            <a:avLst/>
          </a:prstGeom>
        </p:spPr>
        <p:txBody>
          <a:bodyPr vert="horz" lIns="93177" tIns="46589" rIns="93177" bIns="46589" rtlCol="0" anchor="ctr"/>
          <a:lstStyle>
            <a:lvl1pPr algn="r">
              <a:defRPr sz="1100">
                <a:latin typeface="Arial" panose="020B0604020202020204" pitchFamily="34" charset="0"/>
                <a:ea typeface="ＭＳ Ｐゴシック" pitchFamily="-16" charset="-128"/>
                <a:cs typeface="Arial" panose="020B0604020202020204" pitchFamily="34" charset="0"/>
              </a:defRPr>
            </a:lvl1pPr>
          </a:lstStyle>
          <a:p>
            <a:pPr>
              <a:defRPr/>
            </a:pPr>
            <a:fld id="{E02D639A-AF38-4D9A-897E-57859A70BDEB}" type="slidenum">
              <a:rPr lang="en-US" smtClean="0"/>
              <a:pPr>
                <a:defRPr/>
              </a:pPr>
              <a:t>‹#›</a:t>
            </a:fld>
            <a:endParaRPr lang="en-US">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87B74364-6FC3-4AAB-BCCB-78A57EF73B4D}"/>
              </a:ext>
            </a:extLst>
          </p:cNvPr>
          <p:cNvGrpSpPr/>
          <p:nvPr/>
        </p:nvGrpSpPr>
        <p:grpSpPr>
          <a:xfrm>
            <a:off x="4394824" y="259707"/>
            <a:ext cx="2267650" cy="298438"/>
            <a:chOff x="10009693" y="1549925"/>
            <a:chExt cx="7721678" cy="1016226"/>
          </a:xfrm>
        </p:grpSpPr>
        <p:pic>
          <p:nvPicPr>
            <p:cNvPr id="13" name="Picture 12">
              <a:extLst>
                <a:ext uri="{FF2B5EF4-FFF2-40B4-BE49-F238E27FC236}">
                  <a16:creationId xmlns:a16="http://schemas.microsoft.com/office/drawing/2014/main" id="{E59CB9EB-7626-44E1-86CD-80D71DFF0C32}"/>
                </a:ext>
              </a:extLst>
            </p:cNvPr>
            <p:cNvPicPr>
              <a:picLocks noChangeAspect="1"/>
            </p:cNvPicPr>
            <p:nvPr/>
          </p:nvPicPr>
          <p:blipFill>
            <a:blip r:embed="rId2"/>
            <a:stretch>
              <a:fillRect/>
            </a:stretch>
          </p:blipFill>
          <p:spPr>
            <a:xfrm>
              <a:off x="12780211" y="1686172"/>
              <a:ext cx="1930510" cy="816283"/>
            </a:xfrm>
            <a:prstGeom prst="rect">
              <a:avLst/>
            </a:prstGeom>
          </p:spPr>
        </p:pic>
        <p:cxnSp>
          <p:nvCxnSpPr>
            <p:cNvPr id="14" name="Straight Connector 13">
              <a:extLst>
                <a:ext uri="{FF2B5EF4-FFF2-40B4-BE49-F238E27FC236}">
                  <a16:creationId xmlns:a16="http://schemas.microsoft.com/office/drawing/2014/main" id="{4CF17C3E-2351-45E7-8E11-40FCDACA31FB}"/>
                </a:ext>
              </a:extLst>
            </p:cNvPr>
            <p:cNvCxnSpPr/>
            <p:nvPr/>
          </p:nvCxnSpPr>
          <p:spPr>
            <a:xfrm>
              <a:off x="12472158" y="1622477"/>
              <a:ext cx="0" cy="943674"/>
            </a:xfrm>
            <a:prstGeom prst="line">
              <a:avLst/>
            </a:prstGeom>
            <a:ln w="12700">
              <a:solidFill>
                <a:srgbClr val="383838"/>
              </a:solidFill>
            </a:ln>
          </p:spPr>
          <p:style>
            <a:lnRef idx="1">
              <a:schemeClr val="accent1"/>
            </a:lnRef>
            <a:fillRef idx="0">
              <a:schemeClr val="accent1"/>
            </a:fillRef>
            <a:effectRef idx="0">
              <a:schemeClr val="accent1"/>
            </a:effectRef>
            <a:fontRef idx="minor">
              <a:schemeClr val="tx1"/>
            </a:fontRef>
          </p:style>
        </p:cxnSp>
        <p:pic>
          <p:nvPicPr>
            <p:cNvPr id="15" name="Picture 14" descr="A picture containing text&#10;&#10;Description automatically generated">
              <a:extLst>
                <a:ext uri="{FF2B5EF4-FFF2-40B4-BE49-F238E27FC236}">
                  <a16:creationId xmlns:a16="http://schemas.microsoft.com/office/drawing/2014/main" id="{E038CEBE-9523-4464-A83D-24A213DF25D9}"/>
                </a:ext>
              </a:extLst>
            </p:cNvPr>
            <p:cNvPicPr>
              <a:picLocks noChangeAspect="1"/>
            </p:cNvPicPr>
            <p:nvPr/>
          </p:nvPicPr>
          <p:blipFill>
            <a:blip r:embed="rId3"/>
            <a:stretch>
              <a:fillRect/>
            </a:stretch>
          </p:blipFill>
          <p:spPr>
            <a:xfrm>
              <a:off x="10009693" y="1549925"/>
              <a:ext cx="2413994" cy="1016226"/>
            </a:xfrm>
            <a:prstGeom prst="rect">
              <a:avLst/>
            </a:prstGeom>
          </p:spPr>
        </p:pic>
        <p:pic>
          <p:nvPicPr>
            <p:cNvPr id="16" name="Picture 15" descr="Text&#10;&#10;Description automatically generated">
              <a:extLst>
                <a:ext uri="{FF2B5EF4-FFF2-40B4-BE49-F238E27FC236}">
                  <a16:creationId xmlns:a16="http://schemas.microsoft.com/office/drawing/2014/main" id="{2F98C3B4-B517-47AD-BAF6-46881ABB0DB2}"/>
                </a:ext>
              </a:extLst>
            </p:cNvPr>
            <p:cNvPicPr>
              <a:picLocks noChangeAspect="1"/>
            </p:cNvPicPr>
            <p:nvPr/>
          </p:nvPicPr>
          <p:blipFill>
            <a:blip r:embed="rId4"/>
            <a:stretch>
              <a:fillRect/>
            </a:stretch>
          </p:blipFill>
          <p:spPr>
            <a:xfrm>
              <a:off x="15021781" y="1604129"/>
              <a:ext cx="2709590" cy="921922"/>
            </a:xfrm>
            <a:prstGeom prst="rect">
              <a:avLst/>
            </a:prstGeom>
          </p:spPr>
        </p:pic>
        <p:cxnSp>
          <p:nvCxnSpPr>
            <p:cNvPr id="17" name="Straight Connector 16">
              <a:extLst>
                <a:ext uri="{FF2B5EF4-FFF2-40B4-BE49-F238E27FC236}">
                  <a16:creationId xmlns:a16="http://schemas.microsoft.com/office/drawing/2014/main" id="{2F05B4D3-6BFB-4CBB-AAC4-B7D357961D06}"/>
                </a:ext>
              </a:extLst>
            </p:cNvPr>
            <p:cNvCxnSpPr/>
            <p:nvPr/>
          </p:nvCxnSpPr>
          <p:spPr>
            <a:xfrm>
              <a:off x="14954400" y="1622477"/>
              <a:ext cx="0" cy="943674"/>
            </a:xfrm>
            <a:prstGeom prst="line">
              <a:avLst/>
            </a:prstGeom>
            <a:ln w="12700">
              <a:solidFill>
                <a:srgbClr val="383838"/>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4671207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833" kern="1200">
        <a:solidFill>
          <a:schemeClr val="tx1"/>
        </a:solidFill>
        <a:latin typeface="Arial" panose="020B0604020202020204" pitchFamily="34" charset="0"/>
        <a:ea typeface="+mn-ea"/>
        <a:cs typeface="Arial" panose="020B0604020202020204" pitchFamily="34" charset="0"/>
      </a:defRPr>
    </a:lvl1pPr>
    <a:lvl2pPr marL="761970" algn="l" rtl="0" eaLnBrk="0" fontAlgn="base" hangingPunct="0">
      <a:spcBef>
        <a:spcPct val="30000"/>
      </a:spcBef>
      <a:spcAft>
        <a:spcPct val="0"/>
      </a:spcAft>
      <a:defRPr sz="1833" kern="1200">
        <a:solidFill>
          <a:schemeClr val="tx1"/>
        </a:solidFill>
        <a:latin typeface="Arial" panose="020B0604020202020204" pitchFamily="34" charset="0"/>
        <a:ea typeface="+mn-ea"/>
        <a:cs typeface="Arial" panose="020B0604020202020204" pitchFamily="34" charset="0"/>
      </a:defRPr>
    </a:lvl2pPr>
    <a:lvl3pPr marL="1523939" algn="l" rtl="0" eaLnBrk="0" fontAlgn="base" hangingPunct="0">
      <a:spcBef>
        <a:spcPct val="30000"/>
      </a:spcBef>
      <a:spcAft>
        <a:spcPct val="0"/>
      </a:spcAft>
      <a:defRPr sz="1833" kern="1200">
        <a:solidFill>
          <a:schemeClr val="tx1"/>
        </a:solidFill>
        <a:latin typeface="Arial" panose="020B0604020202020204" pitchFamily="34" charset="0"/>
        <a:ea typeface="+mn-ea"/>
        <a:cs typeface="Arial" panose="020B0604020202020204" pitchFamily="34" charset="0"/>
      </a:defRPr>
    </a:lvl3pPr>
    <a:lvl4pPr marL="2285909" algn="l" rtl="0" eaLnBrk="0" fontAlgn="base" hangingPunct="0">
      <a:spcBef>
        <a:spcPct val="30000"/>
      </a:spcBef>
      <a:spcAft>
        <a:spcPct val="0"/>
      </a:spcAft>
      <a:defRPr sz="1833" kern="1200">
        <a:solidFill>
          <a:schemeClr val="tx1"/>
        </a:solidFill>
        <a:latin typeface="Arial" panose="020B0604020202020204" pitchFamily="34" charset="0"/>
        <a:ea typeface="+mn-ea"/>
        <a:cs typeface="Arial" panose="020B0604020202020204" pitchFamily="34" charset="0"/>
      </a:defRPr>
    </a:lvl4pPr>
    <a:lvl5pPr marL="3047878" algn="l" rtl="0" eaLnBrk="0" fontAlgn="base" hangingPunct="0">
      <a:spcBef>
        <a:spcPct val="30000"/>
      </a:spcBef>
      <a:spcAft>
        <a:spcPct val="0"/>
      </a:spcAft>
      <a:defRPr sz="1833" kern="1200">
        <a:solidFill>
          <a:schemeClr val="tx1"/>
        </a:solidFill>
        <a:latin typeface="Arial" panose="020B0604020202020204" pitchFamily="34" charset="0"/>
        <a:ea typeface="+mn-ea"/>
        <a:cs typeface="Arial" panose="020B0604020202020204" pitchFamily="34" charset="0"/>
      </a:defRPr>
    </a:lvl5pPr>
    <a:lvl6pPr marL="3809848" algn="l" defTabSz="1523939" rtl="0" eaLnBrk="1" latinLnBrk="0" hangingPunct="1">
      <a:defRPr sz="2000" kern="1200">
        <a:solidFill>
          <a:schemeClr val="tx1"/>
        </a:solidFill>
        <a:latin typeface="+mn-lt"/>
        <a:ea typeface="+mn-ea"/>
        <a:cs typeface="+mn-cs"/>
      </a:defRPr>
    </a:lvl6pPr>
    <a:lvl7pPr marL="4571817" algn="l" defTabSz="1523939" rtl="0" eaLnBrk="1" latinLnBrk="0" hangingPunct="1">
      <a:defRPr sz="2000" kern="1200">
        <a:solidFill>
          <a:schemeClr val="tx1"/>
        </a:solidFill>
        <a:latin typeface="+mn-lt"/>
        <a:ea typeface="+mn-ea"/>
        <a:cs typeface="+mn-cs"/>
      </a:defRPr>
    </a:lvl7pPr>
    <a:lvl8pPr marL="5333787" algn="l" defTabSz="1523939" rtl="0" eaLnBrk="1" latinLnBrk="0" hangingPunct="1">
      <a:defRPr sz="2000" kern="1200">
        <a:solidFill>
          <a:schemeClr val="tx1"/>
        </a:solidFill>
        <a:latin typeface="+mn-lt"/>
        <a:ea typeface="+mn-ea"/>
        <a:cs typeface="+mn-cs"/>
      </a:defRPr>
    </a:lvl8pPr>
    <a:lvl9pPr marL="6095756" algn="l" defTabSz="1523939" rtl="0" eaLnBrk="1" latinLnBrk="0" hangingPunct="1">
      <a:defRPr sz="20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arxiv.org/pdf/2005.14165.pdf"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nam11.safelinks.protection.outlook.com/?url=https%3A%2F%2Fwww.genome.gov%2Fabout-genomics%2Ffact-sheets%2FGenomic-Data-Science%23%3A~%3Atext%3DEstimates%2520predict%2520that%2520genomics%2520research%2Cfor%2520many%2520years%2520to%2520come.&amp;data=05%7C01%7Cpgoel%40nvidia.com%7C9644b2b5502447d8d0b308dbd737c940%7C43083d15727340c1b7db39efd9ccc17a%7C0%7C0%7C638340406842777120%7CUnknown%7CTWFpbGZsb3d8eyJWIjoiMC4wLjAwMDAiLCJQIjoiV2luMzIiLCJBTiI6Ik1haWwiLCJXVCI6Mn0%3D%7C3000%7C%7C%7C&amp;sdata=R4%2FDLDfQqGLFfH2sClmF8cj38gJp9rZZVRi7dLU6fYo%3D&amp;reserved=0"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p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5" name="Google Shape;535;p5: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rmAutofit/>
          </a:bodyPr>
          <a:lstStyle/>
          <a:p>
            <a:pPr marL="0" lvl="0" indent="0" algn="l" rtl="0">
              <a:spcBef>
                <a:spcPts val="0"/>
              </a:spcBef>
              <a:spcAft>
                <a:spcPts val="0"/>
              </a:spcAft>
              <a:buNone/>
            </a:pPr>
            <a:r>
              <a:rPr lang="en-US" b="0" i="0">
                <a:solidFill>
                  <a:srgbClr val="374151"/>
                </a:solidFill>
                <a:latin typeface="Arial"/>
                <a:ea typeface="Arial"/>
                <a:cs typeface="Arial"/>
                <a:sym typeface="Arial"/>
              </a:rPr>
              <a:t>1. Performance bottlenecks limit user productivity</a:t>
            </a:r>
          </a:p>
          <a:p>
            <a:pPr marL="0" lvl="0" indent="0" algn="l" rtl="0">
              <a:spcBef>
                <a:spcPts val="0"/>
              </a:spcBef>
              <a:spcAft>
                <a:spcPts val="0"/>
              </a:spcAft>
              <a:buNone/>
            </a:pPr>
            <a:r>
              <a:rPr lang="en-US" b="0" i="0">
                <a:solidFill>
                  <a:srgbClr val="374151"/>
                </a:solidFill>
                <a:latin typeface="Arial"/>
                <a:ea typeface="Arial"/>
                <a:cs typeface="Arial"/>
                <a:sym typeface="Arial"/>
              </a:rPr>
              <a:t>- Traditional CPU-powered workflows present numerous bottlenecks in data science operations. </a:t>
            </a:r>
          </a:p>
          <a:p>
            <a:pPr marL="0" lvl="0" indent="0" algn="l" rtl="0">
              <a:spcBef>
                <a:spcPts val="0"/>
              </a:spcBef>
              <a:spcAft>
                <a:spcPts val="0"/>
              </a:spcAft>
              <a:buNone/>
            </a:pPr>
            <a:r>
              <a:rPr lang="en-US"/>
              <a:t>- This forced data scientists to spend a lot of their days waiting…</a:t>
            </a:r>
            <a:endParaRPr lang="en-US" b="0" i="0">
              <a:solidFill>
                <a:srgbClr val="374151"/>
              </a:solidFill>
              <a:latin typeface="Arial"/>
              <a:ea typeface="Arial"/>
              <a:cs typeface="Arial"/>
              <a:sym typeface="Arial"/>
            </a:endParaRPr>
          </a:p>
          <a:p>
            <a:pPr marL="0" lvl="0" indent="0" algn="l" rtl="0">
              <a:spcBef>
                <a:spcPts val="0"/>
              </a:spcBef>
              <a:spcAft>
                <a:spcPts val="0"/>
              </a:spcAft>
              <a:buNone/>
            </a:pPr>
            <a:endParaRPr lang="en-US" b="0" i="0">
              <a:solidFill>
                <a:srgbClr val="374151"/>
              </a:solidFill>
              <a:latin typeface="Arial"/>
              <a:ea typeface="Arial"/>
              <a:cs typeface="Arial"/>
              <a:sym typeface="Arial"/>
            </a:endParaRPr>
          </a:p>
          <a:p>
            <a:pPr marL="0" lvl="0" indent="0" algn="l" rtl="0">
              <a:spcBef>
                <a:spcPts val="0"/>
              </a:spcBef>
              <a:spcAft>
                <a:spcPts val="0"/>
              </a:spcAft>
              <a:buNone/>
            </a:pPr>
            <a:r>
              <a:rPr lang="en-US" b="0" i="0">
                <a:solidFill>
                  <a:srgbClr val="374151"/>
                </a:solidFill>
                <a:latin typeface="Arial"/>
                <a:ea typeface="Arial"/>
                <a:cs typeface="Arial"/>
                <a:sym typeface="Arial"/>
              </a:rPr>
              <a:t>2. Data continues to explode</a:t>
            </a:r>
          </a:p>
          <a:p>
            <a:pPr marL="0" lvl="0" indent="0" algn="l" rtl="0">
              <a:spcBef>
                <a:spcPts val="0"/>
              </a:spcBef>
              <a:spcAft>
                <a:spcPts val="0"/>
              </a:spcAft>
              <a:buNone/>
            </a:pPr>
            <a:r>
              <a:rPr lang="en-US" b="0" i="0">
                <a:solidFill>
                  <a:srgbClr val="374151"/>
                </a:solidFill>
                <a:latin typeface="Arial"/>
                <a:ea typeface="Arial"/>
                <a:cs typeface="Arial"/>
                <a:sym typeface="Arial"/>
              </a:rPr>
              <a:t>Enterprise applications have become increasingly demanding. As the world digitizes, the amount of data processed by these applications has skyrocketed. From personalized recommendations that see over 1 billion visits to e-commerce sites daily, to large-scale language models like GPT-4 that required 13 trillion tokens for training. From forecasting hundreds of millions to 1 billion product-store combinations weekly at Walmart, to detecting fraud in the 1.9 billion credit card transactions per day nationwide. Looking ahead, this upwards trajectory is slated to continue across use cases – genomics as a field is estimated to generate between 2-40 exabytes of data within the next decade, while the domain of cybersecurity witnessed a 50% increase in cyberattacks in 2021 alone. The demand is insatiable</a:t>
            </a:r>
            <a:endParaRPr lang="en-US"/>
          </a:p>
          <a:p>
            <a:pPr marL="0" lvl="0" indent="0" algn="l" rtl="0">
              <a:spcBef>
                <a:spcPts val="0"/>
              </a:spcBef>
              <a:spcAft>
                <a:spcPts val="0"/>
              </a:spcAft>
              <a:buNone/>
            </a:pPr>
            <a:endParaRPr lang="en-US" sz="1200">
              <a:latin typeface="NVIDIA Sans"/>
              <a:ea typeface="NVIDIA Sans"/>
              <a:cs typeface="NVIDIA Sans"/>
              <a:sym typeface="NVIDIA Sans"/>
            </a:endParaRPr>
          </a:p>
          <a:p>
            <a:pPr marL="0" lvl="0" indent="0" algn="l" rtl="0">
              <a:spcBef>
                <a:spcPts val="0"/>
              </a:spcBef>
              <a:spcAft>
                <a:spcPts val="0"/>
              </a:spcAft>
              <a:buNone/>
            </a:pPr>
            <a:endParaRPr lang="en-US" sz="1200">
              <a:latin typeface="NVIDIA Sans"/>
              <a:ea typeface="NVIDIA Sans"/>
              <a:cs typeface="NVIDIA Sans"/>
              <a:sym typeface="NVIDIA Sans"/>
            </a:endParaRPr>
          </a:p>
          <a:p>
            <a:pPr marL="0" lvl="0" indent="0" algn="l" rtl="0">
              <a:spcBef>
                <a:spcPts val="0"/>
              </a:spcBef>
              <a:spcAft>
                <a:spcPts val="0"/>
              </a:spcAft>
              <a:buNone/>
            </a:pPr>
            <a:r>
              <a:rPr lang="en-US" sz="1200">
                <a:latin typeface="NVIDIA Sans"/>
                <a:ea typeface="NVIDIA Sans"/>
                <a:cs typeface="NVIDIA Sans"/>
                <a:sym typeface="NVIDIA Sans"/>
              </a:rPr>
              <a:t>Source: IDC, Revelations in the Global </a:t>
            </a:r>
            <a:r>
              <a:rPr lang="en-US" sz="1200" err="1">
                <a:latin typeface="NVIDIA Sans"/>
                <a:ea typeface="NVIDIA Sans"/>
                <a:cs typeface="NVIDIA Sans"/>
                <a:sym typeface="NVIDIA Sans"/>
              </a:rPr>
              <a:t>DataSphere</a:t>
            </a:r>
            <a:r>
              <a:rPr lang="en-US" sz="1200">
                <a:latin typeface="NVIDIA Sans"/>
                <a:ea typeface="NVIDIA Sans"/>
                <a:cs typeface="NVIDIA Sans"/>
                <a:sym typeface="NVIDIA Sans"/>
              </a:rPr>
              <a:t>, US49346123, July 2023”</a:t>
            </a:r>
            <a:endParaRPr lang="en-US"/>
          </a:p>
          <a:p>
            <a:pPr marL="0" lvl="0" indent="0" algn="l" rtl="0">
              <a:spcBef>
                <a:spcPts val="0"/>
              </a:spcBef>
              <a:spcAft>
                <a:spcPts val="0"/>
              </a:spcAft>
              <a:buNone/>
            </a:pPr>
            <a:r>
              <a:rPr lang="en-US" sz="1200">
                <a:latin typeface="NVIDIA Sans"/>
                <a:ea typeface="NVIDIA Sans"/>
                <a:cs typeface="NVIDIA Sans"/>
                <a:sym typeface="NVIDIA Sans"/>
              </a:rPr>
              <a:t>IDC is expecting to see 9x growth in </a:t>
            </a:r>
            <a:r>
              <a:rPr lang="en-US" sz="1200" err="1">
                <a:latin typeface="NVIDIA Sans"/>
                <a:ea typeface="NVIDIA Sans"/>
                <a:cs typeface="NVIDIA Sans"/>
                <a:sym typeface="NVIDIA Sans"/>
              </a:rPr>
              <a:t>datasize</a:t>
            </a:r>
            <a:r>
              <a:rPr lang="en-US" sz="1200">
                <a:latin typeface="NVIDIA Sans"/>
                <a:ea typeface="NVIDIA Sans"/>
                <a:cs typeface="NVIDIA Sans"/>
                <a:sym typeface="NVIDIA Sans"/>
              </a:rPr>
              <a:t> between 2017 to 2027 – from 31.6 ZB to 291.1 ZB </a:t>
            </a:r>
            <a:endParaRPr lang="en-US"/>
          </a:p>
          <a:p>
            <a:pPr marL="0" lvl="0" indent="0" algn="l" rtl="0">
              <a:spcBef>
                <a:spcPts val="0"/>
              </a:spcBef>
              <a:spcAft>
                <a:spcPts val="0"/>
              </a:spcAft>
              <a:buNone/>
            </a:pPr>
            <a:endParaRPr lang="en-US">
              <a:latin typeface="NVIDIA Sans"/>
              <a:ea typeface="NVIDIA Sans"/>
              <a:cs typeface="NVIDIA Sans"/>
              <a:sym typeface="NVIDIA Sans"/>
            </a:endParaRPr>
          </a:p>
          <a:p>
            <a:pPr marL="0" lvl="0" indent="0" algn="l" rtl="0">
              <a:spcBef>
                <a:spcPts val="0"/>
              </a:spcBef>
              <a:spcAft>
                <a:spcPts val="0"/>
              </a:spcAft>
              <a:buNone/>
            </a:pPr>
            <a:r>
              <a:rPr lang="en-US">
                <a:latin typeface="NVIDIA Sans"/>
                <a:ea typeface="NVIDIA Sans"/>
                <a:cs typeface="NVIDIA Sans"/>
                <a:sym typeface="NVIDIA Sans"/>
              </a:rPr>
              <a:t>Factoids to support data growth for above use cases:</a:t>
            </a:r>
            <a:endParaRPr lang="en-US"/>
          </a:p>
          <a:p>
            <a:pPr marL="0" lvl="0" indent="0" algn="l" rtl="0">
              <a:spcBef>
                <a:spcPts val="0"/>
              </a:spcBef>
              <a:spcAft>
                <a:spcPts val="0"/>
              </a:spcAft>
              <a:buNone/>
            </a:pPr>
            <a:r>
              <a:rPr lang="en-US">
                <a:latin typeface="NVIDIA Sans"/>
                <a:ea typeface="NVIDIA Sans"/>
                <a:cs typeface="NVIDIA Sans"/>
                <a:sym typeface="NVIDIA Sans"/>
              </a:rPr>
              <a:t>Recommenders: 1B visits/day to e-commerce sites</a:t>
            </a:r>
            <a:endParaRPr lang="en-US"/>
          </a:p>
          <a:p>
            <a:pPr marL="0" lvl="0" indent="0" algn="l" rtl="0">
              <a:spcBef>
                <a:spcPts val="0"/>
              </a:spcBef>
              <a:spcAft>
                <a:spcPts val="0"/>
              </a:spcAft>
              <a:buNone/>
            </a:pPr>
            <a:r>
              <a:rPr lang="en-US">
                <a:latin typeface="NVIDIA Sans"/>
                <a:ea typeface="NVIDIA Sans"/>
                <a:cs typeface="NVIDIA Sans"/>
                <a:sym typeface="NVIDIA Sans"/>
              </a:rPr>
              <a:t>LLMs: 13T tokens to train GPT 4 per </a:t>
            </a:r>
            <a:r>
              <a:rPr lang="en-US" err="1">
                <a:latin typeface="NVIDIA Sans"/>
                <a:ea typeface="NVIDIA Sans"/>
                <a:cs typeface="NVIDIA Sans"/>
                <a:sym typeface="NVIDIA Sans"/>
              </a:rPr>
              <a:t>Semianalysis</a:t>
            </a:r>
            <a:r>
              <a:rPr lang="en-US">
                <a:latin typeface="NVIDIA Sans"/>
                <a:ea typeface="NVIDIA Sans"/>
                <a:cs typeface="NVIDIA Sans"/>
                <a:sym typeface="NVIDIA Sans"/>
              </a:rPr>
              <a:t> | 570 GB of data trained GPT 3 (</a:t>
            </a:r>
            <a:r>
              <a:rPr lang="en-US" u="sng">
                <a:solidFill>
                  <a:schemeClr val="hlink"/>
                </a:solidFill>
                <a:latin typeface="NVIDIA Sans"/>
                <a:ea typeface="NVIDIA Sans"/>
                <a:cs typeface="NVIDIA Sans"/>
                <a:sym typeface="NVIDIA Sans"/>
                <a:hlinkClick r:id="rId3"/>
              </a:rPr>
              <a:t>https://arxiv.org/pdf/2005.14165.pdf</a:t>
            </a:r>
            <a:r>
              <a:rPr lang="en-US">
                <a:latin typeface="NVIDIA Sans"/>
                <a:ea typeface="NVIDIA Sans"/>
                <a:cs typeface="NVIDIA Sans"/>
                <a:sym typeface="NVIDIA Sans"/>
              </a:rPr>
              <a:t>) </a:t>
            </a:r>
            <a:endParaRPr lang="en-US"/>
          </a:p>
          <a:p>
            <a:pPr marL="0" lvl="0" indent="0" algn="l" rtl="0">
              <a:spcBef>
                <a:spcPts val="0"/>
              </a:spcBef>
              <a:spcAft>
                <a:spcPts val="0"/>
              </a:spcAft>
              <a:buNone/>
            </a:pPr>
            <a:r>
              <a:rPr lang="en-US">
                <a:latin typeface="NVIDIA Sans"/>
                <a:ea typeface="NVIDIA Sans"/>
                <a:cs typeface="NVIDIA Sans"/>
                <a:sym typeface="NVIDIA Sans"/>
              </a:rPr>
              <a:t>Forecasting: Walmart forecasts hundreds of millions to 1 billion product-store combinations weekly https://www.datanami.com/2019/03/22/how-walmart-uses-gpus-for-better-demand-forecasting/ </a:t>
            </a:r>
            <a:endParaRPr lang="en-US"/>
          </a:p>
          <a:p>
            <a:pPr marL="0" lvl="0" indent="0" algn="l" rtl="0">
              <a:spcBef>
                <a:spcPts val="0"/>
              </a:spcBef>
              <a:spcAft>
                <a:spcPts val="0"/>
              </a:spcAft>
              <a:buNone/>
            </a:pPr>
            <a:r>
              <a:rPr lang="en-US">
                <a:latin typeface="NVIDIA Sans"/>
                <a:ea typeface="NVIDIA Sans"/>
                <a:cs typeface="NVIDIA Sans"/>
                <a:sym typeface="NVIDIA Sans"/>
              </a:rPr>
              <a:t>Fraud Detection: 1.9B/day credit card transactions </a:t>
            </a:r>
            <a:r>
              <a:rPr lang="en-US" err="1">
                <a:latin typeface="NVIDIA Sans"/>
                <a:ea typeface="NVIDIA Sans"/>
                <a:cs typeface="NVIDIA Sans"/>
                <a:sym typeface="NVIDIA Sans"/>
              </a:rPr>
              <a:t>natiowide</a:t>
            </a:r>
            <a:r>
              <a:rPr lang="en-US">
                <a:latin typeface="NVIDIA Sans"/>
                <a:ea typeface="NVIDIA Sans"/>
                <a:cs typeface="NVIDIA Sans"/>
                <a:sym typeface="NVIDIA Sans"/>
              </a:rPr>
              <a:t> (CapitalOne) </a:t>
            </a:r>
            <a:endParaRPr lang="en-US"/>
          </a:p>
          <a:p>
            <a:pPr marL="0" lvl="0" indent="0" algn="l" rtl="0">
              <a:spcBef>
                <a:spcPts val="0"/>
              </a:spcBef>
              <a:spcAft>
                <a:spcPts val="0"/>
              </a:spcAft>
              <a:buNone/>
            </a:pPr>
            <a:r>
              <a:rPr lang="en-US">
                <a:latin typeface="NVIDIA Sans"/>
                <a:ea typeface="NVIDIA Sans"/>
                <a:cs typeface="NVIDIA Sans"/>
                <a:sym typeface="NVIDIA Sans"/>
              </a:rPr>
              <a:t>Genomic Analysis: </a:t>
            </a:r>
            <a:r>
              <a:rPr lang="en-US" sz="1800">
                <a:solidFill>
                  <a:srgbClr val="000000"/>
                </a:solidFill>
                <a:latin typeface="NVIDIA Sans"/>
                <a:ea typeface="NVIDIA Sans"/>
                <a:cs typeface="NVIDIA Sans"/>
                <a:sym typeface="NVIDIA Sans"/>
              </a:rPr>
              <a:t>genomics research will generate between 2 and 40 exabytes of data within the next decade (</a:t>
            </a:r>
            <a:r>
              <a:rPr lang="en-US" sz="1800" u="sng">
                <a:solidFill>
                  <a:srgbClr val="1155CC"/>
                </a:solidFill>
                <a:latin typeface="NVIDIA Sans"/>
                <a:ea typeface="NVIDIA Sans"/>
                <a:cs typeface="NVIDIA Sans"/>
                <a:sym typeface="NVIDIA Sans"/>
                <a:hlinkClick r:id="rId4">
                  <a:extLst>
                    <a:ext uri="{A12FA001-AC4F-418D-AE19-62706E023703}">
                      <ahyp:hlinkClr xmlns:ahyp="http://schemas.microsoft.com/office/drawing/2018/hyperlinkcolor" val="tx"/>
                    </a:ext>
                  </a:extLst>
                </a:hlinkClick>
              </a:rPr>
              <a:t>NIH</a:t>
            </a:r>
            <a:r>
              <a:rPr lang="en-US" sz="1800">
                <a:solidFill>
                  <a:srgbClr val="000000"/>
                </a:solidFill>
                <a:latin typeface="NVIDIA Sans"/>
                <a:ea typeface="NVIDIA Sans"/>
                <a:cs typeface="NVIDIA Sans"/>
                <a:sym typeface="NVIDIA Sans"/>
              </a:rPr>
              <a:t>, 2021/3)</a:t>
            </a:r>
            <a:endParaRPr lang="en-US">
              <a:latin typeface="NVIDIA Sans"/>
              <a:ea typeface="NVIDIA Sans"/>
              <a:cs typeface="NVIDIA Sans"/>
              <a:sym typeface="NVIDIA Sans"/>
            </a:endParaRPr>
          </a:p>
          <a:p>
            <a:pPr marL="0" lvl="0" indent="0" algn="l" rtl="0">
              <a:spcBef>
                <a:spcPts val="0"/>
              </a:spcBef>
              <a:spcAft>
                <a:spcPts val="0"/>
              </a:spcAft>
              <a:buNone/>
            </a:pPr>
            <a:r>
              <a:rPr lang="en-US">
                <a:latin typeface="NVIDIA Sans"/>
                <a:ea typeface="NVIDIA Sans"/>
                <a:cs typeface="NVIDIA Sans"/>
                <a:sym typeface="NVIDIA Sans"/>
              </a:rPr>
              <a:t>Cybersecurity: Cyber attacks increased by 50% in 2021, IDC</a:t>
            </a:r>
            <a:endParaRPr/>
          </a:p>
        </p:txBody>
      </p:sp>
      <p:sp>
        <p:nvSpPr>
          <p:cNvPr id="536" name="Google Shape;536;p5:notes"/>
          <p:cNvSpPr txBox="1">
            <a:spLocks noGrp="1"/>
          </p:cNvSpPr>
          <p:nvPr>
            <p:ph type="sldNum" idx="12"/>
          </p:nvPr>
        </p:nvSpPr>
        <p:spPr>
          <a:xfrm>
            <a:off x="3663170" y="8829967"/>
            <a:ext cx="3037840" cy="464820"/>
          </a:xfrm>
          <a:prstGeom prst="rect">
            <a:avLst/>
          </a:prstGeom>
          <a:noFill/>
          <a:ln>
            <a:noFill/>
          </a:ln>
        </p:spPr>
        <p:txBody>
          <a:bodyPr spcFirstLastPara="1" wrap="square" lIns="93175" tIns="46575" rIns="93175" bIns="4657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100"/>
              <a:buFont typeface="Trebuchet MS"/>
              <a:buNone/>
              <a:tabLst/>
              <a:defRPr/>
            </a:pPr>
            <a:fld id="{00000000-1234-1234-1234-123412341234}" type="slidenum">
              <a:rPr kumimoji="0" lang="en-US" sz="1100" b="0" i="0" u="none" strike="noStrike" kern="0" cap="none" spc="0" normalizeH="0" baseline="0" noProof="0">
                <a:ln>
                  <a:noFill/>
                </a:ln>
                <a:solidFill>
                  <a:srgbClr val="000000"/>
                </a:solidFill>
                <a:effectLst/>
                <a:uLnTx/>
                <a:uFillTx/>
                <a:latin typeface="Trebuchet MS"/>
                <a:ea typeface="Trebuchet MS"/>
                <a:cs typeface="Trebuchet MS"/>
                <a:sym typeface="Trebuchet MS"/>
              </a:rPr>
              <a:pPr marL="0" marR="0" lvl="0" indent="0" algn="r" defTabSz="914400" rtl="0" eaLnBrk="1" fontAlgn="auto" latinLnBrk="0" hangingPunct="1">
                <a:lnSpc>
                  <a:spcPct val="100000"/>
                </a:lnSpc>
                <a:spcBef>
                  <a:spcPts val="0"/>
                </a:spcBef>
                <a:spcAft>
                  <a:spcPts val="0"/>
                </a:spcAft>
                <a:buClr>
                  <a:srgbClr val="000000"/>
                </a:buClr>
                <a:buSzPts val="1100"/>
                <a:buFont typeface="Trebuchet MS"/>
                <a:buNone/>
                <a:tabLst/>
                <a:defRPr/>
              </a:pPr>
              <a:t>3</a:t>
            </a:fld>
            <a:endParaRPr kumimoji="0" sz="1100" b="0" i="0" u="none" strike="noStrike" kern="0" cap="none" spc="0" normalizeH="0" baseline="0" noProof="0">
              <a:ln>
                <a:noFill/>
              </a:ln>
              <a:solidFill>
                <a:srgbClr val="000000"/>
              </a:solidFill>
              <a:effectLst/>
              <a:uLnTx/>
              <a:uFillTx/>
              <a:latin typeface="Trebuchet MS"/>
              <a:ea typeface="Trebuchet MS"/>
              <a:cs typeface="Trebuchet MS"/>
              <a:sym typeface="Trebuchet MS"/>
            </a:endParaRPr>
          </a:p>
        </p:txBody>
      </p:sp>
    </p:spTree>
    <p:extLst>
      <p:ext uri="{BB962C8B-B14F-4D97-AF65-F5344CB8AC3E}">
        <p14:creationId xmlns:p14="http://schemas.microsoft.com/office/powerpoint/2010/main" val="38023714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p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5" name="Google Shape;535;p5: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rmAutofit/>
          </a:bodyPr>
          <a:lstStyle/>
          <a:p>
            <a:pPr marL="0" lvl="0" indent="0" algn="l" rtl="0">
              <a:spcBef>
                <a:spcPts val="0"/>
              </a:spcBef>
              <a:spcAft>
                <a:spcPts val="0"/>
              </a:spcAft>
              <a:buNone/>
            </a:pPr>
            <a:r>
              <a:rPr lang="en-US" b="0" i="0">
                <a:solidFill>
                  <a:srgbClr val="374151"/>
                </a:solidFill>
                <a:latin typeface="Arial"/>
                <a:ea typeface="Arial"/>
                <a:cs typeface="Arial"/>
                <a:sym typeface="Arial"/>
              </a:rPr>
              <a:t>Traditional CPU-powered workflows present numerous bottlenecks in data science operations. </a:t>
            </a:r>
            <a:endParaRPr lang="en-US"/>
          </a:p>
          <a:p>
            <a:pPr marL="0" lvl="0" indent="0" algn="l" rtl="0">
              <a:spcBef>
                <a:spcPts val="0"/>
              </a:spcBef>
              <a:spcAft>
                <a:spcPts val="0"/>
              </a:spcAft>
              <a:buNone/>
            </a:pPr>
            <a:endParaRPr lang="en-US" b="0" i="0">
              <a:solidFill>
                <a:srgbClr val="374151"/>
              </a:solidFill>
              <a:latin typeface="Arial"/>
              <a:ea typeface="Arial"/>
              <a:cs typeface="Arial"/>
              <a:sym typeface="Arial"/>
            </a:endParaRPr>
          </a:p>
          <a:p>
            <a:pPr marL="0" lvl="0" indent="0" algn="l" rtl="0">
              <a:spcBef>
                <a:spcPts val="0"/>
              </a:spcBef>
              <a:spcAft>
                <a:spcPts val="0"/>
              </a:spcAft>
              <a:buNone/>
            </a:pPr>
            <a:r>
              <a:rPr lang="en-US" b="0" i="0">
                <a:solidFill>
                  <a:srgbClr val="374151"/>
                </a:solidFill>
                <a:latin typeface="Arial"/>
                <a:ea typeface="Arial"/>
                <a:cs typeface="Arial"/>
                <a:sym typeface="Arial"/>
              </a:rPr>
              <a:t>In contrast, GPU-powered workflows streamline the process, from dataset collection to inference, enabling data scientists to efficiently train, validate, and iterate their models.</a:t>
            </a:r>
            <a:endParaRPr lang="en-US"/>
          </a:p>
          <a:p>
            <a:pPr marL="0" lvl="0" indent="0" algn="l" rtl="0">
              <a:spcBef>
                <a:spcPts val="0"/>
              </a:spcBef>
              <a:spcAft>
                <a:spcPts val="0"/>
              </a:spcAft>
              <a:buNone/>
            </a:pPr>
            <a:endParaRPr/>
          </a:p>
        </p:txBody>
      </p:sp>
      <p:sp>
        <p:nvSpPr>
          <p:cNvPr id="536" name="Google Shape;536;p5:notes"/>
          <p:cNvSpPr txBox="1">
            <a:spLocks noGrp="1"/>
          </p:cNvSpPr>
          <p:nvPr>
            <p:ph type="sldNum" idx="12"/>
          </p:nvPr>
        </p:nvSpPr>
        <p:spPr>
          <a:xfrm>
            <a:off x="3663170" y="8829967"/>
            <a:ext cx="3037840" cy="464820"/>
          </a:xfrm>
          <a:prstGeom prst="rect">
            <a:avLst/>
          </a:prstGeom>
          <a:noFill/>
          <a:ln>
            <a:noFill/>
          </a:ln>
        </p:spPr>
        <p:txBody>
          <a:bodyPr spcFirstLastPara="1" wrap="square" lIns="93175" tIns="46575" rIns="93175" bIns="4657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100"/>
              <a:buFont typeface="Trebuchet MS"/>
              <a:buNone/>
              <a:tabLst/>
              <a:defRPr/>
            </a:pPr>
            <a:fld id="{00000000-1234-1234-1234-123412341234}" type="slidenum">
              <a:rPr kumimoji="0" lang="en-US" sz="1100" b="0" i="0" u="none" strike="noStrike" kern="0" cap="none" spc="0" normalizeH="0" baseline="0" noProof="0">
                <a:ln>
                  <a:noFill/>
                </a:ln>
                <a:solidFill>
                  <a:srgbClr val="000000"/>
                </a:solidFill>
                <a:effectLst/>
                <a:uLnTx/>
                <a:uFillTx/>
                <a:latin typeface="Trebuchet MS"/>
                <a:ea typeface="Trebuchet MS"/>
                <a:cs typeface="Trebuchet MS"/>
                <a:sym typeface="Trebuchet MS"/>
              </a:rPr>
              <a:pPr marL="0" marR="0" lvl="0" indent="0" algn="r" defTabSz="914400" rtl="0" eaLnBrk="1" fontAlgn="auto" latinLnBrk="0" hangingPunct="1">
                <a:lnSpc>
                  <a:spcPct val="100000"/>
                </a:lnSpc>
                <a:spcBef>
                  <a:spcPts val="0"/>
                </a:spcBef>
                <a:spcAft>
                  <a:spcPts val="0"/>
                </a:spcAft>
                <a:buClr>
                  <a:srgbClr val="000000"/>
                </a:buClr>
                <a:buSzPts val="1100"/>
                <a:buFont typeface="Trebuchet MS"/>
                <a:buNone/>
                <a:tabLst/>
                <a:defRPr/>
              </a:pPr>
              <a:t>5</a:t>
            </a:fld>
            <a:endParaRPr kumimoji="0" sz="1100" b="0" i="0" u="none" strike="noStrike" kern="0" cap="none" spc="0" normalizeH="0" baseline="0" noProof="0">
              <a:ln>
                <a:noFill/>
              </a:ln>
              <a:solidFill>
                <a:srgbClr val="000000"/>
              </a:solidFill>
              <a:effectLst/>
              <a:uLnTx/>
              <a:uFillTx/>
              <a:latin typeface="Trebuchet MS"/>
              <a:ea typeface="Trebuchet MS"/>
              <a:cs typeface="Trebuchet MS"/>
              <a:sym typeface="Trebuchet MS"/>
            </a:endParaRPr>
          </a:p>
        </p:txBody>
      </p:sp>
    </p:spTree>
    <p:extLst>
      <p:ext uri="{BB962C8B-B14F-4D97-AF65-F5344CB8AC3E}">
        <p14:creationId xmlns:p14="http://schemas.microsoft.com/office/powerpoint/2010/main" val="17167583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Google Shape;724;p1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5" name="Google Shape;725;p13:notes"/>
          <p:cNvSpPr txBox="1">
            <a:spLocks noGrp="1"/>
          </p:cNvSpPr>
          <p:nvPr>
            <p:ph type="body" idx="1"/>
          </p:nvPr>
        </p:nvSpPr>
        <p:spPr>
          <a:xfrm>
            <a:off x="701040" y="4415790"/>
            <a:ext cx="5608200" cy="4183500"/>
          </a:xfrm>
          <a:prstGeom prst="rect">
            <a:avLst/>
          </a:prstGeom>
          <a:noFill/>
          <a:ln>
            <a:noFill/>
          </a:ln>
        </p:spPr>
        <p:txBody>
          <a:bodyPr spcFirstLastPara="1" wrap="square" lIns="93175" tIns="46575" rIns="93175" bIns="46575" anchor="t" anchorCtr="0">
            <a:noAutofit/>
          </a:bodyPr>
          <a:lstStyle/>
          <a:p>
            <a:pPr rtl="0" fontAlgn="base">
              <a:spcBef>
                <a:spcPts val="0"/>
              </a:spcBef>
              <a:spcAft>
                <a:spcPts val="0"/>
              </a:spcAft>
              <a:buFont typeface="Arial" panose="020B0604020202020204" pitchFamily="34" charset="0"/>
              <a:buChar char="•"/>
            </a:pPr>
            <a:r>
              <a:rPr lang="en-US" sz="1100" b="0" i="0" u="none" strike="noStrike">
                <a:solidFill>
                  <a:srgbClr val="000000"/>
                </a:solidFill>
                <a:effectLst/>
                <a:latin typeface="Calibri" panose="020F0502020204030204" pitchFamily="34" charset="0"/>
              </a:rPr>
              <a:t>Light Intro to RAPIDS</a:t>
            </a:r>
          </a:p>
          <a:p>
            <a:pPr marL="742950" lvl="1" indent="-285750" rtl="0" fontAlgn="base">
              <a:spcBef>
                <a:spcPts val="0"/>
              </a:spcBef>
              <a:spcAft>
                <a:spcPts val="0"/>
              </a:spcAft>
              <a:buFont typeface="Arial" panose="020B0604020202020204" pitchFamily="34" charset="0"/>
              <a:buChar char="•"/>
            </a:pPr>
            <a:r>
              <a:rPr lang="en-US" sz="1100" b="0" i="0" u="none" strike="noStrike">
                <a:solidFill>
                  <a:srgbClr val="000000"/>
                </a:solidFill>
                <a:effectLst/>
                <a:latin typeface="Calibri" panose="020F0502020204030204" pitchFamily="34" charset="0"/>
              </a:rPr>
              <a:t>Let’s first start out on what is RAPIDS</a:t>
            </a:r>
          </a:p>
          <a:p>
            <a:pPr marL="0" lvl="0" indent="0" algn="l" rtl="0">
              <a:lnSpc>
                <a:spcPct val="100000"/>
              </a:lnSpc>
              <a:spcBef>
                <a:spcPts val="0"/>
              </a:spcBef>
              <a:spcAft>
                <a:spcPts val="0"/>
              </a:spcAft>
              <a:buSzPts val="1400"/>
              <a:buNone/>
            </a:pPr>
            <a:endParaRPr/>
          </a:p>
        </p:txBody>
      </p:sp>
      <p:sp>
        <p:nvSpPr>
          <p:cNvPr id="726" name="Google Shape;726;p13:notes"/>
          <p:cNvSpPr txBox="1">
            <a:spLocks noGrp="1"/>
          </p:cNvSpPr>
          <p:nvPr>
            <p:ph type="sldNum" idx="12"/>
          </p:nvPr>
        </p:nvSpPr>
        <p:spPr>
          <a:xfrm>
            <a:off x="3663170" y="8829967"/>
            <a:ext cx="3037800" cy="464700"/>
          </a:xfrm>
          <a:prstGeom prst="rect">
            <a:avLst/>
          </a:prstGeom>
          <a:noFill/>
          <a:ln>
            <a:noFill/>
          </a:ln>
        </p:spPr>
        <p:txBody>
          <a:bodyPr spcFirstLastPara="1" wrap="square" lIns="93175" tIns="46575" rIns="93175" bIns="4657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100"/>
              <a:buFont typeface="Trebuchet MS"/>
              <a:buNone/>
              <a:tabLst/>
              <a:defRPr/>
            </a:pPr>
            <a:fld id="{00000000-1234-1234-1234-123412341234}" type="slidenum">
              <a:rPr kumimoji="0" lang="en-US" sz="1100" b="0" i="0" u="none" strike="noStrike" kern="0" cap="none" spc="0" normalizeH="0" baseline="0" noProof="0">
                <a:ln>
                  <a:noFill/>
                </a:ln>
                <a:solidFill>
                  <a:srgbClr val="000000"/>
                </a:solidFill>
                <a:effectLst/>
                <a:uLnTx/>
                <a:uFillTx/>
                <a:latin typeface="Trebuchet MS"/>
                <a:ea typeface="Trebuchet MS"/>
                <a:cs typeface="Trebuchet MS"/>
                <a:sym typeface="Trebuchet MS"/>
              </a:rPr>
              <a:pPr marL="0" marR="0" lvl="0" indent="0" algn="r" defTabSz="914400" rtl="0" eaLnBrk="1" fontAlgn="auto" latinLnBrk="0" hangingPunct="1">
                <a:lnSpc>
                  <a:spcPct val="100000"/>
                </a:lnSpc>
                <a:spcBef>
                  <a:spcPts val="0"/>
                </a:spcBef>
                <a:spcAft>
                  <a:spcPts val="0"/>
                </a:spcAft>
                <a:buClr>
                  <a:srgbClr val="000000"/>
                </a:buClr>
                <a:buSzPts val="1100"/>
                <a:buFont typeface="Trebuchet MS"/>
                <a:buNone/>
                <a:tabLst/>
                <a:defRPr/>
              </a:pPr>
              <a:t>6</a:t>
            </a:fld>
            <a:endParaRPr kumimoji="0" sz="1100" b="0" i="0" u="none" strike="noStrike" kern="0" cap="none" spc="0" normalizeH="0" baseline="0" noProof="0">
              <a:ln>
                <a:noFill/>
              </a:ln>
              <a:solidFill>
                <a:srgbClr val="000000"/>
              </a:solidFill>
              <a:effectLst/>
              <a:uLnTx/>
              <a:uFillTx/>
              <a:latin typeface="Trebuchet MS"/>
              <a:ea typeface="Trebuchet MS"/>
              <a:cs typeface="Trebuchet MS"/>
              <a:sym typeface="Trebuchet MS"/>
            </a:endParaRPr>
          </a:p>
        </p:txBody>
      </p:sp>
    </p:spTree>
    <p:extLst>
      <p:ext uri="{BB962C8B-B14F-4D97-AF65-F5344CB8AC3E}">
        <p14:creationId xmlns:p14="http://schemas.microsoft.com/office/powerpoint/2010/main" val="3514279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9"/>
        <p:cNvGrpSpPr/>
        <p:nvPr/>
      </p:nvGrpSpPr>
      <p:grpSpPr>
        <a:xfrm>
          <a:off x="0" y="0"/>
          <a:ext cx="0" cy="0"/>
          <a:chOff x="0" y="0"/>
          <a:chExt cx="0" cy="0"/>
        </a:xfrm>
      </p:grpSpPr>
      <p:sp>
        <p:nvSpPr>
          <p:cNvPr id="1090" name="Google Shape;1090;g121d4040ab8_0_77: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rmAutofit fontScale="62500" lnSpcReduction="20000"/>
          </a:bodyPr>
          <a:lstStyle/>
          <a:p>
            <a:pPr marL="0" lvl="0" indent="0" algn="l" rtl="0">
              <a:spcBef>
                <a:spcPts val="330"/>
              </a:spcBef>
              <a:spcAft>
                <a:spcPts val="0"/>
              </a:spcAft>
              <a:buClr>
                <a:schemeClr val="dk2"/>
              </a:buClr>
              <a:buSzPts val="1100"/>
              <a:buFont typeface="Arial"/>
              <a:buNone/>
            </a:pPr>
            <a:r>
              <a:rPr lang="en-US"/>
              <a:t>The NVIDIA Data Science Platform runs on any NVIDIA GPUs, within any of these hardware footprints. It is incredibly important because it provides flexibility to move data science projects between different environments, at any point the user requires. </a:t>
            </a:r>
            <a:endParaRPr/>
          </a:p>
          <a:p>
            <a:pPr marL="0" lvl="0" indent="0" algn="l" rtl="0">
              <a:spcBef>
                <a:spcPts val="330"/>
              </a:spcBef>
              <a:spcAft>
                <a:spcPts val="0"/>
              </a:spcAft>
              <a:buClr>
                <a:schemeClr val="dk2"/>
              </a:buClr>
              <a:buSzPts val="1100"/>
              <a:buFont typeface="Arial"/>
              <a:buNone/>
            </a:pPr>
            <a:r>
              <a:rPr lang="en-US"/>
              <a:t>Magnum IO is the collective name for all of the foundational IO capabilities. This includes networking protocols and things like GPU Direct Storage.​</a:t>
            </a:r>
            <a:endParaRPr/>
          </a:p>
          <a:p>
            <a:pPr marL="0" lvl="0" indent="0" algn="l" rtl="0">
              <a:spcBef>
                <a:spcPts val="330"/>
              </a:spcBef>
              <a:spcAft>
                <a:spcPts val="0"/>
              </a:spcAft>
              <a:buClr>
                <a:schemeClr val="dk2"/>
              </a:buClr>
              <a:buSzPts val="1100"/>
              <a:buFont typeface="Arial"/>
              <a:buNone/>
            </a:pPr>
            <a:r>
              <a:rPr lang="en-US"/>
              <a:t>CUDA-X then provides the primary implementations of algorithms to drive the data science use cases above.​</a:t>
            </a:r>
            <a:endParaRPr/>
          </a:p>
          <a:p>
            <a:pPr marL="0" lvl="0" indent="0" algn="l" rtl="0">
              <a:spcBef>
                <a:spcPts val="330"/>
              </a:spcBef>
              <a:spcAft>
                <a:spcPts val="0"/>
              </a:spcAft>
              <a:buClr>
                <a:schemeClr val="dk2"/>
              </a:buClr>
              <a:buSzPts val="1100"/>
              <a:buFont typeface="Arial"/>
              <a:buNone/>
            </a:pPr>
            <a:r>
              <a:rPr lang="en-US"/>
              <a:t>We then place the data processing layer on top of that. This is where we provide distributed processing frameworks like DASK and Spark as well as our data loading and augmentation libraries for media such as audio, video (DALI) and radio.​</a:t>
            </a:r>
            <a:endParaRPr/>
          </a:p>
          <a:p>
            <a:pPr marL="0" lvl="0" indent="0" algn="l" rtl="0">
              <a:spcBef>
                <a:spcPts val="330"/>
              </a:spcBef>
              <a:spcAft>
                <a:spcPts val="0"/>
              </a:spcAft>
              <a:buClr>
                <a:schemeClr val="dk2"/>
              </a:buClr>
              <a:buSzPts val="1100"/>
              <a:buFont typeface="Arial"/>
              <a:buNone/>
            </a:pPr>
            <a:endParaRPr/>
          </a:p>
          <a:p>
            <a:pPr marL="0" lvl="0" indent="0" algn="l" rtl="0">
              <a:spcBef>
                <a:spcPts val="330"/>
              </a:spcBef>
              <a:spcAft>
                <a:spcPts val="0"/>
              </a:spcAft>
              <a:buClr>
                <a:schemeClr val="dk2"/>
              </a:buClr>
              <a:buSzPts val="1100"/>
              <a:buFont typeface="Arial"/>
              <a:buNone/>
            </a:pPr>
            <a:r>
              <a:rPr lang="en-US"/>
              <a:t>Importantly, In the next layer we have both Data Engineering and Deep Learning. ​</a:t>
            </a:r>
            <a:endParaRPr/>
          </a:p>
          <a:p>
            <a:pPr marL="0" lvl="0" indent="0" algn="l" rtl="0">
              <a:spcBef>
                <a:spcPts val="330"/>
              </a:spcBef>
              <a:spcAft>
                <a:spcPts val="0"/>
              </a:spcAft>
              <a:buClr>
                <a:schemeClr val="dk2"/>
              </a:buClr>
              <a:buSzPts val="1100"/>
              <a:buFont typeface="Arial"/>
              <a:buNone/>
            </a:pPr>
            <a:r>
              <a:rPr lang="en-US"/>
              <a:t>Data Engineering is driven by the RAPIDS project. Here we support tasks like (cuDF, cuPy, Numba) ETL, Data Preparation, Cleansing, Normalization, Machine Learning libraries (cuML, cuGraph, cuSpatial) like XGBoost, Stream Processing for real-time and near real-time workflows and visualization.​</a:t>
            </a:r>
            <a:endParaRPr/>
          </a:p>
          <a:p>
            <a:pPr marL="0" lvl="0" indent="0" algn="l" rtl="0">
              <a:spcBef>
                <a:spcPts val="330"/>
              </a:spcBef>
              <a:spcAft>
                <a:spcPts val="0"/>
              </a:spcAft>
              <a:buClr>
                <a:schemeClr val="dk2"/>
              </a:buClr>
              <a:buSzPts val="1100"/>
              <a:buFont typeface="Arial"/>
              <a:buNone/>
            </a:pPr>
            <a:r>
              <a:rPr lang="en-US"/>
              <a:t>On the Deep Learning side video streaming and optimization tools provide flexible and efficient capabilities, and a variety of deep learning framework like PyTorch and Tensorflow are available and supported.​</a:t>
            </a:r>
            <a:endParaRPr/>
          </a:p>
          <a:p>
            <a:pPr marL="0" lvl="0" indent="0" algn="l" rtl="0">
              <a:spcBef>
                <a:spcPts val="330"/>
              </a:spcBef>
              <a:spcAft>
                <a:spcPts val="0"/>
              </a:spcAft>
              <a:buClr>
                <a:schemeClr val="dk2"/>
              </a:buClr>
              <a:buSzPts val="1100"/>
              <a:buFont typeface="Arial"/>
              <a:buNone/>
            </a:pPr>
            <a:r>
              <a:rPr lang="en-US"/>
              <a:t>Also of note in this layer is that pipelines can certainly be created moving from the data engineering workloads directly to the deep learning workload without having to take the data out of the GPU memory.​</a:t>
            </a:r>
            <a:endParaRPr/>
          </a:p>
          <a:p>
            <a:pPr marL="0" lvl="0" indent="0" algn="l" rtl="0">
              <a:spcBef>
                <a:spcPts val="330"/>
              </a:spcBef>
              <a:spcAft>
                <a:spcPts val="0"/>
              </a:spcAft>
              <a:buClr>
                <a:schemeClr val="dk2"/>
              </a:buClr>
              <a:buSzPts val="1100"/>
              <a:buFont typeface="Arial"/>
              <a:buNone/>
            </a:pPr>
            <a:r>
              <a:rPr lang="en-US"/>
              <a:t>​</a:t>
            </a:r>
            <a:endParaRPr/>
          </a:p>
          <a:p>
            <a:pPr marL="0" lvl="0" indent="0" algn="l" rtl="0">
              <a:spcBef>
                <a:spcPts val="330"/>
              </a:spcBef>
              <a:spcAft>
                <a:spcPts val="0"/>
              </a:spcAft>
              <a:buNone/>
            </a:pPr>
            <a:r>
              <a:rPr lang="en-US"/>
              <a:t>Next is the deployment layer. This covers orchestration and container technologies as well as deployment repositories and inferencing in production.​</a:t>
            </a:r>
            <a:endParaRPr/>
          </a:p>
        </p:txBody>
      </p:sp>
      <p:sp>
        <p:nvSpPr>
          <p:cNvPr id="1091" name="Google Shape;1091;g121d4040ab8_0_7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12</a:t>
            </a:fld>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12328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Ditch the outlines </a:t>
            </a:r>
          </a:p>
        </p:txBody>
      </p:sp>
      <p:sp>
        <p:nvSpPr>
          <p:cNvPr id="4" name="Slide Number Placeholder 3"/>
          <p:cNvSpPr>
            <a:spLocks noGrp="1"/>
          </p:cNvSpPr>
          <p:nvPr>
            <p:ph type="sldNum" sz="quarter" idx="5"/>
          </p:nvPr>
        </p:nvSpPr>
        <p:spPr/>
        <p:txBody>
          <a:bodyPr/>
          <a:lstStyle/>
          <a:p>
            <a:fld id="{E3B7278B-58A6-4306-AD38-1FE96110EA9F}" type="slidenum">
              <a:rPr lang="en-US" smtClean="0"/>
              <a:t>13</a:t>
            </a:fld>
            <a:endParaRPr lang="en-US"/>
          </a:p>
        </p:txBody>
      </p:sp>
    </p:spTree>
    <p:extLst>
      <p:ext uri="{BB962C8B-B14F-4D97-AF65-F5344CB8AC3E}">
        <p14:creationId xmlns:p14="http://schemas.microsoft.com/office/powerpoint/2010/main" val="22423038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93AD357-0C40-4436-9D38-C47D60C1C9C1}" type="slidenum">
              <a:rPr lang="en-US" smtClean="0"/>
              <a:pPr/>
              <a:t>19</a:t>
            </a:fld>
            <a:endParaRPr lang="en-US"/>
          </a:p>
        </p:txBody>
      </p:sp>
    </p:spTree>
    <p:extLst>
      <p:ext uri="{BB962C8B-B14F-4D97-AF65-F5344CB8AC3E}">
        <p14:creationId xmlns:p14="http://schemas.microsoft.com/office/powerpoint/2010/main" val="22301082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1"/>
        <p:cNvGrpSpPr/>
        <p:nvPr/>
      </p:nvGrpSpPr>
      <p:grpSpPr>
        <a:xfrm>
          <a:off x="0" y="0"/>
          <a:ext cx="0" cy="0"/>
          <a:chOff x="0" y="0"/>
          <a:chExt cx="0" cy="0"/>
        </a:xfrm>
      </p:grpSpPr>
      <p:sp>
        <p:nvSpPr>
          <p:cNvPr id="1362" name="Google Shape;1362;g28539d0c7d4_0_5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63" name="Google Shape;1363;g28539d0c7d4_0_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9.jpeg"/><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Title Slide">
    <p:bg>
      <p:bgPr>
        <a:solidFill>
          <a:schemeClr val="tx1"/>
        </a:solidFill>
        <a:effectLst/>
      </p:bgPr>
    </p:bg>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CD02034B-E0DD-432D-BED0-94DE68C503D5}"/>
              </a:ext>
            </a:extLst>
          </p:cNvPr>
          <p:cNvSpPr/>
          <p:nvPr userDrawn="1"/>
        </p:nvSpPr>
        <p:spPr>
          <a:xfrm>
            <a:off x="0" y="1688123"/>
            <a:ext cx="18288000" cy="8597621"/>
          </a:xfrm>
          <a:custGeom>
            <a:avLst/>
            <a:gdLst>
              <a:gd name="connsiteX0" fmla="*/ 0 w 7772400"/>
              <a:gd name="connsiteY0" fmla="*/ 0 h 2226411"/>
              <a:gd name="connsiteX1" fmla="*/ 0 w 7772400"/>
              <a:gd name="connsiteY1" fmla="*/ 2226411 h 2226411"/>
              <a:gd name="connsiteX2" fmla="*/ 7772400 w 7772400"/>
              <a:gd name="connsiteY2" fmla="*/ 2226411 h 2226411"/>
              <a:gd name="connsiteX3" fmla="*/ 7772400 w 7772400"/>
              <a:gd name="connsiteY3" fmla="*/ 804875 h 2226411"/>
              <a:gd name="connsiteX4" fmla="*/ 0 w 7772400"/>
              <a:gd name="connsiteY4" fmla="*/ 0 h 22264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0" h="2226411">
                <a:moveTo>
                  <a:pt x="0" y="0"/>
                </a:moveTo>
                <a:lnTo>
                  <a:pt x="0" y="2226411"/>
                </a:lnTo>
                <a:lnTo>
                  <a:pt x="7772400" y="2226411"/>
                </a:lnTo>
                <a:lnTo>
                  <a:pt x="7772400" y="804875"/>
                </a:lnTo>
                <a:lnTo>
                  <a:pt x="0" y="0"/>
                </a:lnTo>
                <a:close/>
              </a:path>
            </a:pathLst>
          </a:custGeom>
          <a:solidFill>
            <a:srgbClr val="383838"/>
          </a:solidFill>
        </p:spPr>
        <p:txBody>
          <a:bodyPr wrap="square" lIns="0" tIns="0" rIns="0" bIns="0" rtlCol="0"/>
          <a:lstStyle/>
          <a:p>
            <a:pPr defTabSz="914400" fontAlgn="auto">
              <a:spcBef>
                <a:spcPts val="0"/>
              </a:spcBef>
              <a:spcAft>
                <a:spcPts val="0"/>
              </a:spcAft>
            </a:pPr>
            <a:endParaRPr>
              <a:solidFill>
                <a:prstClr val="black"/>
              </a:solidFill>
              <a:latin typeface="Trebuchet MS" panose="020B0603020202020204" pitchFamily="34" charset="0"/>
              <a:ea typeface="+mn-ea"/>
            </a:endParaRPr>
          </a:p>
        </p:txBody>
      </p:sp>
      <p:sp>
        <p:nvSpPr>
          <p:cNvPr id="11" name="Rectangle 4"/>
          <p:cNvSpPr>
            <a:spLocks noGrp="1" noChangeArrowheads="1"/>
          </p:cNvSpPr>
          <p:nvPr userDrawn="1">
            <p:ph type="subTitle" idx="1"/>
          </p:nvPr>
        </p:nvSpPr>
        <p:spPr>
          <a:xfrm>
            <a:off x="1143000" y="8290560"/>
            <a:ext cx="9692640" cy="477053"/>
          </a:xfrm>
        </p:spPr>
        <p:txBody>
          <a:bodyPr wrap="square" anchor="t">
            <a:noAutofit/>
          </a:bodyPr>
          <a:lstStyle>
            <a:lvl1pPr marL="0" indent="0" algn="l">
              <a:lnSpc>
                <a:spcPct val="90000"/>
              </a:lnSpc>
              <a:spcBef>
                <a:spcPts val="1000"/>
              </a:spcBef>
              <a:spcAft>
                <a:spcPts val="500"/>
              </a:spcAft>
              <a:buFontTx/>
              <a:buNone/>
              <a:defRPr sz="2400" b="0">
                <a:solidFill>
                  <a:schemeClr val="tx1"/>
                </a:solidFill>
                <a:latin typeface="Arial" panose="020B0604020202020204" pitchFamily="34" charset="0"/>
                <a:cs typeface="Arial" panose="020B0604020202020204" pitchFamily="34" charset="0"/>
              </a:defRPr>
            </a:lvl1pPr>
          </a:lstStyle>
          <a:p>
            <a:r>
              <a:rPr lang="en-US"/>
              <a:t>Click to edit Master subtitle style</a:t>
            </a:r>
          </a:p>
        </p:txBody>
      </p:sp>
      <p:sp>
        <p:nvSpPr>
          <p:cNvPr id="305" name="Title 304"/>
          <p:cNvSpPr>
            <a:spLocks noGrp="1"/>
          </p:cNvSpPr>
          <p:nvPr userDrawn="1">
            <p:ph type="title" hasCustomPrompt="1"/>
          </p:nvPr>
        </p:nvSpPr>
        <p:spPr>
          <a:xfrm>
            <a:off x="1135316" y="6705601"/>
            <a:ext cx="9692640" cy="1638092"/>
          </a:xfrm>
        </p:spPr>
        <p:txBody>
          <a:bodyPr anchor="b">
            <a:noAutofit/>
          </a:bodyPr>
          <a:lstStyle>
            <a:lvl1pPr algn="l">
              <a:lnSpc>
                <a:spcPct val="90000"/>
              </a:lnSpc>
              <a:spcBef>
                <a:spcPts val="0"/>
              </a:spcBef>
              <a:defRPr sz="6000" b="1" cap="none" baseline="0">
                <a:solidFill>
                  <a:schemeClr val="tx1"/>
                </a:solidFill>
                <a:effectLst/>
                <a:latin typeface="Arial" panose="020B0604020202020204" pitchFamily="34" charset="0"/>
                <a:cs typeface="Arial" panose="020B0604020202020204" pitchFamily="34" charset="0"/>
              </a:defRPr>
            </a:lvl1pPr>
          </a:lstStyle>
          <a:p>
            <a:r>
              <a:rPr lang="en-US"/>
              <a:t>Click to edit master title style</a:t>
            </a:r>
          </a:p>
        </p:txBody>
      </p:sp>
      <p:grpSp>
        <p:nvGrpSpPr>
          <p:cNvPr id="9" name="Group 8">
            <a:extLst>
              <a:ext uri="{FF2B5EF4-FFF2-40B4-BE49-F238E27FC236}">
                <a16:creationId xmlns:a16="http://schemas.microsoft.com/office/drawing/2014/main" id="{B6FCCD42-41E8-4430-B6CA-E5E37163336A}"/>
              </a:ext>
            </a:extLst>
          </p:cNvPr>
          <p:cNvGrpSpPr/>
          <p:nvPr userDrawn="1"/>
        </p:nvGrpSpPr>
        <p:grpSpPr>
          <a:xfrm>
            <a:off x="10009693" y="1549925"/>
            <a:ext cx="7721678" cy="1016226"/>
            <a:chOff x="10009693" y="1549925"/>
            <a:chExt cx="7721678" cy="1016226"/>
          </a:xfrm>
        </p:grpSpPr>
        <p:pic>
          <p:nvPicPr>
            <p:cNvPr id="12" name="Picture 11">
              <a:extLst>
                <a:ext uri="{FF2B5EF4-FFF2-40B4-BE49-F238E27FC236}">
                  <a16:creationId xmlns:a16="http://schemas.microsoft.com/office/drawing/2014/main" id="{4F12FC3C-F346-45C5-A2EB-14122560DDDD}"/>
                </a:ext>
              </a:extLst>
            </p:cNvPr>
            <p:cNvPicPr>
              <a:picLocks noChangeAspect="1"/>
            </p:cNvPicPr>
            <p:nvPr/>
          </p:nvPicPr>
          <p:blipFill>
            <a:blip r:embed="rId2"/>
            <a:stretch>
              <a:fillRect/>
            </a:stretch>
          </p:blipFill>
          <p:spPr>
            <a:xfrm>
              <a:off x="12780211" y="1686172"/>
              <a:ext cx="1930510" cy="816283"/>
            </a:xfrm>
            <a:prstGeom prst="rect">
              <a:avLst/>
            </a:prstGeom>
          </p:spPr>
        </p:pic>
        <p:cxnSp>
          <p:nvCxnSpPr>
            <p:cNvPr id="13" name="Straight Connector 12">
              <a:extLst>
                <a:ext uri="{FF2B5EF4-FFF2-40B4-BE49-F238E27FC236}">
                  <a16:creationId xmlns:a16="http://schemas.microsoft.com/office/drawing/2014/main" id="{24D7601B-DE46-423C-B955-7A66CD436A7B}"/>
                </a:ext>
              </a:extLst>
            </p:cNvPr>
            <p:cNvCxnSpPr/>
            <p:nvPr/>
          </p:nvCxnSpPr>
          <p:spPr>
            <a:xfrm>
              <a:off x="12472158" y="1622477"/>
              <a:ext cx="0" cy="943674"/>
            </a:xfrm>
            <a:prstGeom prst="line">
              <a:avLst/>
            </a:prstGeom>
            <a:ln w="12700">
              <a:solidFill>
                <a:srgbClr val="383838"/>
              </a:solidFill>
            </a:ln>
          </p:spPr>
          <p:style>
            <a:lnRef idx="1">
              <a:schemeClr val="accent1"/>
            </a:lnRef>
            <a:fillRef idx="0">
              <a:schemeClr val="accent1"/>
            </a:fillRef>
            <a:effectRef idx="0">
              <a:schemeClr val="accent1"/>
            </a:effectRef>
            <a:fontRef idx="minor">
              <a:schemeClr val="tx1"/>
            </a:fontRef>
          </p:style>
        </p:cxnSp>
        <p:pic>
          <p:nvPicPr>
            <p:cNvPr id="14" name="Picture 13" descr="A picture containing text&#10;&#10;Description automatically generated">
              <a:extLst>
                <a:ext uri="{FF2B5EF4-FFF2-40B4-BE49-F238E27FC236}">
                  <a16:creationId xmlns:a16="http://schemas.microsoft.com/office/drawing/2014/main" id="{8936C1C8-404D-40E3-B988-930C448D42CD}"/>
                </a:ext>
              </a:extLst>
            </p:cNvPr>
            <p:cNvPicPr>
              <a:picLocks noChangeAspect="1"/>
            </p:cNvPicPr>
            <p:nvPr/>
          </p:nvPicPr>
          <p:blipFill>
            <a:blip r:embed="rId3"/>
            <a:stretch>
              <a:fillRect/>
            </a:stretch>
          </p:blipFill>
          <p:spPr>
            <a:xfrm>
              <a:off x="10009693" y="1549925"/>
              <a:ext cx="2413994" cy="1016226"/>
            </a:xfrm>
            <a:prstGeom prst="rect">
              <a:avLst/>
            </a:prstGeom>
          </p:spPr>
        </p:pic>
        <p:pic>
          <p:nvPicPr>
            <p:cNvPr id="15" name="Picture 14" descr="Text&#10;&#10;Description automatically generated">
              <a:extLst>
                <a:ext uri="{FF2B5EF4-FFF2-40B4-BE49-F238E27FC236}">
                  <a16:creationId xmlns:a16="http://schemas.microsoft.com/office/drawing/2014/main" id="{3336A004-E1EA-48BD-969E-3F5237E6E188}"/>
                </a:ext>
              </a:extLst>
            </p:cNvPr>
            <p:cNvPicPr>
              <a:picLocks noChangeAspect="1"/>
            </p:cNvPicPr>
            <p:nvPr/>
          </p:nvPicPr>
          <p:blipFill>
            <a:blip r:embed="rId4"/>
            <a:stretch>
              <a:fillRect/>
            </a:stretch>
          </p:blipFill>
          <p:spPr>
            <a:xfrm>
              <a:off x="15021781" y="1604129"/>
              <a:ext cx="2709590" cy="921922"/>
            </a:xfrm>
            <a:prstGeom prst="rect">
              <a:avLst/>
            </a:prstGeom>
          </p:spPr>
        </p:pic>
        <p:cxnSp>
          <p:nvCxnSpPr>
            <p:cNvPr id="16" name="Straight Connector 15">
              <a:extLst>
                <a:ext uri="{FF2B5EF4-FFF2-40B4-BE49-F238E27FC236}">
                  <a16:creationId xmlns:a16="http://schemas.microsoft.com/office/drawing/2014/main" id="{21F47EB3-A644-424B-8140-E89309FB54E1}"/>
                </a:ext>
              </a:extLst>
            </p:cNvPr>
            <p:cNvCxnSpPr/>
            <p:nvPr/>
          </p:nvCxnSpPr>
          <p:spPr>
            <a:xfrm>
              <a:off x="14954400" y="1622477"/>
              <a:ext cx="0" cy="943674"/>
            </a:xfrm>
            <a:prstGeom prst="line">
              <a:avLst/>
            </a:prstGeom>
            <a:ln w="12700">
              <a:solidFill>
                <a:srgbClr val="383838"/>
              </a:solidFill>
            </a:ln>
          </p:spPr>
          <p:style>
            <a:lnRef idx="1">
              <a:schemeClr val="accent1"/>
            </a:lnRef>
            <a:fillRef idx="0">
              <a:schemeClr val="accent1"/>
            </a:fillRef>
            <a:effectRef idx="0">
              <a:schemeClr val="accent1"/>
            </a:effectRef>
            <a:fontRef idx="minor">
              <a:schemeClr val="tx1"/>
            </a:fontRef>
          </p:style>
        </p:cxnSp>
      </p:grpSp>
      <p:sp>
        <p:nvSpPr>
          <p:cNvPr id="4" name="Text Placeholder 3">
            <a:extLst>
              <a:ext uri="{FF2B5EF4-FFF2-40B4-BE49-F238E27FC236}">
                <a16:creationId xmlns:a16="http://schemas.microsoft.com/office/drawing/2014/main" id="{AA9F37D2-4A95-428F-86C9-909FE5B58622}"/>
              </a:ext>
            </a:extLst>
          </p:cNvPr>
          <p:cNvSpPr>
            <a:spLocks noGrp="1"/>
          </p:cNvSpPr>
          <p:nvPr>
            <p:ph type="body" sz="quarter" idx="10"/>
          </p:nvPr>
        </p:nvSpPr>
        <p:spPr>
          <a:xfrm>
            <a:off x="1135316" y="6188616"/>
            <a:ext cx="8866188" cy="474663"/>
          </a:xfrm>
        </p:spPr>
        <p:txBody>
          <a:bodyPr/>
          <a:lstStyle>
            <a:lvl1pPr>
              <a:defRPr sz="1800">
                <a:solidFill>
                  <a:srgbClr val="B3B3B3"/>
                </a:solidFill>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1043030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Subtitle, Bullets">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A4ED154-5FFA-3349-E601-C5300B673713}"/>
              </a:ext>
            </a:extLst>
          </p:cNvPr>
          <p:cNvSpPr>
            <a:spLocks noGrp="1"/>
          </p:cNvSpPr>
          <p:nvPr>
            <p:ph type="title" hasCustomPrompt="1"/>
          </p:nvPr>
        </p:nvSpPr>
        <p:spPr>
          <a:xfrm>
            <a:off x="1257300" y="0"/>
            <a:ext cx="15773400" cy="1257300"/>
          </a:xfrm>
        </p:spPr>
        <p:txBody>
          <a:bodyPr/>
          <a:lstStyle>
            <a:lvl1pPr>
              <a:defRPr sz="3600" b="1" cap="none">
                <a:latin typeface="NVIDIA Sans" panose="020B0503020203020204" pitchFamily="34" charset="0"/>
                <a:cs typeface="NVIDIA Sans" panose="020B0503020203020204" pitchFamily="34" charset="0"/>
              </a:defRPr>
            </a:lvl1pPr>
          </a:lstStyle>
          <a:p>
            <a:r>
              <a:rPr lang="en-US"/>
              <a:t>Click To Add Title</a:t>
            </a:r>
          </a:p>
        </p:txBody>
      </p:sp>
      <p:sp>
        <p:nvSpPr>
          <p:cNvPr id="7" name="Text Placeholder 7">
            <a:extLst>
              <a:ext uri="{FF2B5EF4-FFF2-40B4-BE49-F238E27FC236}">
                <a16:creationId xmlns:a16="http://schemas.microsoft.com/office/drawing/2014/main" id="{57545933-CFED-CEA2-1D6E-C227DD92729B}"/>
              </a:ext>
            </a:extLst>
          </p:cNvPr>
          <p:cNvSpPr>
            <a:spLocks noGrp="1"/>
          </p:cNvSpPr>
          <p:nvPr>
            <p:ph type="body" sz="quarter" idx="10" hasCustomPrompt="1"/>
          </p:nvPr>
        </p:nvSpPr>
        <p:spPr>
          <a:xfrm>
            <a:off x="1257300" y="1243584"/>
            <a:ext cx="15773400" cy="704088"/>
          </a:xfrm>
          <a:prstGeom prst="rect">
            <a:avLst/>
          </a:prstGeom>
        </p:spPr>
        <p:txBody>
          <a:bodyPr/>
          <a:lstStyle>
            <a:lvl1pPr marL="0" indent="0" algn="ctr">
              <a:spcBef>
                <a:spcPts val="0"/>
              </a:spcBef>
              <a:buFontTx/>
              <a:buNone/>
              <a:defRPr sz="2400">
                <a:solidFill>
                  <a:schemeClr val="tx2"/>
                </a:solidFill>
                <a:latin typeface="NVIDIA Sans" panose="020B0503020203020204" pitchFamily="34" charset="0"/>
                <a:cs typeface="NVIDIA Sans" panose="020B0503020203020204" pitchFamily="34" charset="0"/>
              </a:defRPr>
            </a:lvl1pPr>
            <a:lvl2pPr marL="685731" indent="0" algn="ctr">
              <a:buFontTx/>
              <a:buNone/>
              <a:defRPr sz="2201">
                <a:latin typeface="NVIDIA Sans" panose="020B0503020203020204" pitchFamily="34" charset="0"/>
              </a:defRPr>
            </a:lvl2pPr>
            <a:lvl3pPr marL="1371464" indent="0" algn="ctr">
              <a:buFontTx/>
              <a:buNone/>
              <a:defRPr sz="2201">
                <a:latin typeface="NVIDIA Sans" panose="020B0503020203020204" pitchFamily="34" charset="0"/>
              </a:defRPr>
            </a:lvl3pPr>
            <a:lvl4pPr marL="2057195" indent="0" algn="ctr">
              <a:buFontTx/>
              <a:buNone/>
              <a:defRPr sz="2201">
                <a:latin typeface="NVIDIA Sans" panose="020B0503020203020204" pitchFamily="34" charset="0"/>
              </a:defRPr>
            </a:lvl4pPr>
            <a:lvl5pPr marL="2742926" indent="0" algn="ctr">
              <a:buFontTx/>
              <a:buNone/>
              <a:defRPr sz="2201">
                <a:latin typeface="NVIDIA Sans" panose="020B0503020203020204" pitchFamily="34" charset="0"/>
              </a:defRPr>
            </a:lvl5pPr>
          </a:lstStyle>
          <a:p>
            <a:pPr lvl="0"/>
            <a:r>
              <a:rPr lang="en-US"/>
              <a:t>Click to add subtitle</a:t>
            </a:r>
          </a:p>
        </p:txBody>
      </p:sp>
      <p:sp>
        <p:nvSpPr>
          <p:cNvPr id="9" name="Content Placeholder 2">
            <a:extLst>
              <a:ext uri="{FF2B5EF4-FFF2-40B4-BE49-F238E27FC236}">
                <a16:creationId xmlns:a16="http://schemas.microsoft.com/office/drawing/2014/main" id="{8F434B88-2544-75AC-CBB8-19A1035D1251}"/>
              </a:ext>
            </a:extLst>
          </p:cNvPr>
          <p:cNvSpPr>
            <a:spLocks noGrp="1"/>
          </p:cNvSpPr>
          <p:nvPr>
            <p:ph idx="1" hasCustomPrompt="1"/>
          </p:nvPr>
        </p:nvSpPr>
        <p:spPr>
          <a:xfrm>
            <a:off x="1257300" y="2423160"/>
            <a:ext cx="15773400" cy="6825996"/>
          </a:xfrm>
          <a:prstGeom prst="rect">
            <a:avLst/>
          </a:prstGeom>
        </p:spPr>
        <p:txBody>
          <a:bodyPr/>
          <a:lstStyle>
            <a:lvl1pPr marL="228578" indent="-228578">
              <a:buClr>
                <a:schemeClr val="tx2"/>
              </a:buClr>
              <a:buFont typeface="NVIDIA Sans" panose="020B0503020203020204" pitchFamily="34" charset="0"/>
              <a:buChar char="•"/>
              <a:defRPr sz="2201">
                <a:solidFill>
                  <a:schemeClr val="bg1"/>
                </a:solidFill>
                <a:latin typeface="NVIDIA Sans" panose="020B0503020203020204" pitchFamily="34" charset="0"/>
                <a:cs typeface="NVIDIA Sans" panose="020B0503020203020204" pitchFamily="34" charset="0"/>
              </a:defRPr>
            </a:lvl1pPr>
            <a:lvl2pPr marL="685731" indent="-228578">
              <a:buClr>
                <a:schemeClr val="tx2"/>
              </a:buClr>
              <a:buFont typeface="NVIDIA Sans" panose="020B0503020203020204" pitchFamily="34" charset="0"/>
              <a:buChar char="•"/>
              <a:defRPr sz="2000">
                <a:solidFill>
                  <a:schemeClr val="bg1"/>
                </a:solidFill>
                <a:latin typeface="NVIDIA Sans" panose="020B0503020203020204" pitchFamily="34" charset="0"/>
                <a:cs typeface="NVIDIA Sans" panose="020B0503020203020204" pitchFamily="34" charset="0"/>
              </a:defRPr>
            </a:lvl2pPr>
            <a:lvl3pPr marL="1142886" indent="-228578">
              <a:buClr>
                <a:schemeClr val="tx2"/>
              </a:buClr>
              <a:buFont typeface="NVIDIA Sans" panose="020B0503020203020204" pitchFamily="34" charset="0"/>
              <a:buChar char="•"/>
              <a:defRPr sz="1800">
                <a:solidFill>
                  <a:schemeClr val="bg1"/>
                </a:solidFill>
                <a:latin typeface="NVIDIA Sans" panose="020B0503020203020204" pitchFamily="34" charset="0"/>
                <a:cs typeface="NVIDIA Sans" panose="020B0503020203020204" pitchFamily="34" charset="0"/>
              </a:defRPr>
            </a:lvl3pPr>
            <a:lvl4pPr marL="1600040" indent="-228578">
              <a:buClr>
                <a:schemeClr val="tx2"/>
              </a:buClr>
              <a:buFont typeface="NVIDIA Sans" panose="020B0503020203020204" pitchFamily="34" charset="0"/>
              <a:buChar char="•"/>
              <a:defRPr sz="1601">
                <a:solidFill>
                  <a:schemeClr val="bg1"/>
                </a:solidFill>
                <a:latin typeface="NVIDIA Sans" panose="020B0503020203020204" pitchFamily="34" charset="0"/>
                <a:cs typeface="NVIDIA Sans" panose="020B0503020203020204" pitchFamily="34" charset="0"/>
              </a:defRPr>
            </a:lvl4pPr>
            <a:lvl5pPr marL="2027036" indent="-198417">
              <a:buClr>
                <a:schemeClr val="tx2"/>
              </a:buClr>
              <a:buFont typeface="NVIDIA Sans" panose="020B0503020203020204" pitchFamily="34" charset="0"/>
              <a:buChar char="•"/>
              <a:defRPr sz="14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4316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3 Image">
  <p:cSld name="3 Image">
    <p:spTree>
      <p:nvGrpSpPr>
        <p:cNvPr id="1" name="Shape 200"/>
        <p:cNvGrpSpPr/>
        <p:nvPr/>
      </p:nvGrpSpPr>
      <p:grpSpPr>
        <a:xfrm>
          <a:off x="0" y="0"/>
          <a:ext cx="0" cy="0"/>
          <a:chOff x="0" y="0"/>
          <a:chExt cx="0" cy="0"/>
        </a:xfrm>
      </p:grpSpPr>
      <p:sp>
        <p:nvSpPr>
          <p:cNvPr id="201" name="Google Shape;201;p92"/>
          <p:cNvSpPr txBox="1">
            <a:spLocks noGrp="1"/>
          </p:cNvSpPr>
          <p:nvPr>
            <p:ph type="title"/>
          </p:nvPr>
        </p:nvSpPr>
        <p:spPr>
          <a:xfrm>
            <a:off x="754380" y="8147069"/>
            <a:ext cx="10034155" cy="125730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7200"/>
              <a:buFont typeface="NVIDIA Sans"/>
              <a:buNone/>
              <a:defRPr sz="3600" b="1" cap="none">
                <a:solidFill>
                  <a:schemeClr val="lt1"/>
                </a:solidFill>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2" name="Google Shape;202;p92"/>
          <p:cNvSpPr txBox="1">
            <a:spLocks noGrp="1"/>
          </p:cNvSpPr>
          <p:nvPr>
            <p:ph type="body" idx="1"/>
          </p:nvPr>
        </p:nvSpPr>
        <p:spPr>
          <a:xfrm>
            <a:off x="754380" y="9390653"/>
            <a:ext cx="10034155" cy="704088"/>
          </a:xfrm>
          <a:prstGeom prst="rect">
            <a:avLst/>
          </a:prstGeom>
          <a:noFill/>
          <a:ln>
            <a:noFill/>
          </a:ln>
        </p:spPr>
        <p:txBody>
          <a:bodyPr spcFirstLastPara="1" wrap="square" lIns="91425" tIns="45700" rIns="91425" bIns="45700" anchor="t" anchorCtr="0">
            <a:noAutofit/>
          </a:bodyPr>
          <a:lstStyle>
            <a:lvl1pPr marL="228600" marR="0" lvl="0" indent="-114300" algn="l" rtl="0">
              <a:lnSpc>
                <a:spcPct val="90000"/>
              </a:lnSpc>
              <a:spcBef>
                <a:spcPts val="0"/>
              </a:spcBef>
              <a:spcAft>
                <a:spcPts val="0"/>
              </a:spcAft>
              <a:buClr>
                <a:schemeClr val="dk2"/>
              </a:buClr>
              <a:buSzPts val="4800"/>
              <a:buFont typeface="Arial"/>
              <a:buNone/>
              <a:defRPr sz="2400">
                <a:solidFill>
                  <a:schemeClr val="dk2"/>
                </a:solidFill>
                <a:latin typeface="NVIDIA Sans"/>
                <a:ea typeface="NVIDIA Sans"/>
                <a:cs typeface="NVIDIA Sans"/>
                <a:sym typeface="NVIDIA Sans"/>
              </a:defRPr>
            </a:lvl1pPr>
            <a:lvl2pPr marL="457200" marR="0" lvl="1" indent="-114300" algn="ctr" rtl="0">
              <a:lnSpc>
                <a:spcPct val="90000"/>
              </a:lnSpc>
              <a:spcBef>
                <a:spcPts val="750"/>
              </a:spcBef>
              <a:spcAft>
                <a:spcPts val="0"/>
              </a:spcAft>
              <a:buClr>
                <a:schemeClr val="dk1"/>
              </a:buClr>
              <a:buSzPts val="4400"/>
              <a:buFont typeface="Arial"/>
              <a:buNone/>
              <a:defRPr sz="2200" b="0" i="0" u="none" strike="noStrike" cap="none">
                <a:solidFill>
                  <a:schemeClr val="dk1"/>
                </a:solidFill>
                <a:latin typeface="Trebuchet MS"/>
                <a:ea typeface="Trebuchet MS"/>
                <a:cs typeface="Trebuchet MS"/>
                <a:sym typeface="Trebuchet MS"/>
              </a:defRPr>
            </a:lvl2pPr>
            <a:lvl3pPr marL="685800" marR="0" lvl="2" indent="-114300" algn="ctr" rtl="0">
              <a:lnSpc>
                <a:spcPct val="90000"/>
              </a:lnSpc>
              <a:spcBef>
                <a:spcPts val="750"/>
              </a:spcBef>
              <a:spcAft>
                <a:spcPts val="0"/>
              </a:spcAft>
              <a:buClr>
                <a:schemeClr val="dk1"/>
              </a:buClr>
              <a:buSzPts val="4400"/>
              <a:buFont typeface="Arial"/>
              <a:buNone/>
              <a:defRPr sz="2200" b="0" i="0" u="none" strike="noStrike" cap="none">
                <a:solidFill>
                  <a:schemeClr val="dk1"/>
                </a:solidFill>
                <a:latin typeface="Trebuchet MS"/>
                <a:ea typeface="Trebuchet MS"/>
                <a:cs typeface="Trebuchet MS"/>
                <a:sym typeface="Trebuchet MS"/>
              </a:defRPr>
            </a:lvl3pPr>
            <a:lvl4pPr marL="914400" marR="0" lvl="3" indent="-114300" algn="ctr" rtl="0">
              <a:lnSpc>
                <a:spcPct val="90000"/>
              </a:lnSpc>
              <a:spcBef>
                <a:spcPts val="750"/>
              </a:spcBef>
              <a:spcAft>
                <a:spcPts val="0"/>
              </a:spcAft>
              <a:buClr>
                <a:schemeClr val="dk1"/>
              </a:buClr>
              <a:buSzPts val="4400"/>
              <a:buFont typeface="Arial"/>
              <a:buNone/>
              <a:defRPr sz="2200" b="0" i="0" u="none" strike="noStrike" cap="none">
                <a:solidFill>
                  <a:schemeClr val="dk1"/>
                </a:solidFill>
                <a:latin typeface="Trebuchet MS"/>
                <a:ea typeface="Trebuchet MS"/>
                <a:cs typeface="Trebuchet MS"/>
                <a:sym typeface="Trebuchet MS"/>
              </a:defRPr>
            </a:lvl4pPr>
            <a:lvl5pPr marL="1143000" marR="0" lvl="4" indent="-114300" algn="ctr" rtl="0">
              <a:lnSpc>
                <a:spcPct val="90000"/>
              </a:lnSpc>
              <a:spcBef>
                <a:spcPts val="750"/>
              </a:spcBef>
              <a:spcAft>
                <a:spcPts val="0"/>
              </a:spcAft>
              <a:buClr>
                <a:schemeClr val="dk1"/>
              </a:buClr>
              <a:buSzPts val="4400"/>
              <a:buFont typeface="Arial"/>
              <a:buNone/>
              <a:defRPr sz="2200" b="0"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cxnSp>
        <p:nvCxnSpPr>
          <p:cNvPr id="203" name="Google Shape;203;p92"/>
          <p:cNvCxnSpPr/>
          <p:nvPr/>
        </p:nvCxnSpPr>
        <p:spPr>
          <a:xfrm>
            <a:off x="0" y="8132064"/>
            <a:ext cx="11247120" cy="0"/>
          </a:xfrm>
          <a:prstGeom prst="straightConnector1">
            <a:avLst/>
          </a:prstGeom>
          <a:noFill/>
          <a:ln w="25400" cap="flat" cmpd="sng">
            <a:solidFill>
              <a:schemeClr val="accent5"/>
            </a:solidFill>
            <a:prstDash val="solid"/>
            <a:round/>
            <a:headEnd type="none" w="sm" len="sm"/>
            <a:tailEnd type="none" w="sm" len="sm"/>
          </a:ln>
        </p:spPr>
      </p:cxnSp>
      <p:sp>
        <p:nvSpPr>
          <p:cNvPr id="204" name="Google Shape;204;p92"/>
          <p:cNvSpPr/>
          <p:nvPr/>
        </p:nvSpPr>
        <p:spPr>
          <a:xfrm>
            <a:off x="16758745" y="9553904"/>
            <a:ext cx="1529255" cy="733097"/>
          </a:xfrm>
          <a:prstGeom prst="rect">
            <a:avLst/>
          </a:prstGeom>
          <a:solidFill>
            <a:schemeClr val="dk1"/>
          </a:solidFill>
          <a:ln>
            <a:noFill/>
          </a:ln>
        </p:spPr>
        <p:txBody>
          <a:bodyPr spcFirstLastPara="1" wrap="square" lIns="45713" tIns="22850" rIns="45713" bIns="22850" anchor="ctr" anchorCtr="0">
            <a:noAutofit/>
          </a:bodyPr>
          <a:lstStyle/>
          <a:p>
            <a:pPr marL="0" marR="0" lvl="0" indent="0" algn="ctr" rtl="0">
              <a:lnSpc>
                <a:spcPct val="90000"/>
              </a:lnSpc>
              <a:spcBef>
                <a:spcPts val="0"/>
              </a:spcBef>
              <a:spcAft>
                <a:spcPts val="0"/>
              </a:spcAft>
              <a:buNone/>
            </a:pPr>
            <a:endParaRPr sz="2000">
              <a:solidFill>
                <a:schemeClr val="dk1"/>
              </a:solidFill>
              <a:latin typeface="Trebuchet MS"/>
              <a:ea typeface="Trebuchet MS"/>
              <a:cs typeface="Trebuchet MS"/>
              <a:sym typeface="Trebuchet MS"/>
            </a:endParaRPr>
          </a:p>
        </p:txBody>
      </p:sp>
      <p:sp>
        <p:nvSpPr>
          <p:cNvPr id="205" name="Google Shape;205;p92"/>
          <p:cNvSpPr>
            <a:spLocks noGrp="1"/>
          </p:cNvSpPr>
          <p:nvPr>
            <p:ph type="pic" idx="2"/>
          </p:nvPr>
        </p:nvSpPr>
        <p:spPr>
          <a:xfrm>
            <a:off x="12074237" y="1694926"/>
            <a:ext cx="5394960" cy="5184309"/>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06" name="Google Shape;206;p92"/>
          <p:cNvSpPr>
            <a:spLocks noGrp="1"/>
          </p:cNvSpPr>
          <p:nvPr>
            <p:ph type="pic" idx="3"/>
          </p:nvPr>
        </p:nvSpPr>
        <p:spPr>
          <a:xfrm>
            <a:off x="6446519" y="1694926"/>
            <a:ext cx="5394960" cy="5184309"/>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07" name="Google Shape;207;p92"/>
          <p:cNvSpPr>
            <a:spLocks noGrp="1"/>
          </p:cNvSpPr>
          <p:nvPr>
            <p:ph type="pic" idx="4"/>
          </p:nvPr>
        </p:nvSpPr>
        <p:spPr>
          <a:xfrm>
            <a:off x="818802" y="1694926"/>
            <a:ext cx="5394960" cy="5184309"/>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08" name="Google Shape;208;p92"/>
          <p:cNvSpPr txBox="1">
            <a:spLocks noGrp="1"/>
          </p:cNvSpPr>
          <p:nvPr>
            <p:ph type="body" idx="5"/>
          </p:nvPr>
        </p:nvSpPr>
        <p:spPr>
          <a:xfrm>
            <a:off x="818803" y="948512"/>
            <a:ext cx="5394958" cy="397764"/>
          </a:xfrm>
          <a:prstGeom prst="rect">
            <a:avLst/>
          </a:prstGeom>
          <a:noFill/>
          <a:ln>
            <a:noFill/>
          </a:ln>
        </p:spPr>
        <p:txBody>
          <a:bodyPr spcFirstLastPara="1" wrap="square" lIns="91425" tIns="45700" rIns="91425" bIns="45700" anchor="b" anchorCtr="0">
            <a:noAutofit/>
          </a:bodyPr>
          <a:lstStyle>
            <a:lvl1pPr marL="228600" marR="0" lvl="0" indent="-114300" algn="ctr" rtl="0">
              <a:lnSpc>
                <a:spcPct val="90000"/>
              </a:lnSpc>
              <a:spcBef>
                <a:spcPts val="600"/>
              </a:spcBef>
              <a:spcAft>
                <a:spcPts val="0"/>
              </a:spcAft>
              <a:buClr>
                <a:schemeClr val="lt1"/>
              </a:buClr>
              <a:buSzPts val="4000"/>
              <a:buFont typeface="Arial"/>
              <a:buNone/>
              <a:defRPr sz="2000" b="0" cap="none">
                <a:solidFill>
                  <a:schemeClr val="lt1"/>
                </a:solidFill>
                <a:latin typeface="NVIDIA Sans"/>
                <a:ea typeface="NVIDIA Sans"/>
                <a:cs typeface="NVIDIA Sans"/>
                <a:sym typeface="NVIDIA Sans"/>
              </a:defRPr>
            </a:lvl1pPr>
            <a:lvl2pPr marL="457200" marR="0" lvl="1"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2pPr>
            <a:lvl3pPr marL="685800" marR="0" lvl="2"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3pPr>
            <a:lvl4pPr marL="914400" marR="0" lvl="3"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4pPr>
            <a:lvl5pPr marL="1143000" marR="0" lvl="4"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209" name="Google Shape;209;p92"/>
          <p:cNvSpPr txBox="1">
            <a:spLocks noGrp="1"/>
          </p:cNvSpPr>
          <p:nvPr>
            <p:ph type="body" idx="6"/>
          </p:nvPr>
        </p:nvSpPr>
        <p:spPr>
          <a:xfrm>
            <a:off x="818802" y="1304465"/>
            <a:ext cx="5394959" cy="339878"/>
          </a:xfrm>
          <a:prstGeom prst="rect">
            <a:avLst/>
          </a:prstGeom>
          <a:noFill/>
          <a:ln>
            <a:noFill/>
          </a:ln>
        </p:spPr>
        <p:txBody>
          <a:bodyPr spcFirstLastPara="1" wrap="square" lIns="91425" tIns="45700" rIns="91425" bIns="45700" anchor="t" anchorCtr="0">
            <a:noAutofit/>
          </a:bodyPr>
          <a:lstStyle>
            <a:lvl1pPr marL="228600" marR="0" lvl="0" indent="-114300" algn="ctr" rtl="0">
              <a:lnSpc>
                <a:spcPct val="90000"/>
              </a:lnSpc>
              <a:spcBef>
                <a:spcPts val="300"/>
              </a:spcBef>
              <a:spcAft>
                <a:spcPts val="0"/>
              </a:spcAft>
              <a:buClr>
                <a:schemeClr val="lt1"/>
              </a:buClr>
              <a:buSzPts val="2800"/>
              <a:buFont typeface="Arial"/>
              <a:buNone/>
              <a:defRPr sz="1400" b="0">
                <a:solidFill>
                  <a:schemeClr val="lt1"/>
                </a:solidFill>
                <a:latin typeface="NVIDIA Sans"/>
                <a:ea typeface="NVIDIA Sans"/>
                <a:cs typeface="NVIDIA Sans"/>
                <a:sym typeface="NVIDIA Sans"/>
              </a:defRPr>
            </a:lvl1pPr>
            <a:lvl2pPr marL="457200" marR="0" lvl="1"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2pPr>
            <a:lvl3pPr marL="685800" marR="0" lvl="2"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3pPr>
            <a:lvl4pPr marL="914400" marR="0" lvl="3"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4pPr>
            <a:lvl5pPr marL="1143000" marR="0" lvl="4"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210" name="Google Shape;210;p92"/>
          <p:cNvSpPr txBox="1">
            <a:spLocks noGrp="1"/>
          </p:cNvSpPr>
          <p:nvPr>
            <p:ph type="body" idx="7"/>
          </p:nvPr>
        </p:nvSpPr>
        <p:spPr>
          <a:xfrm>
            <a:off x="6446519" y="948512"/>
            <a:ext cx="5394958" cy="397764"/>
          </a:xfrm>
          <a:prstGeom prst="rect">
            <a:avLst/>
          </a:prstGeom>
          <a:noFill/>
          <a:ln>
            <a:noFill/>
          </a:ln>
        </p:spPr>
        <p:txBody>
          <a:bodyPr spcFirstLastPara="1" wrap="square" lIns="91425" tIns="45700" rIns="91425" bIns="45700" anchor="b" anchorCtr="0">
            <a:noAutofit/>
          </a:bodyPr>
          <a:lstStyle>
            <a:lvl1pPr marL="228600" marR="0" lvl="0" indent="-114300" algn="ctr" rtl="0">
              <a:lnSpc>
                <a:spcPct val="90000"/>
              </a:lnSpc>
              <a:spcBef>
                <a:spcPts val="600"/>
              </a:spcBef>
              <a:spcAft>
                <a:spcPts val="0"/>
              </a:spcAft>
              <a:buClr>
                <a:schemeClr val="lt1"/>
              </a:buClr>
              <a:buSzPts val="4000"/>
              <a:buFont typeface="Arial"/>
              <a:buNone/>
              <a:defRPr sz="2000" b="0" cap="none">
                <a:solidFill>
                  <a:schemeClr val="lt1"/>
                </a:solidFill>
                <a:latin typeface="NVIDIA Sans"/>
                <a:ea typeface="NVIDIA Sans"/>
                <a:cs typeface="NVIDIA Sans"/>
                <a:sym typeface="NVIDIA Sans"/>
              </a:defRPr>
            </a:lvl1pPr>
            <a:lvl2pPr marL="457200" marR="0" lvl="1"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2pPr>
            <a:lvl3pPr marL="685800" marR="0" lvl="2"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3pPr>
            <a:lvl4pPr marL="914400" marR="0" lvl="3"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4pPr>
            <a:lvl5pPr marL="1143000" marR="0" lvl="4"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211" name="Google Shape;211;p92"/>
          <p:cNvSpPr txBox="1">
            <a:spLocks noGrp="1"/>
          </p:cNvSpPr>
          <p:nvPr>
            <p:ph type="body" idx="8"/>
          </p:nvPr>
        </p:nvSpPr>
        <p:spPr>
          <a:xfrm>
            <a:off x="6446518" y="1304465"/>
            <a:ext cx="5394959" cy="339878"/>
          </a:xfrm>
          <a:prstGeom prst="rect">
            <a:avLst/>
          </a:prstGeom>
          <a:noFill/>
          <a:ln>
            <a:noFill/>
          </a:ln>
        </p:spPr>
        <p:txBody>
          <a:bodyPr spcFirstLastPara="1" wrap="square" lIns="91425" tIns="45700" rIns="91425" bIns="45700" anchor="t" anchorCtr="0">
            <a:noAutofit/>
          </a:bodyPr>
          <a:lstStyle>
            <a:lvl1pPr marL="228600" marR="0" lvl="0" indent="-114300" algn="ctr" rtl="0">
              <a:lnSpc>
                <a:spcPct val="90000"/>
              </a:lnSpc>
              <a:spcBef>
                <a:spcPts val="300"/>
              </a:spcBef>
              <a:spcAft>
                <a:spcPts val="0"/>
              </a:spcAft>
              <a:buClr>
                <a:schemeClr val="lt1"/>
              </a:buClr>
              <a:buSzPts val="2800"/>
              <a:buFont typeface="Arial"/>
              <a:buNone/>
              <a:defRPr sz="1400" b="0">
                <a:solidFill>
                  <a:schemeClr val="lt1"/>
                </a:solidFill>
                <a:latin typeface="NVIDIA Sans"/>
                <a:ea typeface="NVIDIA Sans"/>
                <a:cs typeface="NVIDIA Sans"/>
                <a:sym typeface="NVIDIA Sans"/>
              </a:defRPr>
            </a:lvl1pPr>
            <a:lvl2pPr marL="457200" marR="0" lvl="1"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2pPr>
            <a:lvl3pPr marL="685800" marR="0" lvl="2"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3pPr>
            <a:lvl4pPr marL="914400" marR="0" lvl="3"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4pPr>
            <a:lvl5pPr marL="1143000" marR="0" lvl="4"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212" name="Google Shape;212;p92"/>
          <p:cNvSpPr txBox="1">
            <a:spLocks noGrp="1"/>
          </p:cNvSpPr>
          <p:nvPr>
            <p:ph type="body" idx="9"/>
          </p:nvPr>
        </p:nvSpPr>
        <p:spPr>
          <a:xfrm>
            <a:off x="12074236" y="948512"/>
            <a:ext cx="5394958" cy="397764"/>
          </a:xfrm>
          <a:prstGeom prst="rect">
            <a:avLst/>
          </a:prstGeom>
          <a:noFill/>
          <a:ln>
            <a:noFill/>
          </a:ln>
        </p:spPr>
        <p:txBody>
          <a:bodyPr spcFirstLastPara="1" wrap="square" lIns="91425" tIns="45700" rIns="91425" bIns="45700" anchor="b" anchorCtr="0">
            <a:noAutofit/>
          </a:bodyPr>
          <a:lstStyle>
            <a:lvl1pPr marL="228600" marR="0" lvl="0" indent="-114300" algn="ctr" rtl="0">
              <a:lnSpc>
                <a:spcPct val="90000"/>
              </a:lnSpc>
              <a:spcBef>
                <a:spcPts val="600"/>
              </a:spcBef>
              <a:spcAft>
                <a:spcPts val="0"/>
              </a:spcAft>
              <a:buClr>
                <a:schemeClr val="lt1"/>
              </a:buClr>
              <a:buSzPts val="4000"/>
              <a:buFont typeface="Arial"/>
              <a:buNone/>
              <a:defRPr sz="2000" b="0" cap="none">
                <a:solidFill>
                  <a:schemeClr val="lt1"/>
                </a:solidFill>
                <a:latin typeface="NVIDIA Sans"/>
                <a:ea typeface="NVIDIA Sans"/>
                <a:cs typeface="NVIDIA Sans"/>
                <a:sym typeface="NVIDIA Sans"/>
              </a:defRPr>
            </a:lvl1pPr>
            <a:lvl2pPr marL="457200" marR="0" lvl="1"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2pPr>
            <a:lvl3pPr marL="685800" marR="0" lvl="2"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3pPr>
            <a:lvl4pPr marL="914400" marR="0" lvl="3"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4pPr>
            <a:lvl5pPr marL="1143000" marR="0" lvl="4"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213" name="Google Shape;213;p92"/>
          <p:cNvSpPr txBox="1">
            <a:spLocks noGrp="1"/>
          </p:cNvSpPr>
          <p:nvPr>
            <p:ph type="body" idx="13"/>
          </p:nvPr>
        </p:nvSpPr>
        <p:spPr>
          <a:xfrm>
            <a:off x="12074235" y="1304465"/>
            <a:ext cx="5394959" cy="339878"/>
          </a:xfrm>
          <a:prstGeom prst="rect">
            <a:avLst/>
          </a:prstGeom>
          <a:noFill/>
          <a:ln>
            <a:noFill/>
          </a:ln>
        </p:spPr>
        <p:txBody>
          <a:bodyPr spcFirstLastPara="1" wrap="square" lIns="91425" tIns="45700" rIns="91425" bIns="45700" anchor="t" anchorCtr="0">
            <a:noAutofit/>
          </a:bodyPr>
          <a:lstStyle>
            <a:lvl1pPr marL="228600" marR="0" lvl="0" indent="-114300" algn="ctr" rtl="0">
              <a:lnSpc>
                <a:spcPct val="90000"/>
              </a:lnSpc>
              <a:spcBef>
                <a:spcPts val="300"/>
              </a:spcBef>
              <a:spcAft>
                <a:spcPts val="0"/>
              </a:spcAft>
              <a:buClr>
                <a:schemeClr val="lt1"/>
              </a:buClr>
              <a:buSzPts val="2800"/>
              <a:buFont typeface="Arial"/>
              <a:buNone/>
              <a:defRPr sz="1400" b="0">
                <a:solidFill>
                  <a:schemeClr val="lt1"/>
                </a:solidFill>
                <a:latin typeface="NVIDIA Sans"/>
                <a:ea typeface="NVIDIA Sans"/>
                <a:cs typeface="NVIDIA Sans"/>
                <a:sym typeface="NVIDIA Sans"/>
              </a:defRPr>
            </a:lvl1pPr>
            <a:lvl2pPr marL="457200" marR="0" lvl="1"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2pPr>
            <a:lvl3pPr marL="685800" marR="0" lvl="2"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3pPr>
            <a:lvl4pPr marL="914400" marR="0" lvl="3"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4pPr>
            <a:lvl5pPr marL="1143000" marR="0" lvl="4"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grpSp>
        <p:nvGrpSpPr>
          <p:cNvPr id="214" name="Google Shape;214;p92"/>
          <p:cNvGrpSpPr/>
          <p:nvPr/>
        </p:nvGrpSpPr>
        <p:grpSpPr>
          <a:xfrm>
            <a:off x="17030700" y="0"/>
            <a:ext cx="1257301" cy="542054"/>
            <a:chOff x="34061399" y="0"/>
            <a:chExt cx="2514601" cy="1084107"/>
          </a:xfrm>
        </p:grpSpPr>
        <p:sp>
          <p:nvSpPr>
            <p:cNvPr id="215" name="Google Shape;215;p92"/>
            <p:cNvSpPr/>
            <p:nvPr/>
          </p:nvSpPr>
          <p:spPr>
            <a:xfrm>
              <a:off x="36420552" y="0"/>
              <a:ext cx="155448" cy="889671"/>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2000">
                <a:solidFill>
                  <a:schemeClr val="dk1"/>
                </a:solidFill>
                <a:latin typeface="Trebuchet MS"/>
                <a:ea typeface="Trebuchet MS"/>
                <a:cs typeface="Trebuchet MS"/>
                <a:sym typeface="Trebuchet MS"/>
              </a:endParaRPr>
            </a:p>
          </p:txBody>
        </p:sp>
        <p:pic>
          <p:nvPicPr>
            <p:cNvPr id="216" name="Google Shape;216;p92" descr="A picture containing shape&#10;&#10;Description automatically generated"/>
            <p:cNvPicPr preferRelativeResize="0"/>
            <p:nvPr/>
          </p:nvPicPr>
          <p:blipFill rotWithShape="1">
            <a:blip r:embed="rId2">
              <a:alphaModFix/>
            </a:blip>
            <a:srcRect/>
            <a:stretch/>
          </p:blipFill>
          <p:spPr>
            <a:xfrm>
              <a:off x="34061399" y="393869"/>
              <a:ext cx="2003438" cy="690238"/>
            </a:xfrm>
            <a:prstGeom prst="rect">
              <a:avLst/>
            </a:prstGeom>
            <a:noFill/>
            <a:ln>
              <a:noFill/>
            </a:ln>
          </p:spPr>
        </p:pic>
      </p:grpSp>
    </p:spTree>
    <p:extLst>
      <p:ext uri="{BB962C8B-B14F-4D97-AF65-F5344CB8AC3E}">
        <p14:creationId xmlns:p14="http://schemas.microsoft.com/office/powerpoint/2010/main" val="74228259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4 Image">
  <p:cSld name="4 Image">
    <p:spTree>
      <p:nvGrpSpPr>
        <p:cNvPr id="1" name="Shape 217"/>
        <p:cNvGrpSpPr/>
        <p:nvPr/>
      </p:nvGrpSpPr>
      <p:grpSpPr>
        <a:xfrm>
          <a:off x="0" y="0"/>
          <a:ext cx="0" cy="0"/>
          <a:chOff x="0" y="0"/>
          <a:chExt cx="0" cy="0"/>
        </a:xfrm>
      </p:grpSpPr>
      <p:sp>
        <p:nvSpPr>
          <p:cNvPr id="218" name="Google Shape;218;p93"/>
          <p:cNvSpPr txBox="1">
            <a:spLocks noGrp="1"/>
          </p:cNvSpPr>
          <p:nvPr>
            <p:ph type="title"/>
          </p:nvPr>
        </p:nvSpPr>
        <p:spPr>
          <a:xfrm>
            <a:off x="754380" y="8147069"/>
            <a:ext cx="10034155" cy="125730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7200"/>
              <a:buFont typeface="NVIDIA Sans"/>
              <a:buNone/>
              <a:defRPr sz="3600" b="1" cap="none">
                <a:solidFill>
                  <a:schemeClr val="lt1"/>
                </a:solidFill>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9" name="Google Shape;219;p93"/>
          <p:cNvSpPr txBox="1">
            <a:spLocks noGrp="1"/>
          </p:cNvSpPr>
          <p:nvPr>
            <p:ph type="body" idx="1"/>
          </p:nvPr>
        </p:nvSpPr>
        <p:spPr>
          <a:xfrm>
            <a:off x="754380" y="9390653"/>
            <a:ext cx="10034155" cy="704088"/>
          </a:xfrm>
          <a:prstGeom prst="rect">
            <a:avLst/>
          </a:prstGeom>
          <a:noFill/>
          <a:ln>
            <a:noFill/>
          </a:ln>
        </p:spPr>
        <p:txBody>
          <a:bodyPr spcFirstLastPara="1" wrap="square" lIns="91425" tIns="45700" rIns="91425" bIns="45700" anchor="t" anchorCtr="0">
            <a:noAutofit/>
          </a:bodyPr>
          <a:lstStyle>
            <a:lvl1pPr marL="228600" marR="0" lvl="0" indent="-114300" algn="l" rtl="0">
              <a:lnSpc>
                <a:spcPct val="90000"/>
              </a:lnSpc>
              <a:spcBef>
                <a:spcPts val="0"/>
              </a:spcBef>
              <a:spcAft>
                <a:spcPts val="0"/>
              </a:spcAft>
              <a:buClr>
                <a:schemeClr val="dk2"/>
              </a:buClr>
              <a:buSzPts val="4800"/>
              <a:buFont typeface="Arial"/>
              <a:buNone/>
              <a:defRPr sz="2400">
                <a:solidFill>
                  <a:schemeClr val="dk2"/>
                </a:solidFill>
                <a:latin typeface="NVIDIA Sans"/>
                <a:ea typeface="NVIDIA Sans"/>
                <a:cs typeface="NVIDIA Sans"/>
                <a:sym typeface="NVIDIA Sans"/>
              </a:defRPr>
            </a:lvl1pPr>
            <a:lvl2pPr marL="457200" marR="0" lvl="1" indent="-114300" algn="ctr" rtl="0">
              <a:lnSpc>
                <a:spcPct val="90000"/>
              </a:lnSpc>
              <a:spcBef>
                <a:spcPts val="750"/>
              </a:spcBef>
              <a:spcAft>
                <a:spcPts val="0"/>
              </a:spcAft>
              <a:buClr>
                <a:schemeClr val="dk1"/>
              </a:buClr>
              <a:buSzPts val="4400"/>
              <a:buFont typeface="Arial"/>
              <a:buNone/>
              <a:defRPr sz="2200" b="0" i="0" u="none" strike="noStrike" cap="none">
                <a:solidFill>
                  <a:schemeClr val="dk1"/>
                </a:solidFill>
                <a:latin typeface="Trebuchet MS"/>
                <a:ea typeface="Trebuchet MS"/>
                <a:cs typeface="Trebuchet MS"/>
                <a:sym typeface="Trebuchet MS"/>
              </a:defRPr>
            </a:lvl2pPr>
            <a:lvl3pPr marL="685800" marR="0" lvl="2" indent="-114300" algn="ctr" rtl="0">
              <a:lnSpc>
                <a:spcPct val="90000"/>
              </a:lnSpc>
              <a:spcBef>
                <a:spcPts val="750"/>
              </a:spcBef>
              <a:spcAft>
                <a:spcPts val="0"/>
              </a:spcAft>
              <a:buClr>
                <a:schemeClr val="dk1"/>
              </a:buClr>
              <a:buSzPts val="4400"/>
              <a:buFont typeface="Arial"/>
              <a:buNone/>
              <a:defRPr sz="2200" b="0" i="0" u="none" strike="noStrike" cap="none">
                <a:solidFill>
                  <a:schemeClr val="dk1"/>
                </a:solidFill>
                <a:latin typeface="Trebuchet MS"/>
                <a:ea typeface="Trebuchet MS"/>
                <a:cs typeface="Trebuchet MS"/>
                <a:sym typeface="Trebuchet MS"/>
              </a:defRPr>
            </a:lvl3pPr>
            <a:lvl4pPr marL="914400" marR="0" lvl="3" indent="-114300" algn="ctr" rtl="0">
              <a:lnSpc>
                <a:spcPct val="90000"/>
              </a:lnSpc>
              <a:spcBef>
                <a:spcPts val="750"/>
              </a:spcBef>
              <a:spcAft>
                <a:spcPts val="0"/>
              </a:spcAft>
              <a:buClr>
                <a:schemeClr val="dk1"/>
              </a:buClr>
              <a:buSzPts val="4400"/>
              <a:buFont typeface="Arial"/>
              <a:buNone/>
              <a:defRPr sz="2200" b="0" i="0" u="none" strike="noStrike" cap="none">
                <a:solidFill>
                  <a:schemeClr val="dk1"/>
                </a:solidFill>
                <a:latin typeface="Trebuchet MS"/>
                <a:ea typeface="Trebuchet MS"/>
                <a:cs typeface="Trebuchet MS"/>
                <a:sym typeface="Trebuchet MS"/>
              </a:defRPr>
            </a:lvl4pPr>
            <a:lvl5pPr marL="1143000" marR="0" lvl="4" indent="-114300" algn="ctr" rtl="0">
              <a:lnSpc>
                <a:spcPct val="90000"/>
              </a:lnSpc>
              <a:spcBef>
                <a:spcPts val="750"/>
              </a:spcBef>
              <a:spcAft>
                <a:spcPts val="0"/>
              </a:spcAft>
              <a:buClr>
                <a:schemeClr val="dk1"/>
              </a:buClr>
              <a:buSzPts val="4400"/>
              <a:buFont typeface="Arial"/>
              <a:buNone/>
              <a:defRPr sz="2200" b="0"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cxnSp>
        <p:nvCxnSpPr>
          <p:cNvPr id="220" name="Google Shape;220;p93"/>
          <p:cNvCxnSpPr/>
          <p:nvPr/>
        </p:nvCxnSpPr>
        <p:spPr>
          <a:xfrm>
            <a:off x="0" y="8132064"/>
            <a:ext cx="11247120" cy="0"/>
          </a:xfrm>
          <a:prstGeom prst="straightConnector1">
            <a:avLst/>
          </a:prstGeom>
          <a:noFill/>
          <a:ln w="25400" cap="flat" cmpd="sng">
            <a:solidFill>
              <a:schemeClr val="accent5"/>
            </a:solidFill>
            <a:prstDash val="solid"/>
            <a:round/>
            <a:headEnd type="none" w="sm" len="sm"/>
            <a:tailEnd type="none" w="sm" len="sm"/>
          </a:ln>
        </p:spPr>
      </p:cxnSp>
      <p:sp>
        <p:nvSpPr>
          <p:cNvPr id="221" name="Google Shape;221;p93"/>
          <p:cNvSpPr/>
          <p:nvPr/>
        </p:nvSpPr>
        <p:spPr>
          <a:xfrm>
            <a:off x="16758745" y="9553904"/>
            <a:ext cx="1529255" cy="733097"/>
          </a:xfrm>
          <a:prstGeom prst="rect">
            <a:avLst/>
          </a:prstGeom>
          <a:solidFill>
            <a:schemeClr val="dk1"/>
          </a:solidFill>
          <a:ln>
            <a:noFill/>
          </a:ln>
        </p:spPr>
        <p:txBody>
          <a:bodyPr spcFirstLastPara="1" wrap="square" lIns="45713" tIns="22850" rIns="45713" bIns="22850" anchor="ctr" anchorCtr="0">
            <a:noAutofit/>
          </a:bodyPr>
          <a:lstStyle/>
          <a:p>
            <a:pPr marL="0" marR="0" lvl="0" indent="0" algn="ctr" rtl="0">
              <a:lnSpc>
                <a:spcPct val="90000"/>
              </a:lnSpc>
              <a:spcBef>
                <a:spcPts val="0"/>
              </a:spcBef>
              <a:spcAft>
                <a:spcPts val="0"/>
              </a:spcAft>
              <a:buNone/>
            </a:pPr>
            <a:endParaRPr sz="2000">
              <a:solidFill>
                <a:schemeClr val="dk1"/>
              </a:solidFill>
              <a:latin typeface="Trebuchet MS"/>
              <a:ea typeface="Trebuchet MS"/>
              <a:cs typeface="Trebuchet MS"/>
              <a:sym typeface="Trebuchet MS"/>
            </a:endParaRPr>
          </a:p>
        </p:txBody>
      </p:sp>
      <p:sp>
        <p:nvSpPr>
          <p:cNvPr id="222" name="Google Shape;222;p93"/>
          <p:cNvSpPr>
            <a:spLocks noGrp="1"/>
          </p:cNvSpPr>
          <p:nvPr>
            <p:ph type="pic" idx="2"/>
          </p:nvPr>
        </p:nvSpPr>
        <p:spPr>
          <a:xfrm>
            <a:off x="9260379" y="1690062"/>
            <a:ext cx="3991493" cy="5185923"/>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23" name="Google Shape;223;p93"/>
          <p:cNvSpPr txBox="1">
            <a:spLocks noGrp="1"/>
          </p:cNvSpPr>
          <p:nvPr>
            <p:ph type="body" idx="3"/>
          </p:nvPr>
        </p:nvSpPr>
        <p:spPr>
          <a:xfrm>
            <a:off x="9267305" y="971097"/>
            <a:ext cx="3977639" cy="375180"/>
          </a:xfrm>
          <a:prstGeom prst="rect">
            <a:avLst/>
          </a:prstGeom>
          <a:noFill/>
          <a:ln>
            <a:noFill/>
          </a:ln>
        </p:spPr>
        <p:txBody>
          <a:bodyPr spcFirstLastPara="1" wrap="square" lIns="91425" tIns="45700" rIns="91425" bIns="45700" anchor="b" anchorCtr="0">
            <a:noAutofit/>
          </a:bodyPr>
          <a:lstStyle>
            <a:lvl1pPr marL="228600" marR="0" lvl="0" indent="-114300" algn="ctr" rtl="0">
              <a:lnSpc>
                <a:spcPct val="90000"/>
              </a:lnSpc>
              <a:spcBef>
                <a:spcPts val="600"/>
              </a:spcBef>
              <a:spcAft>
                <a:spcPts val="0"/>
              </a:spcAft>
              <a:buClr>
                <a:schemeClr val="lt1"/>
              </a:buClr>
              <a:buSzPts val="4000"/>
              <a:buFont typeface="Arial"/>
              <a:buNone/>
              <a:defRPr sz="2000" b="0" cap="none">
                <a:solidFill>
                  <a:schemeClr val="lt1"/>
                </a:solidFill>
                <a:latin typeface="NVIDIA Sans"/>
                <a:ea typeface="NVIDIA Sans"/>
                <a:cs typeface="NVIDIA Sans"/>
                <a:sym typeface="NVIDIA Sans"/>
              </a:defRPr>
            </a:lvl1pPr>
            <a:lvl2pPr marL="457200" marR="0" lvl="1"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2pPr>
            <a:lvl3pPr marL="685800" marR="0" lvl="2"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3pPr>
            <a:lvl4pPr marL="914400" marR="0" lvl="3"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4pPr>
            <a:lvl5pPr marL="1143000" marR="0" lvl="4"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224" name="Google Shape;224;p93"/>
          <p:cNvSpPr txBox="1">
            <a:spLocks noGrp="1"/>
          </p:cNvSpPr>
          <p:nvPr>
            <p:ph type="body" idx="4"/>
          </p:nvPr>
        </p:nvSpPr>
        <p:spPr>
          <a:xfrm>
            <a:off x="13493461" y="1304466"/>
            <a:ext cx="3979499" cy="339877"/>
          </a:xfrm>
          <a:prstGeom prst="rect">
            <a:avLst/>
          </a:prstGeom>
          <a:noFill/>
          <a:ln>
            <a:noFill/>
          </a:ln>
        </p:spPr>
        <p:txBody>
          <a:bodyPr spcFirstLastPara="1" wrap="square" lIns="91425" tIns="45700" rIns="91425" bIns="45700" anchor="t" anchorCtr="0">
            <a:noAutofit/>
          </a:bodyPr>
          <a:lstStyle>
            <a:lvl1pPr marL="228600" marR="0" lvl="0" indent="-114300" algn="ctr" rtl="0">
              <a:lnSpc>
                <a:spcPct val="90000"/>
              </a:lnSpc>
              <a:spcBef>
                <a:spcPts val="300"/>
              </a:spcBef>
              <a:spcAft>
                <a:spcPts val="0"/>
              </a:spcAft>
              <a:buClr>
                <a:schemeClr val="lt1"/>
              </a:buClr>
              <a:buSzPts val="2800"/>
              <a:buFont typeface="Arial"/>
              <a:buNone/>
              <a:defRPr sz="1400" b="0">
                <a:solidFill>
                  <a:schemeClr val="lt1"/>
                </a:solidFill>
                <a:latin typeface="NVIDIA Sans"/>
                <a:ea typeface="NVIDIA Sans"/>
                <a:cs typeface="NVIDIA Sans"/>
                <a:sym typeface="NVIDIA Sans"/>
              </a:defRPr>
            </a:lvl1pPr>
            <a:lvl2pPr marL="457200" marR="0" lvl="1"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2pPr>
            <a:lvl3pPr marL="685800" marR="0" lvl="2"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3pPr>
            <a:lvl4pPr marL="914400" marR="0" lvl="3"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4pPr>
            <a:lvl5pPr marL="1143000" marR="0" lvl="4"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225" name="Google Shape;225;p93"/>
          <p:cNvSpPr>
            <a:spLocks noGrp="1"/>
          </p:cNvSpPr>
          <p:nvPr>
            <p:ph type="pic" idx="5"/>
          </p:nvPr>
        </p:nvSpPr>
        <p:spPr>
          <a:xfrm>
            <a:off x="5036127" y="1690062"/>
            <a:ext cx="3991493" cy="5185923"/>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26" name="Google Shape;226;p93"/>
          <p:cNvSpPr txBox="1">
            <a:spLocks noGrp="1"/>
          </p:cNvSpPr>
          <p:nvPr>
            <p:ph type="body" idx="6"/>
          </p:nvPr>
        </p:nvSpPr>
        <p:spPr>
          <a:xfrm>
            <a:off x="5043055" y="971097"/>
            <a:ext cx="3977639" cy="375180"/>
          </a:xfrm>
          <a:prstGeom prst="rect">
            <a:avLst/>
          </a:prstGeom>
          <a:noFill/>
          <a:ln>
            <a:noFill/>
          </a:ln>
        </p:spPr>
        <p:txBody>
          <a:bodyPr spcFirstLastPara="1" wrap="square" lIns="91425" tIns="45700" rIns="91425" bIns="45700" anchor="b" anchorCtr="0">
            <a:noAutofit/>
          </a:bodyPr>
          <a:lstStyle>
            <a:lvl1pPr marL="228600" marR="0" lvl="0" indent="-114300" algn="ctr" rtl="0">
              <a:lnSpc>
                <a:spcPct val="90000"/>
              </a:lnSpc>
              <a:spcBef>
                <a:spcPts val="600"/>
              </a:spcBef>
              <a:spcAft>
                <a:spcPts val="0"/>
              </a:spcAft>
              <a:buClr>
                <a:schemeClr val="lt1"/>
              </a:buClr>
              <a:buSzPts val="4000"/>
              <a:buFont typeface="Arial"/>
              <a:buNone/>
              <a:defRPr sz="2000" b="0" cap="none">
                <a:solidFill>
                  <a:schemeClr val="lt1"/>
                </a:solidFill>
                <a:latin typeface="NVIDIA Sans"/>
                <a:ea typeface="NVIDIA Sans"/>
                <a:cs typeface="NVIDIA Sans"/>
                <a:sym typeface="NVIDIA Sans"/>
              </a:defRPr>
            </a:lvl1pPr>
            <a:lvl2pPr marL="457200" marR="0" lvl="1"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2pPr>
            <a:lvl3pPr marL="685800" marR="0" lvl="2"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3pPr>
            <a:lvl4pPr marL="914400" marR="0" lvl="3"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4pPr>
            <a:lvl5pPr marL="1143000" marR="0" lvl="4"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227" name="Google Shape;227;p93"/>
          <p:cNvSpPr txBox="1">
            <a:spLocks noGrp="1"/>
          </p:cNvSpPr>
          <p:nvPr>
            <p:ph type="body" idx="7"/>
          </p:nvPr>
        </p:nvSpPr>
        <p:spPr>
          <a:xfrm>
            <a:off x="9267304" y="1304466"/>
            <a:ext cx="3977640" cy="339877"/>
          </a:xfrm>
          <a:prstGeom prst="rect">
            <a:avLst/>
          </a:prstGeom>
          <a:noFill/>
          <a:ln>
            <a:noFill/>
          </a:ln>
        </p:spPr>
        <p:txBody>
          <a:bodyPr spcFirstLastPara="1" wrap="square" lIns="91425" tIns="45700" rIns="91425" bIns="45700" anchor="t" anchorCtr="0">
            <a:noAutofit/>
          </a:bodyPr>
          <a:lstStyle>
            <a:lvl1pPr marL="228600" marR="0" lvl="0" indent="-114300" algn="ctr" rtl="0">
              <a:lnSpc>
                <a:spcPct val="90000"/>
              </a:lnSpc>
              <a:spcBef>
                <a:spcPts val="300"/>
              </a:spcBef>
              <a:spcAft>
                <a:spcPts val="0"/>
              </a:spcAft>
              <a:buClr>
                <a:schemeClr val="lt1"/>
              </a:buClr>
              <a:buSzPts val="2800"/>
              <a:buFont typeface="Arial"/>
              <a:buNone/>
              <a:defRPr sz="1400" b="0">
                <a:solidFill>
                  <a:schemeClr val="lt1"/>
                </a:solidFill>
                <a:latin typeface="NVIDIA Sans"/>
                <a:ea typeface="NVIDIA Sans"/>
                <a:cs typeface="NVIDIA Sans"/>
                <a:sym typeface="NVIDIA Sans"/>
              </a:defRPr>
            </a:lvl1pPr>
            <a:lvl2pPr marL="457200" marR="0" lvl="1"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2pPr>
            <a:lvl3pPr marL="685800" marR="0" lvl="2"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3pPr>
            <a:lvl4pPr marL="914400" marR="0" lvl="3"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4pPr>
            <a:lvl5pPr marL="1143000" marR="0" lvl="4"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228" name="Google Shape;228;p93"/>
          <p:cNvSpPr>
            <a:spLocks noGrp="1"/>
          </p:cNvSpPr>
          <p:nvPr>
            <p:ph type="pic" idx="8"/>
          </p:nvPr>
        </p:nvSpPr>
        <p:spPr>
          <a:xfrm>
            <a:off x="818803" y="1690062"/>
            <a:ext cx="3984565" cy="5185923"/>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29" name="Google Shape;229;p93"/>
          <p:cNvSpPr txBox="1">
            <a:spLocks noGrp="1"/>
          </p:cNvSpPr>
          <p:nvPr>
            <p:ph type="body" idx="9"/>
          </p:nvPr>
        </p:nvSpPr>
        <p:spPr>
          <a:xfrm>
            <a:off x="818803" y="948512"/>
            <a:ext cx="3977640" cy="397764"/>
          </a:xfrm>
          <a:prstGeom prst="rect">
            <a:avLst/>
          </a:prstGeom>
          <a:noFill/>
          <a:ln>
            <a:noFill/>
          </a:ln>
        </p:spPr>
        <p:txBody>
          <a:bodyPr spcFirstLastPara="1" wrap="square" lIns="91425" tIns="45700" rIns="91425" bIns="45700" anchor="b" anchorCtr="0">
            <a:noAutofit/>
          </a:bodyPr>
          <a:lstStyle>
            <a:lvl1pPr marL="228600" marR="0" lvl="0" indent="-114300" algn="ctr" rtl="0">
              <a:lnSpc>
                <a:spcPct val="90000"/>
              </a:lnSpc>
              <a:spcBef>
                <a:spcPts val="600"/>
              </a:spcBef>
              <a:spcAft>
                <a:spcPts val="0"/>
              </a:spcAft>
              <a:buClr>
                <a:schemeClr val="lt1"/>
              </a:buClr>
              <a:buSzPts val="4000"/>
              <a:buFont typeface="Arial"/>
              <a:buNone/>
              <a:defRPr sz="2000" b="0" cap="none">
                <a:solidFill>
                  <a:schemeClr val="lt1"/>
                </a:solidFill>
                <a:latin typeface="NVIDIA Sans"/>
                <a:ea typeface="NVIDIA Sans"/>
                <a:cs typeface="NVIDIA Sans"/>
                <a:sym typeface="NVIDIA Sans"/>
              </a:defRPr>
            </a:lvl1pPr>
            <a:lvl2pPr marL="457200" marR="0" lvl="1"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2pPr>
            <a:lvl3pPr marL="685800" marR="0" lvl="2"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3pPr>
            <a:lvl4pPr marL="914400" marR="0" lvl="3"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4pPr>
            <a:lvl5pPr marL="1143000" marR="0" lvl="4"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230" name="Google Shape;230;p93"/>
          <p:cNvSpPr txBox="1">
            <a:spLocks noGrp="1"/>
          </p:cNvSpPr>
          <p:nvPr>
            <p:ph type="body" idx="13"/>
          </p:nvPr>
        </p:nvSpPr>
        <p:spPr>
          <a:xfrm>
            <a:off x="5043054" y="1304465"/>
            <a:ext cx="3975732" cy="339878"/>
          </a:xfrm>
          <a:prstGeom prst="rect">
            <a:avLst/>
          </a:prstGeom>
          <a:noFill/>
          <a:ln>
            <a:noFill/>
          </a:ln>
        </p:spPr>
        <p:txBody>
          <a:bodyPr spcFirstLastPara="1" wrap="square" lIns="91425" tIns="45700" rIns="91425" bIns="45700" anchor="t" anchorCtr="0">
            <a:noAutofit/>
          </a:bodyPr>
          <a:lstStyle>
            <a:lvl1pPr marL="228600" marR="0" lvl="0" indent="-114300" algn="ctr" rtl="0">
              <a:lnSpc>
                <a:spcPct val="90000"/>
              </a:lnSpc>
              <a:spcBef>
                <a:spcPts val="300"/>
              </a:spcBef>
              <a:spcAft>
                <a:spcPts val="0"/>
              </a:spcAft>
              <a:buClr>
                <a:schemeClr val="lt1"/>
              </a:buClr>
              <a:buSzPts val="2800"/>
              <a:buFont typeface="Arial"/>
              <a:buNone/>
              <a:defRPr sz="1400" b="0">
                <a:solidFill>
                  <a:schemeClr val="lt1"/>
                </a:solidFill>
                <a:latin typeface="NVIDIA Sans"/>
                <a:ea typeface="NVIDIA Sans"/>
                <a:cs typeface="NVIDIA Sans"/>
                <a:sym typeface="NVIDIA Sans"/>
              </a:defRPr>
            </a:lvl1pPr>
            <a:lvl2pPr marL="457200" marR="0" lvl="1"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2pPr>
            <a:lvl3pPr marL="685800" marR="0" lvl="2"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3pPr>
            <a:lvl4pPr marL="914400" marR="0" lvl="3"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4pPr>
            <a:lvl5pPr marL="1143000" marR="0" lvl="4"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231" name="Google Shape;231;p93"/>
          <p:cNvSpPr>
            <a:spLocks noGrp="1"/>
          </p:cNvSpPr>
          <p:nvPr>
            <p:ph type="pic" idx="14"/>
          </p:nvPr>
        </p:nvSpPr>
        <p:spPr>
          <a:xfrm>
            <a:off x="13484630" y="1690062"/>
            <a:ext cx="3984567" cy="5185923"/>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32" name="Google Shape;232;p93"/>
          <p:cNvSpPr txBox="1">
            <a:spLocks noGrp="1"/>
          </p:cNvSpPr>
          <p:nvPr>
            <p:ph type="body" idx="15"/>
          </p:nvPr>
        </p:nvSpPr>
        <p:spPr>
          <a:xfrm>
            <a:off x="13493462" y="971097"/>
            <a:ext cx="3975734" cy="375180"/>
          </a:xfrm>
          <a:prstGeom prst="rect">
            <a:avLst/>
          </a:prstGeom>
          <a:noFill/>
          <a:ln>
            <a:noFill/>
          </a:ln>
        </p:spPr>
        <p:txBody>
          <a:bodyPr spcFirstLastPara="1" wrap="square" lIns="91425" tIns="45700" rIns="91425" bIns="45700" anchor="b" anchorCtr="0">
            <a:noAutofit/>
          </a:bodyPr>
          <a:lstStyle>
            <a:lvl1pPr marL="228600" marR="0" lvl="0" indent="-114300" algn="ctr" rtl="0">
              <a:lnSpc>
                <a:spcPct val="90000"/>
              </a:lnSpc>
              <a:spcBef>
                <a:spcPts val="600"/>
              </a:spcBef>
              <a:spcAft>
                <a:spcPts val="0"/>
              </a:spcAft>
              <a:buClr>
                <a:schemeClr val="lt1"/>
              </a:buClr>
              <a:buSzPts val="4000"/>
              <a:buFont typeface="Arial"/>
              <a:buNone/>
              <a:defRPr sz="2000" b="0" cap="none">
                <a:solidFill>
                  <a:schemeClr val="lt1"/>
                </a:solidFill>
                <a:latin typeface="NVIDIA Sans"/>
                <a:ea typeface="NVIDIA Sans"/>
                <a:cs typeface="NVIDIA Sans"/>
                <a:sym typeface="NVIDIA Sans"/>
              </a:defRPr>
            </a:lvl1pPr>
            <a:lvl2pPr marL="457200" marR="0" lvl="1"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2pPr>
            <a:lvl3pPr marL="685800" marR="0" lvl="2"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3pPr>
            <a:lvl4pPr marL="914400" marR="0" lvl="3"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4pPr>
            <a:lvl5pPr marL="1143000" marR="0" lvl="4"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233" name="Google Shape;233;p93"/>
          <p:cNvSpPr txBox="1">
            <a:spLocks noGrp="1"/>
          </p:cNvSpPr>
          <p:nvPr>
            <p:ph type="body" idx="16"/>
          </p:nvPr>
        </p:nvSpPr>
        <p:spPr>
          <a:xfrm>
            <a:off x="818803" y="1304465"/>
            <a:ext cx="3977640" cy="339878"/>
          </a:xfrm>
          <a:prstGeom prst="rect">
            <a:avLst/>
          </a:prstGeom>
          <a:noFill/>
          <a:ln>
            <a:noFill/>
          </a:ln>
        </p:spPr>
        <p:txBody>
          <a:bodyPr spcFirstLastPara="1" wrap="square" lIns="91425" tIns="45700" rIns="91425" bIns="45700" anchor="t" anchorCtr="0">
            <a:noAutofit/>
          </a:bodyPr>
          <a:lstStyle>
            <a:lvl1pPr marL="228600" marR="0" lvl="0" indent="-114300" algn="ctr" rtl="0">
              <a:lnSpc>
                <a:spcPct val="90000"/>
              </a:lnSpc>
              <a:spcBef>
                <a:spcPts val="300"/>
              </a:spcBef>
              <a:spcAft>
                <a:spcPts val="0"/>
              </a:spcAft>
              <a:buClr>
                <a:schemeClr val="lt1"/>
              </a:buClr>
              <a:buSzPts val="2800"/>
              <a:buFont typeface="Arial"/>
              <a:buNone/>
              <a:defRPr sz="1400" b="0">
                <a:solidFill>
                  <a:schemeClr val="lt1"/>
                </a:solidFill>
                <a:latin typeface="NVIDIA Sans"/>
                <a:ea typeface="NVIDIA Sans"/>
                <a:cs typeface="NVIDIA Sans"/>
                <a:sym typeface="NVIDIA Sans"/>
              </a:defRPr>
            </a:lvl1pPr>
            <a:lvl2pPr marL="457200" marR="0" lvl="1"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2pPr>
            <a:lvl3pPr marL="685800" marR="0" lvl="2"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3pPr>
            <a:lvl4pPr marL="914400" marR="0" lvl="3"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4pPr>
            <a:lvl5pPr marL="1143000" marR="0" lvl="4"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grpSp>
        <p:nvGrpSpPr>
          <p:cNvPr id="234" name="Google Shape;234;p93"/>
          <p:cNvGrpSpPr/>
          <p:nvPr/>
        </p:nvGrpSpPr>
        <p:grpSpPr>
          <a:xfrm>
            <a:off x="17030700" y="0"/>
            <a:ext cx="1257301" cy="542054"/>
            <a:chOff x="34061399" y="0"/>
            <a:chExt cx="2514601" cy="1084107"/>
          </a:xfrm>
        </p:grpSpPr>
        <p:sp>
          <p:nvSpPr>
            <p:cNvPr id="235" name="Google Shape;235;p93"/>
            <p:cNvSpPr/>
            <p:nvPr/>
          </p:nvSpPr>
          <p:spPr>
            <a:xfrm>
              <a:off x="36420552" y="0"/>
              <a:ext cx="155448" cy="889671"/>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2000">
                <a:solidFill>
                  <a:schemeClr val="dk1"/>
                </a:solidFill>
                <a:latin typeface="Trebuchet MS"/>
                <a:ea typeface="Trebuchet MS"/>
                <a:cs typeface="Trebuchet MS"/>
                <a:sym typeface="Trebuchet MS"/>
              </a:endParaRPr>
            </a:p>
          </p:txBody>
        </p:sp>
        <p:pic>
          <p:nvPicPr>
            <p:cNvPr id="236" name="Google Shape;236;p93" descr="A picture containing shape&#10;&#10;Description automatically generated"/>
            <p:cNvPicPr preferRelativeResize="0"/>
            <p:nvPr/>
          </p:nvPicPr>
          <p:blipFill rotWithShape="1">
            <a:blip r:embed="rId2">
              <a:alphaModFix/>
            </a:blip>
            <a:srcRect/>
            <a:stretch/>
          </p:blipFill>
          <p:spPr>
            <a:xfrm>
              <a:off x="34061399" y="393869"/>
              <a:ext cx="2003438" cy="690238"/>
            </a:xfrm>
            <a:prstGeom prst="rect">
              <a:avLst/>
            </a:prstGeom>
            <a:noFill/>
            <a:ln>
              <a:noFill/>
            </a:ln>
          </p:spPr>
        </p:pic>
      </p:grpSp>
    </p:spTree>
    <p:extLst>
      <p:ext uri="{BB962C8B-B14F-4D97-AF65-F5344CB8AC3E}">
        <p14:creationId xmlns:p14="http://schemas.microsoft.com/office/powerpoint/2010/main" val="46894187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5 Image">
  <p:cSld name="5 Image">
    <p:spTree>
      <p:nvGrpSpPr>
        <p:cNvPr id="1" name="Shape 237"/>
        <p:cNvGrpSpPr/>
        <p:nvPr/>
      </p:nvGrpSpPr>
      <p:grpSpPr>
        <a:xfrm>
          <a:off x="0" y="0"/>
          <a:ext cx="0" cy="0"/>
          <a:chOff x="0" y="0"/>
          <a:chExt cx="0" cy="0"/>
        </a:xfrm>
      </p:grpSpPr>
      <p:sp>
        <p:nvSpPr>
          <p:cNvPr id="238" name="Google Shape;238;p94"/>
          <p:cNvSpPr txBox="1">
            <a:spLocks noGrp="1"/>
          </p:cNvSpPr>
          <p:nvPr>
            <p:ph type="title"/>
          </p:nvPr>
        </p:nvSpPr>
        <p:spPr>
          <a:xfrm>
            <a:off x="754380" y="8147069"/>
            <a:ext cx="10034155" cy="125730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7200"/>
              <a:buFont typeface="NVIDIA Sans"/>
              <a:buNone/>
              <a:defRPr sz="3600" b="1" cap="none">
                <a:solidFill>
                  <a:schemeClr val="lt1"/>
                </a:solidFill>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9" name="Google Shape;239;p94"/>
          <p:cNvSpPr txBox="1">
            <a:spLocks noGrp="1"/>
          </p:cNvSpPr>
          <p:nvPr>
            <p:ph type="body" idx="1"/>
          </p:nvPr>
        </p:nvSpPr>
        <p:spPr>
          <a:xfrm>
            <a:off x="754380" y="9390653"/>
            <a:ext cx="10034155" cy="704088"/>
          </a:xfrm>
          <a:prstGeom prst="rect">
            <a:avLst/>
          </a:prstGeom>
          <a:noFill/>
          <a:ln>
            <a:noFill/>
          </a:ln>
        </p:spPr>
        <p:txBody>
          <a:bodyPr spcFirstLastPara="1" wrap="square" lIns="91425" tIns="45700" rIns="91425" bIns="45700" anchor="t" anchorCtr="0">
            <a:noAutofit/>
          </a:bodyPr>
          <a:lstStyle>
            <a:lvl1pPr marL="228600" marR="0" lvl="0" indent="-114300" algn="l" rtl="0">
              <a:lnSpc>
                <a:spcPct val="90000"/>
              </a:lnSpc>
              <a:spcBef>
                <a:spcPts val="0"/>
              </a:spcBef>
              <a:spcAft>
                <a:spcPts val="0"/>
              </a:spcAft>
              <a:buClr>
                <a:schemeClr val="dk2"/>
              </a:buClr>
              <a:buSzPts val="4800"/>
              <a:buFont typeface="Arial"/>
              <a:buNone/>
              <a:defRPr sz="2400">
                <a:solidFill>
                  <a:schemeClr val="dk2"/>
                </a:solidFill>
                <a:latin typeface="NVIDIA Sans"/>
                <a:ea typeface="NVIDIA Sans"/>
                <a:cs typeface="NVIDIA Sans"/>
                <a:sym typeface="NVIDIA Sans"/>
              </a:defRPr>
            </a:lvl1pPr>
            <a:lvl2pPr marL="457200" marR="0" lvl="1" indent="-114300" algn="ctr" rtl="0">
              <a:lnSpc>
                <a:spcPct val="90000"/>
              </a:lnSpc>
              <a:spcBef>
                <a:spcPts val="750"/>
              </a:spcBef>
              <a:spcAft>
                <a:spcPts val="0"/>
              </a:spcAft>
              <a:buClr>
                <a:schemeClr val="dk1"/>
              </a:buClr>
              <a:buSzPts val="4400"/>
              <a:buFont typeface="Arial"/>
              <a:buNone/>
              <a:defRPr sz="2200" b="0" i="0" u="none" strike="noStrike" cap="none">
                <a:solidFill>
                  <a:schemeClr val="dk1"/>
                </a:solidFill>
                <a:latin typeface="Trebuchet MS"/>
                <a:ea typeface="Trebuchet MS"/>
                <a:cs typeface="Trebuchet MS"/>
                <a:sym typeface="Trebuchet MS"/>
              </a:defRPr>
            </a:lvl2pPr>
            <a:lvl3pPr marL="685800" marR="0" lvl="2" indent="-114300" algn="ctr" rtl="0">
              <a:lnSpc>
                <a:spcPct val="90000"/>
              </a:lnSpc>
              <a:spcBef>
                <a:spcPts val="750"/>
              </a:spcBef>
              <a:spcAft>
                <a:spcPts val="0"/>
              </a:spcAft>
              <a:buClr>
                <a:schemeClr val="dk1"/>
              </a:buClr>
              <a:buSzPts val="4400"/>
              <a:buFont typeface="Arial"/>
              <a:buNone/>
              <a:defRPr sz="2200" b="0" i="0" u="none" strike="noStrike" cap="none">
                <a:solidFill>
                  <a:schemeClr val="dk1"/>
                </a:solidFill>
                <a:latin typeface="Trebuchet MS"/>
                <a:ea typeface="Trebuchet MS"/>
                <a:cs typeface="Trebuchet MS"/>
                <a:sym typeface="Trebuchet MS"/>
              </a:defRPr>
            </a:lvl3pPr>
            <a:lvl4pPr marL="914400" marR="0" lvl="3" indent="-114300" algn="ctr" rtl="0">
              <a:lnSpc>
                <a:spcPct val="90000"/>
              </a:lnSpc>
              <a:spcBef>
                <a:spcPts val="750"/>
              </a:spcBef>
              <a:spcAft>
                <a:spcPts val="0"/>
              </a:spcAft>
              <a:buClr>
                <a:schemeClr val="dk1"/>
              </a:buClr>
              <a:buSzPts val="4400"/>
              <a:buFont typeface="Arial"/>
              <a:buNone/>
              <a:defRPr sz="2200" b="0" i="0" u="none" strike="noStrike" cap="none">
                <a:solidFill>
                  <a:schemeClr val="dk1"/>
                </a:solidFill>
                <a:latin typeface="Trebuchet MS"/>
                <a:ea typeface="Trebuchet MS"/>
                <a:cs typeface="Trebuchet MS"/>
                <a:sym typeface="Trebuchet MS"/>
              </a:defRPr>
            </a:lvl4pPr>
            <a:lvl5pPr marL="1143000" marR="0" lvl="4" indent="-114300" algn="ctr" rtl="0">
              <a:lnSpc>
                <a:spcPct val="90000"/>
              </a:lnSpc>
              <a:spcBef>
                <a:spcPts val="750"/>
              </a:spcBef>
              <a:spcAft>
                <a:spcPts val="0"/>
              </a:spcAft>
              <a:buClr>
                <a:schemeClr val="dk1"/>
              </a:buClr>
              <a:buSzPts val="4400"/>
              <a:buFont typeface="Arial"/>
              <a:buNone/>
              <a:defRPr sz="2200" b="0"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cxnSp>
        <p:nvCxnSpPr>
          <p:cNvPr id="240" name="Google Shape;240;p94"/>
          <p:cNvCxnSpPr/>
          <p:nvPr/>
        </p:nvCxnSpPr>
        <p:spPr>
          <a:xfrm>
            <a:off x="0" y="8132064"/>
            <a:ext cx="11247120" cy="0"/>
          </a:xfrm>
          <a:prstGeom prst="straightConnector1">
            <a:avLst/>
          </a:prstGeom>
          <a:noFill/>
          <a:ln w="25400" cap="flat" cmpd="sng">
            <a:solidFill>
              <a:schemeClr val="accent5"/>
            </a:solidFill>
            <a:prstDash val="solid"/>
            <a:round/>
            <a:headEnd type="none" w="sm" len="sm"/>
            <a:tailEnd type="none" w="sm" len="sm"/>
          </a:ln>
        </p:spPr>
      </p:cxnSp>
      <p:sp>
        <p:nvSpPr>
          <p:cNvPr id="241" name="Google Shape;241;p94"/>
          <p:cNvSpPr/>
          <p:nvPr/>
        </p:nvSpPr>
        <p:spPr>
          <a:xfrm>
            <a:off x="16758745" y="9553904"/>
            <a:ext cx="1529255" cy="733097"/>
          </a:xfrm>
          <a:prstGeom prst="rect">
            <a:avLst/>
          </a:prstGeom>
          <a:solidFill>
            <a:schemeClr val="dk1"/>
          </a:solidFill>
          <a:ln>
            <a:noFill/>
          </a:ln>
        </p:spPr>
        <p:txBody>
          <a:bodyPr spcFirstLastPara="1" wrap="square" lIns="45713" tIns="22850" rIns="45713" bIns="22850" anchor="ctr" anchorCtr="0">
            <a:noAutofit/>
          </a:bodyPr>
          <a:lstStyle/>
          <a:p>
            <a:pPr marL="0" marR="0" lvl="0" indent="0" algn="ctr" rtl="0">
              <a:lnSpc>
                <a:spcPct val="90000"/>
              </a:lnSpc>
              <a:spcBef>
                <a:spcPts val="0"/>
              </a:spcBef>
              <a:spcAft>
                <a:spcPts val="0"/>
              </a:spcAft>
              <a:buNone/>
            </a:pPr>
            <a:endParaRPr sz="2000">
              <a:solidFill>
                <a:schemeClr val="dk1"/>
              </a:solidFill>
              <a:latin typeface="Trebuchet MS"/>
              <a:ea typeface="Trebuchet MS"/>
              <a:cs typeface="Trebuchet MS"/>
              <a:sym typeface="Trebuchet MS"/>
            </a:endParaRPr>
          </a:p>
        </p:txBody>
      </p:sp>
      <p:sp>
        <p:nvSpPr>
          <p:cNvPr id="242" name="Google Shape;242;p94"/>
          <p:cNvSpPr>
            <a:spLocks noGrp="1"/>
          </p:cNvSpPr>
          <p:nvPr>
            <p:ph type="pic" idx="2"/>
          </p:nvPr>
        </p:nvSpPr>
        <p:spPr>
          <a:xfrm>
            <a:off x="12074237" y="1690063"/>
            <a:ext cx="5394960" cy="246888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43" name="Google Shape;243;p94"/>
          <p:cNvSpPr>
            <a:spLocks noGrp="1"/>
          </p:cNvSpPr>
          <p:nvPr>
            <p:ph type="pic" idx="3"/>
          </p:nvPr>
        </p:nvSpPr>
        <p:spPr>
          <a:xfrm>
            <a:off x="6446519" y="1690063"/>
            <a:ext cx="5394960" cy="246888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44" name="Google Shape;244;p94"/>
          <p:cNvSpPr>
            <a:spLocks noGrp="1"/>
          </p:cNvSpPr>
          <p:nvPr>
            <p:ph type="pic" idx="4"/>
          </p:nvPr>
        </p:nvSpPr>
        <p:spPr>
          <a:xfrm>
            <a:off x="818802" y="1690063"/>
            <a:ext cx="5394960" cy="246888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45" name="Google Shape;245;p94"/>
          <p:cNvSpPr txBox="1">
            <a:spLocks noGrp="1"/>
          </p:cNvSpPr>
          <p:nvPr>
            <p:ph type="body" idx="5"/>
          </p:nvPr>
        </p:nvSpPr>
        <p:spPr>
          <a:xfrm>
            <a:off x="818803" y="948512"/>
            <a:ext cx="5394958" cy="397764"/>
          </a:xfrm>
          <a:prstGeom prst="rect">
            <a:avLst/>
          </a:prstGeom>
          <a:noFill/>
          <a:ln>
            <a:noFill/>
          </a:ln>
        </p:spPr>
        <p:txBody>
          <a:bodyPr spcFirstLastPara="1" wrap="square" lIns="91425" tIns="45700" rIns="91425" bIns="45700" anchor="b" anchorCtr="0">
            <a:noAutofit/>
          </a:bodyPr>
          <a:lstStyle>
            <a:lvl1pPr marL="228600" marR="0" lvl="0" indent="-114300" algn="ctr" rtl="0">
              <a:lnSpc>
                <a:spcPct val="90000"/>
              </a:lnSpc>
              <a:spcBef>
                <a:spcPts val="600"/>
              </a:spcBef>
              <a:spcAft>
                <a:spcPts val="0"/>
              </a:spcAft>
              <a:buClr>
                <a:schemeClr val="lt1"/>
              </a:buClr>
              <a:buSzPts val="4000"/>
              <a:buFont typeface="Arial"/>
              <a:buNone/>
              <a:defRPr sz="2000" b="0" cap="none">
                <a:solidFill>
                  <a:schemeClr val="lt1"/>
                </a:solidFill>
                <a:latin typeface="NVIDIA Sans"/>
                <a:ea typeface="NVIDIA Sans"/>
                <a:cs typeface="NVIDIA Sans"/>
                <a:sym typeface="NVIDIA Sans"/>
              </a:defRPr>
            </a:lvl1pPr>
            <a:lvl2pPr marL="457200" marR="0" lvl="1"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2pPr>
            <a:lvl3pPr marL="685800" marR="0" lvl="2"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3pPr>
            <a:lvl4pPr marL="914400" marR="0" lvl="3"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4pPr>
            <a:lvl5pPr marL="1143000" marR="0" lvl="4"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246" name="Google Shape;246;p94"/>
          <p:cNvSpPr txBox="1">
            <a:spLocks noGrp="1"/>
          </p:cNvSpPr>
          <p:nvPr>
            <p:ph type="body" idx="6"/>
          </p:nvPr>
        </p:nvSpPr>
        <p:spPr>
          <a:xfrm>
            <a:off x="818802" y="1304465"/>
            <a:ext cx="5394959" cy="339878"/>
          </a:xfrm>
          <a:prstGeom prst="rect">
            <a:avLst/>
          </a:prstGeom>
          <a:noFill/>
          <a:ln>
            <a:noFill/>
          </a:ln>
        </p:spPr>
        <p:txBody>
          <a:bodyPr spcFirstLastPara="1" wrap="square" lIns="91425" tIns="45700" rIns="91425" bIns="45700" anchor="t" anchorCtr="0">
            <a:noAutofit/>
          </a:bodyPr>
          <a:lstStyle>
            <a:lvl1pPr marL="228600" marR="0" lvl="0" indent="-114300" algn="ctr" rtl="0">
              <a:lnSpc>
                <a:spcPct val="90000"/>
              </a:lnSpc>
              <a:spcBef>
                <a:spcPts val="300"/>
              </a:spcBef>
              <a:spcAft>
                <a:spcPts val="0"/>
              </a:spcAft>
              <a:buClr>
                <a:schemeClr val="lt1"/>
              </a:buClr>
              <a:buSzPts val="2800"/>
              <a:buFont typeface="Arial"/>
              <a:buNone/>
              <a:defRPr sz="1400" b="0">
                <a:solidFill>
                  <a:schemeClr val="lt1"/>
                </a:solidFill>
                <a:latin typeface="NVIDIA Sans"/>
                <a:ea typeface="NVIDIA Sans"/>
                <a:cs typeface="NVIDIA Sans"/>
                <a:sym typeface="NVIDIA Sans"/>
              </a:defRPr>
            </a:lvl1pPr>
            <a:lvl2pPr marL="457200" marR="0" lvl="1"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2pPr>
            <a:lvl3pPr marL="685800" marR="0" lvl="2"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3pPr>
            <a:lvl4pPr marL="914400" marR="0" lvl="3"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4pPr>
            <a:lvl5pPr marL="1143000" marR="0" lvl="4"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247" name="Google Shape;247;p94"/>
          <p:cNvSpPr txBox="1">
            <a:spLocks noGrp="1"/>
          </p:cNvSpPr>
          <p:nvPr>
            <p:ph type="body" idx="7"/>
          </p:nvPr>
        </p:nvSpPr>
        <p:spPr>
          <a:xfrm>
            <a:off x="6446519" y="948512"/>
            <a:ext cx="5394958" cy="397764"/>
          </a:xfrm>
          <a:prstGeom prst="rect">
            <a:avLst/>
          </a:prstGeom>
          <a:noFill/>
          <a:ln>
            <a:noFill/>
          </a:ln>
        </p:spPr>
        <p:txBody>
          <a:bodyPr spcFirstLastPara="1" wrap="square" lIns="91425" tIns="45700" rIns="91425" bIns="45700" anchor="b" anchorCtr="0">
            <a:noAutofit/>
          </a:bodyPr>
          <a:lstStyle>
            <a:lvl1pPr marL="228600" marR="0" lvl="0" indent="-114300" algn="ctr" rtl="0">
              <a:lnSpc>
                <a:spcPct val="90000"/>
              </a:lnSpc>
              <a:spcBef>
                <a:spcPts val="600"/>
              </a:spcBef>
              <a:spcAft>
                <a:spcPts val="0"/>
              </a:spcAft>
              <a:buClr>
                <a:schemeClr val="lt1"/>
              </a:buClr>
              <a:buSzPts val="4000"/>
              <a:buFont typeface="Arial"/>
              <a:buNone/>
              <a:defRPr sz="2000" b="0" cap="none">
                <a:solidFill>
                  <a:schemeClr val="lt1"/>
                </a:solidFill>
                <a:latin typeface="NVIDIA Sans"/>
                <a:ea typeface="NVIDIA Sans"/>
                <a:cs typeface="NVIDIA Sans"/>
                <a:sym typeface="NVIDIA Sans"/>
              </a:defRPr>
            </a:lvl1pPr>
            <a:lvl2pPr marL="457200" marR="0" lvl="1"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2pPr>
            <a:lvl3pPr marL="685800" marR="0" lvl="2"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3pPr>
            <a:lvl4pPr marL="914400" marR="0" lvl="3"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4pPr>
            <a:lvl5pPr marL="1143000" marR="0" lvl="4"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248" name="Google Shape;248;p94"/>
          <p:cNvSpPr txBox="1">
            <a:spLocks noGrp="1"/>
          </p:cNvSpPr>
          <p:nvPr>
            <p:ph type="body" idx="8"/>
          </p:nvPr>
        </p:nvSpPr>
        <p:spPr>
          <a:xfrm>
            <a:off x="6446518" y="1304465"/>
            <a:ext cx="5394959" cy="339878"/>
          </a:xfrm>
          <a:prstGeom prst="rect">
            <a:avLst/>
          </a:prstGeom>
          <a:noFill/>
          <a:ln>
            <a:noFill/>
          </a:ln>
        </p:spPr>
        <p:txBody>
          <a:bodyPr spcFirstLastPara="1" wrap="square" lIns="91425" tIns="45700" rIns="91425" bIns="45700" anchor="t" anchorCtr="0">
            <a:noAutofit/>
          </a:bodyPr>
          <a:lstStyle>
            <a:lvl1pPr marL="228600" marR="0" lvl="0" indent="-114300" algn="ctr" rtl="0">
              <a:lnSpc>
                <a:spcPct val="90000"/>
              </a:lnSpc>
              <a:spcBef>
                <a:spcPts val="300"/>
              </a:spcBef>
              <a:spcAft>
                <a:spcPts val="0"/>
              </a:spcAft>
              <a:buClr>
                <a:schemeClr val="lt1"/>
              </a:buClr>
              <a:buSzPts val="2800"/>
              <a:buFont typeface="Arial"/>
              <a:buNone/>
              <a:defRPr sz="1400" b="0">
                <a:solidFill>
                  <a:schemeClr val="lt1"/>
                </a:solidFill>
                <a:latin typeface="NVIDIA Sans"/>
                <a:ea typeface="NVIDIA Sans"/>
                <a:cs typeface="NVIDIA Sans"/>
                <a:sym typeface="NVIDIA Sans"/>
              </a:defRPr>
            </a:lvl1pPr>
            <a:lvl2pPr marL="457200" marR="0" lvl="1"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2pPr>
            <a:lvl3pPr marL="685800" marR="0" lvl="2"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3pPr>
            <a:lvl4pPr marL="914400" marR="0" lvl="3"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4pPr>
            <a:lvl5pPr marL="1143000" marR="0" lvl="4"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249" name="Google Shape;249;p94"/>
          <p:cNvSpPr txBox="1">
            <a:spLocks noGrp="1"/>
          </p:cNvSpPr>
          <p:nvPr>
            <p:ph type="body" idx="9"/>
          </p:nvPr>
        </p:nvSpPr>
        <p:spPr>
          <a:xfrm>
            <a:off x="12074236" y="948512"/>
            <a:ext cx="5394958" cy="397764"/>
          </a:xfrm>
          <a:prstGeom prst="rect">
            <a:avLst/>
          </a:prstGeom>
          <a:noFill/>
          <a:ln>
            <a:noFill/>
          </a:ln>
        </p:spPr>
        <p:txBody>
          <a:bodyPr spcFirstLastPara="1" wrap="square" lIns="91425" tIns="45700" rIns="91425" bIns="45700" anchor="b" anchorCtr="0">
            <a:noAutofit/>
          </a:bodyPr>
          <a:lstStyle>
            <a:lvl1pPr marL="228600" marR="0" lvl="0" indent="-114300" algn="ctr" rtl="0">
              <a:lnSpc>
                <a:spcPct val="90000"/>
              </a:lnSpc>
              <a:spcBef>
                <a:spcPts val="600"/>
              </a:spcBef>
              <a:spcAft>
                <a:spcPts val="0"/>
              </a:spcAft>
              <a:buClr>
                <a:schemeClr val="lt1"/>
              </a:buClr>
              <a:buSzPts val="4000"/>
              <a:buFont typeface="Arial"/>
              <a:buNone/>
              <a:defRPr sz="2000" b="0" cap="none">
                <a:solidFill>
                  <a:schemeClr val="lt1"/>
                </a:solidFill>
                <a:latin typeface="NVIDIA Sans"/>
                <a:ea typeface="NVIDIA Sans"/>
                <a:cs typeface="NVIDIA Sans"/>
                <a:sym typeface="NVIDIA Sans"/>
              </a:defRPr>
            </a:lvl1pPr>
            <a:lvl2pPr marL="457200" marR="0" lvl="1"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2pPr>
            <a:lvl3pPr marL="685800" marR="0" lvl="2"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3pPr>
            <a:lvl4pPr marL="914400" marR="0" lvl="3"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4pPr>
            <a:lvl5pPr marL="1143000" marR="0" lvl="4"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250" name="Google Shape;250;p94"/>
          <p:cNvSpPr txBox="1">
            <a:spLocks noGrp="1"/>
          </p:cNvSpPr>
          <p:nvPr>
            <p:ph type="body" idx="13"/>
          </p:nvPr>
        </p:nvSpPr>
        <p:spPr>
          <a:xfrm>
            <a:off x="12074235" y="1304465"/>
            <a:ext cx="5394959" cy="339878"/>
          </a:xfrm>
          <a:prstGeom prst="rect">
            <a:avLst/>
          </a:prstGeom>
          <a:noFill/>
          <a:ln>
            <a:noFill/>
          </a:ln>
        </p:spPr>
        <p:txBody>
          <a:bodyPr spcFirstLastPara="1" wrap="square" lIns="91425" tIns="45700" rIns="91425" bIns="45700" anchor="t" anchorCtr="0">
            <a:noAutofit/>
          </a:bodyPr>
          <a:lstStyle>
            <a:lvl1pPr marL="228600" marR="0" lvl="0" indent="-114300" algn="ctr" rtl="0">
              <a:lnSpc>
                <a:spcPct val="90000"/>
              </a:lnSpc>
              <a:spcBef>
                <a:spcPts val="300"/>
              </a:spcBef>
              <a:spcAft>
                <a:spcPts val="0"/>
              </a:spcAft>
              <a:buClr>
                <a:schemeClr val="lt1"/>
              </a:buClr>
              <a:buSzPts val="2800"/>
              <a:buFont typeface="Arial"/>
              <a:buNone/>
              <a:defRPr sz="1400" b="0">
                <a:solidFill>
                  <a:schemeClr val="lt1"/>
                </a:solidFill>
                <a:latin typeface="NVIDIA Sans"/>
                <a:ea typeface="NVIDIA Sans"/>
                <a:cs typeface="NVIDIA Sans"/>
                <a:sym typeface="NVIDIA Sans"/>
              </a:defRPr>
            </a:lvl1pPr>
            <a:lvl2pPr marL="457200" marR="0" lvl="1"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2pPr>
            <a:lvl3pPr marL="685800" marR="0" lvl="2"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3pPr>
            <a:lvl4pPr marL="914400" marR="0" lvl="3"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4pPr>
            <a:lvl5pPr marL="1143000" marR="0" lvl="4"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251" name="Google Shape;251;p94"/>
          <p:cNvSpPr>
            <a:spLocks noGrp="1"/>
          </p:cNvSpPr>
          <p:nvPr>
            <p:ph type="pic" idx="14"/>
          </p:nvPr>
        </p:nvSpPr>
        <p:spPr>
          <a:xfrm>
            <a:off x="9258971" y="4410808"/>
            <a:ext cx="5394960" cy="246888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52" name="Google Shape;252;p94"/>
          <p:cNvSpPr>
            <a:spLocks noGrp="1"/>
          </p:cNvSpPr>
          <p:nvPr>
            <p:ph type="pic" idx="15"/>
          </p:nvPr>
        </p:nvSpPr>
        <p:spPr>
          <a:xfrm>
            <a:off x="3631253" y="4410808"/>
            <a:ext cx="5394960" cy="246888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53" name="Google Shape;253;p94"/>
          <p:cNvSpPr txBox="1">
            <a:spLocks noGrp="1"/>
          </p:cNvSpPr>
          <p:nvPr>
            <p:ph type="body" idx="16"/>
          </p:nvPr>
        </p:nvSpPr>
        <p:spPr>
          <a:xfrm>
            <a:off x="3631253" y="7127118"/>
            <a:ext cx="5394958" cy="397764"/>
          </a:xfrm>
          <a:prstGeom prst="rect">
            <a:avLst/>
          </a:prstGeom>
          <a:noFill/>
          <a:ln>
            <a:noFill/>
          </a:ln>
        </p:spPr>
        <p:txBody>
          <a:bodyPr spcFirstLastPara="1" wrap="square" lIns="91425" tIns="45700" rIns="91425" bIns="45700" anchor="b" anchorCtr="0">
            <a:noAutofit/>
          </a:bodyPr>
          <a:lstStyle>
            <a:lvl1pPr marL="228600" marR="0" lvl="0" indent="-114300" algn="ctr" rtl="0">
              <a:lnSpc>
                <a:spcPct val="90000"/>
              </a:lnSpc>
              <a:spcBef>
                <a:spcPts val="600"/>
              </a:spcBef>
              <a:spcAft>
                <a:spcPts val="0"/>
              </a:spcAft>
              <a:buClr>
                <a:schemeClr val="lt1"/>
              </a:buClr>
              <a:buSzPts val="4000"/>
              <a:buFont typeface="Arial"/>
              <a:buNone/>
              <a:defRPr sz="2000" b="0" cap="none">
                <a:solidFill>
                  <a:schemeClr val="lt1"/>
                </a:solidFill>
                <a:latin typeface="NVIDIA Sans"/>
                <a:ea typeface="NVIDIA Sans"/>
                <a:cs typeface="NVIDIA Sans"/>
                <a:sym typeface="NVIDIA Sans"/>
              </a:defRPr>
            </a:lvl1pPr>
            <a:lvl2pPr marL="457200" marR="0" lvl="1"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2pPr>
            <a:lvl3pPr marL="685800" marR="0" lvl="2"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3pPr>
            <a:lvl4pPr marL="914400" marR="0" lvl="3"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4pPr>
            <a:lvl5pPr marL="1143000" marR="0" lvl="4"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254" name="Google Shape;254;p94"/>
          <p:cNvSpPr txBox="1">
            <a:spLocks noGrp="1"/>
          </p:cNvSpPr>
          <p:nvPr>
            <p:ph type="body" idx="17"/>
          </p:nvPr>
        </p:nvSpPr>
        <p:spPr>
          <a:xfrm>
            <a:off x="3631252" y="7483071"/>
            <a:ext cx="5394959" cy="339878"/>
          </a:xfrm>
          <a:prstGeom prst="rect">
            <a:avLst/>
          </a:prstGeom>
          <a:noFill/>
          <a:ln>
            <a:noFill/>
          </a:ln>
        </p:spPr>
        <p:txBody>
          <a:bodyPr spcFirstLastPara="1" wrap="square" lIns="91425" tIns="45700" rIns="91425" bIns="45700" anchor="t" anchorCtr="0">
            <a:noAutofit/>
          </a:bodyPr>
          <a:lstStyle>
            <a:lvl1pPr marL="228600" marR="0" lvl="0" indent="-114300" algn="ctr" rtl="0">
              <a:lnSpc>
                <a:spcPct val="90000"/>
              </a:lnSpc>
              <a:spcBef>
                <a:spcPts val="300"/>
              </a:spcBef>
              <a:spcAft>
                <a:spcPts val="0"/>
              </a:spcAft>
              <a:buClr>
                <a:schemeClr val="lt1"/>
              </a:buClr>
              <a:buSzPts val="2800"/>
              <a:buFont typeface="Arial"/>
              <a:buNone/>
              <a:defRPr sz="1400" b="0">
                <a:solidFill>
                  <a:schemeClr val="lt1"/>
                </a:solidFill>
                <a:latin typeface="NVIDIA Sans"/>
                <a:ea typeface="NVIDIA Sans"/>
                <a:cs typeface="NVIDIA Sans"/>
                <a:sym typeface="NVIDIA Sans"/>
              </a:defRPr>
            </a:lvl1pPr>
            <a:lvl2pPr marL="457200" marR="0" lvl="1"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2pPr>
            <a:lvl3pPr marL="685800" marR="0" lvl="2"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3pPr>
            <a:lvl4pPr marL="914400" marR="0" lvl="3"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4pPr>
            <a:lvl5pPr marL="1143000" marR="0" lvl="4"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255" name="Google Shape;255;p94"/>
          <p:cNvSpPr txBox="1">
            <a:spLocks noGrp="1"/>
          </p:cNvSpPr>
          <p:nvPr>
            <p:ph type="body" idx="18"/>
          </p:nvPr>
        </p:nvSpPr>
        <p:spPr>
          <a:xfrm>
            <a:off x="9258970" y="7127118"/>
            <a:ext cx="5394958" cy="397764"/>
          </a:xfrm>
          <a:prstGeom prst="rect">
            <a:avLst/>
          </a:prstGeom>
          <a:noFill/>
          <a:ln>
            <a:noFill/>
          </a:ln>
        </p:spPr>
        <p:txBody>
          <a:bodyPr spcFirstLastPara="1" wrap="square" lIns="91425" tIns="45700" rIns="91425" bIns="45700" anchor="b" anchorCtr="0">
            <a:noAutofit/>
          </a:bodyPr>
          <a:lstStyle>
            <a:lvl1pPr marL="228600" marR="0" lvl="0" indent="-114300" algn="ctr" rtl="0">
              <a:lnSpc>
                <a:spcPct val="90000"/>
              </a:lnSpc>
              <a:spcBef>
                <a:spcPts val="600"/>
              </a:spcBef>
              <a:spcAft>
                <a:spcPts val="0"/>
              </a:spcAft>
              <a:buClr>
                <a:schemeClr val="lt1"/>
              </a:buClr>
              <a:buSzPts val="4000"/>
              <a:buFont typeface="Arial"/>
              <a:buNone/>
              <a:defRPr sz="2000" b="0" cap="none">
                <a:solidFill>
                  <a:schemeClr val="lt1"/>
                </a:solidFill>
                <a:latin typeface="NVIDIA Sans"/>
                <a:ea typeface="NVIDIA Sans"/>
                <a:cs typeface="NVIDIA Sans"/>
                <a:sym typeface="NVIDIA Sans"/>
              </a:defRPr>
            </a:lvl1pPr>
            <a:lvl2pPr marL="457200" marR="0" lvl="1"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2pPr>
            <a:lvl3pPr marL="685800" marR="0" lvl="2"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3pPr>
            <a:lvl4pPr marL="914400" marR="0" lvl="3"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4pPr>
            <a:lvl5pPr marL="1143000" marR="0" lvl="4"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256" name="Google Shape;256;p94"/>
          <p:cNvSpPr txBox="1">
            <a:spLocks noGrp="1"/>
          </p:cNvSpPr>
          <p:nvPr>
            <p:ph type="body" idx="19"/>
          </p:nvPr>
        </p:nvSpPr>
        <p:spPr>
          <a:xfrm>
            <a:off x="9258969" y="7483071"/>
            <a:ext cx="5394959" cy="339878"/>
          </a:xfrm>
          <a:prstGeom prst="rect">
            <a:avLst/>
          </a:prstGeom>
          <a:noFill/>
          <a:ln>
            <a:noFill/>
          </a:ln>
        </p:spPr>
        <p:txBody>
          <a:bodyPr spcFirstLastPara="1" wrap="square" lIns="91425" tIns="45700" rIns="91425" bIns="45700" anchor="t" anchorCtr="0">
            <a:noAutofit/>
          </a:bodyPr>
          <a:lstStyle>
            <a:lvl1pPr marL="228600" marR="0" lvl="0" indent="-114300" algn="ctr" rtl="0">
              <a:lnSpc>
                <a:spcPct val="90000"/>
              </a:lnSpc>
              <a:spcBef>
                <a:spcPts val="300"/>
              </a:spcBef>
              <a:spcAft>
                <a:spcPts val="0"/>
              </a:spcAft>
              <a:buClr>
                <a:schemeClr val="lt1"/>
              </a:buClr>
              <a:buSzPts val="2800"/>
              <a:buFont typeface="Arial"/>
              <a:buNone/>
              <a:defRPr sz="1400" b="0">
                <a:solidFill>
                  <a:schemeClr val="lt1"/>
                </a:solidFill>
                <a:latin typeface="NVIDIA Sans"/>
                <a:ea typeface="NVIDIA Sans"/>
                <a:cs typeface="NVIDIA Sans"/>
                <a:sym typeface="NVIDIA Sans"/>
              </a:defRPr>
            </a:lvl1pPr>
            <a:lvl2pPr marL="457200" marR="0" lvl="1"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2pPr>
            <a:lvl3pPr marL="685800" marR="0" lvl="2"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3pPr>
            <a:lvl4pPr marL="914400" marR="0" lvl="3"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4pPr>
            <a:lvl5pPr marL="1143000" marR="0" lvl="4"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grpSp>
        <p:nvGrpSpPr>
          <p:cNvPr id="257" name="Google Shape;257;p94"/>
          <p:cNvGrpSpPr/>
          <p:nvPr/>
        </p:nvGrpSpPr>
        <p:grpSpPr>
          <a:xfrm>
            <a:off x="17030700" y="0"/>
            <a:ext cx="1257301" cy="542054"/>
            <a:chOff x="34061399" y="0"/>
            <a:chExt cx="2514601" cy="1084107"/>
          </a:xfrm>
        </p:grpSpPr>
        <p:sp>
          <p:nvSpPr>
            <p:cNvPr id="258" name="Google Shape;258;p94"/>
            <p:cNvSpPr/>
            <p:nvPr/>
          </p:nvSpPr>
          <p:spPr>
            <a:xfrm>
              <a:off x="36420552" y="0"/>
              <a:ext cx="155448" cy="889671"/>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2000">
                <a:solidFill>
                  <a:schemeClr val="dk1"/>
                </a:solidFill>
                <a:latin typeface="Trebuchet MS"/>
                <a:ea typeface="Trebuchet MS"/>
                <a:cs typeface="Trebuchet MS"/>
                <a:sym typeface="Trebuchet MS"/>
              </a:endParaRPr>
            </a:p>
          </p:txBody>
        </p:sp>
        <p:pic>
          <p:nvPicPr>
            <p:cNvPr id="259" name="Google Shape;259;p94" descr="A picture containing shape&#10;&#10;Description automatically generated"/>
            <p:cNvPicPr preferRelativeResize="0"/>
            <p:nvPr/>
          </p:nvPicPr>
          <p:blipFill rotWithShape="1">
            <a:blip r:embed="rId2">
              <a:alphaModFix/>
            </a:blip>
            <a:srcRect/>
            <a:stretch/>
          </p:blipFill>
          <p:spPr>
            <a:xfrm>
              <a:off x="34061399" y="393869"/>
              <a:ext cx="2003438" cy="690238"/>
            </a:xfrm>
            <a:prstGeom prst="rect">
              <a:avLst/>
            </a:prstGeom>
            <a:noFill/>
            <a:ln>
              <a:noFill/>
            </a:ln>
          </p:spPr>
        </p:pic>
      </p:grpSp>
    </p:spTree>
    <p:extLst>
      <p:ext uri="{BB962C8B-B14F-4D97-AF65-F5344CB8AC3E}">
        <p14:creationId xmlns:p14="http://schemas.microsoft.com/office/powerpoint/2010/main" val="187600259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6 Image">
  <p:cSld name="6 Image">
    <p:spTree>
      <p:nvGrpSpPr>
        <p:cNvPr id="1" name="Shape 260"/>
        <p:cNvGrpSpPr/>
        <p:nvPr/>
      </p:nvGrpSpPr>
      <p:grpSpPr>
        <a:xfrm>
          <a:off x="0" y="0"/>
          <a:ext cx="0" cy="0"/>
          <a:chOff x="0" y="0"/>
          <a:chExt cx="0" cy="0"/>
        </a:xfrm>
      </p:grpSpPr>
      <p:sp>
        <p:nvSpPr>
          <p:cNvPr id="261" name="Google Shape;261;p95"/>
          <p:cNvSpPr txBox="1">
            <a:spLocks noGrp="1"/>
          </p:cNvSpPr>
          <p:nvPr>
            <p:ph type="title"/>
          </p:nvPr>
        </p:nvSpPr>
        <p:spPr>
          <a:xfrm>
            <a:off x="754380" y="8147069"/>
            <a:ext cx="10034155" cy="125730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7200"/>
              <a:buFont typeface="NVIDIA Sans"/>
              <a:buNone/>
              <a:defRPr sz="3600" b="1" cap="none">
                <a:solidFill>
                  <a:schemeClr val="lt1"/>
                </a:solidFill>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2" name="Google Shape;262;p95"/>
          <p:cNvSpPr txBox="1">
            <a:spLocks noGrp="1"/>
          </p:cNvSpPr>
          <p:nvPr>
            <p:ph type="body" idx="1"/>
          </p:nvPr>
        </p:nvSpPr>
        <p:spPr>
          <a:xfrm>
            <a:off x="754380" y="9390653"/>
            <a:ext cx="10034155" cy="704088"/>
          </a:xfrm>
          <a:prstGeom prst="rect">
            <a:avLst/>
          </a:prstGeom>
          <a:noFill/>
          <a:ln>
            <a:noFill/>
          </a:ln>
        </p:spPr>
        <p:txBody>
          <a:bodyPr spcFirstLastPara="1" wrap="square" lIns="91425" tIns="45700" rIns="91425" bIns="45700" anchor="t" anchorCtr="0">
            <a:noAutofit/>
          </a:bodyPr>
          <a:lstStyle>
            <a:lvl1pPr marL="228600" marR="0" lvl="0" indent="-114300" algn="l" rtl="0">
              <a:lnSpc>
                <a:spcPct val="90000"/>
              </a:lnSpc>
              <a:spcBef>
                <a:spcPts val="0"/>
              </a:spcBef>
              <a:spcAft>
                <a:spcPts val="0"/>
              </a:spcAft>
              <a:buClr>
                <a:schemeClr val="dk2"/>
              </a:buClr>
              <a:buSzPts val="4800"/>
              <a:buFont typeface="Arial"/>
              <a:buNone/>
              <a:defRPr sz="2400">
                <a:solidFill>
                  <a:schemeClr val="dk2"/>
                </a:solidFill>
                <a:latin typeface="NVIDIA Sans"/>
                <a:ea typeface="NVIDIA Sans"/>
                <a:cs typeface="NVIDIA Sans"/>
                <a:sym typeface="NVIDIA Sans"/>
              </a:defRPr>
            </a:lvl1pPr>
            <a:lvl2pPr marL="457200" marR="0" lvl="1" indent="-114300" algn="ctr" rtl="0">
              <a:lnSpc>
                <a:spcPct val="90000"/>
              </a:lnSpc>
              <a:spcBef>
                <a:spcPts val="750"/>
              </a:spcBef>
              <a:spcAft>
                <a:spcPts val="0"/>
              </a:spcAft>
              <a:buClr>
                <a:schemeClr val="dk1"/>
              </a:buClr>
              <a:buSzPts val="4400"/>
              <a:buFont typeface="Arial"/>
              <a:buNone/>
              <a:defRPr sz="2200" b="0" i="0" u="none" strike="noStrike" cap="none">
                <a:solidFill>
                  <a:schemeClr val="dk1"/>
                </a:solidFill>
                <a:latin typeface="Trebuchet MS"/>
                <a:ea typeface="Trebuchet MS"/>
                <a:cs typeface="Trebuchet MS"/>
                <a:sym typeface="Trebuchet MS"/>
              </a:defRPr>
            </a:lvl2pPr>
            <a:lvl3pPr marL="685800" marR="0" lvl="2" indent="-114300" algn="ctr" rtl="0">
              <a:lnSpc>
                <a:spcPct val="90000"/>
              </a:lnSpc>
              <a:spcBef>
                <a:spcPts val="750"/>
              </a:spcBef>
              <a:spcAft>
                <a:spcPts val="0"/>
              </a:spcAft>
              <a:buClr>
                <a:schemeClr val="dk1"/>
              </a:buClr>
              <a:buSzPts val="4400"/>
              <a:buFont typeface="Arial"/>
              <a:buNone/>
              <a:defRPr sz="2200" b="0" i="0" u="none" strike="noStrike" cap="none">
                <a:solidFill>
                  <a:schemeClr val="dk1"/>
                </a:solidFill>
                <a:latin typeface="Trebuchet MS"/>
                <a:ea typeface="Trebuchet MS"/>
                <a:cs typeface="Trebuchet MS"/>
                <a:sym typeface="Trebuchet MS"/>
              </a:defRPr>
            </a:lvl3pPr>
            <a:lvl4pPr marL="914400" marR="0" lvl="3" indent="-114300" algn="ctr" rtl="0">
              <a:lnSpc>
                <a:spcPct val="90000"/>
              </a:lnSpc>
              <a:spcBef>
                <a:spcPts val="750"/>
              </a:spcBef>
              <a:spcAft>
                <a:spcPts val="0"/>
              </a:spcAft>
              <a:buClr>
                <a:schemeClr val="dk1"/>
              </a:buClr>
              <a:buSzPts val="4400"/>
              <a:buFont typeface="Arial"/>
              <a:buNone/>
              <a:defRPr sz="2200" b="0" i="0" u="none" strike="noStrike" cap="none">
                <a:solidFill>
                  <a:schemeClr val="dk1"/>
                </a:solidFill>
                <a:latin typeface="Trebuchet MS"/>
                <a:ea typeface="Trebuchet MS"/>
                <a:cs typeface="Trebuchet MS"/>
                <a:sym typeface="Trebuchet MS"/>
              </a:defRPr>
            </a:lvl4pPr>
            <a:lvl5pPr marL="1143000" marR="0" lvl="4" indent="-114300" algn="ctr" rtl="0">
              <a:lnSpc>
                <a:spcPct val="90000"/>
              </a:lnSpc>
              <a:spcBef>
                <a:spcPts val="750"/>
              </a:spcBef>
              <a:spcAft>
                <a:spcPts val="0"/>
              </a:spcAft>
              <a:buClr>
                <a:schemeClr val="dk1"/>
              </a:buClr>
              <a:buSzPts val="4400"/>
              <a:buFont typeface="Arial"/>
              <a:buNone/>
              <a:defRPr sz="2200" b="0"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cxnSp>
        <p:nvCxnSpPr>
          <p:cNvPr id="263" name="Google Shape;263;p95"/>
          <p:cNvCxnSpPr/>
          <p:nvPr/>
        </p:nvCxnSpPr>
        <p:spPr>
          <a:xfrm>
            <a:off x="0" y="8132064"/>
            <a:ext cx="11247120" cy="0"/>
          </a:xfrm>
          <a:prstGeom prst="straightConnector1">
            <a:avLst/>
          </a:prstGeom>
          <a:noFill/>
          <a:ln w="25400" cap="flat" cmpd="sng">
            <a:solidFill>
              <a:schemeClr val="accent5"/>
            </a:solidFill>
            <a:prstDash val="solid"/>
            <a:round/>
            <a:headEnd type="none" w="sm" len="sm"/>
            <a:tailEnd type="none" w="sm" len="sm"/>
          </a:ln>
        </p:spPr>
      </p:cxnSp>
      <p:sp>
        <p:nvSpPr>
          <p:cNvPr id="264" name="Google Shape;264;p95"/>
          <p:cNvSpPr/>
          <p:nvPr/>
        </p:nvSpPr>
        <p:spPr>
          <a:xfrm>
            <a:off x="16758745" y="9553904"/>
            <a:ext cx="1529255" cy="733097"/>
          </a:xfrm>
          <a:prstGeom prst="rect">
            <a:avLst/>
          </a:prstGeom>
          <a:solidFill>
            <a:schemeClr val="dk1"/>
          </a:solidFill>
          <a:ln>
            <a:noFill/>
          </a:ln>
        </p:spPr>
        <p:txBody>
          <a:bodyPr spcFirstLastPara="1" wrap="square" lIns="45713" tIns="22850" rIns="45713" bIns="22850" anchor="ctr" anchorCtr="0">
            <a:noAutofit/>
          </a:bodyPr>
          <a:lstStyle/>
          <a:p>
            <a:pPr marL="0" marR="0" lvl="0" indent="0" algn="ctr" rtl="0">
              <a:lnSpc>
                <a:spcPct val="90000"/>
              </a:lnSpc>
              <a:spcBef>
                <a:spcPts val="0"/>
              </a:spcBef>
              <a:spcAft>
                <a:spcPts val="0"/>
              </a:spcAft>
              <a:buNone/>
            </a:pPr>
            <a:endParaRPr sz="2000">
              <a:solidFill>
                <a:schemeClr val="dk1"/>
              </a:solidFill>
              <a:latin typeface="Trebuchet MS"/>
              <a:ea typeface="Trebuchet MS"/>
              <a:cs typeface="Trebuchet MS"/>
              <a:sym typeface="Trebuchet MS"/>
            </a:endParaRPr>
          </a:p>
        </p:txBody>
      </p:sp>
      <p:sp>
        <p:nvSpPr>
          <p:cNvPr id="265" name="Google Shape;265;p95"/>
          <p:cNvSpPr>
            <a:spLocks noGrp="1"/>
          </p:cNvSpPr>
          <p:nvPr>
            <p:ph type="pic" idx="2"/>
          </p:nvPr>
        </p:nvSpPr>
        <p:spPr>
          <a:xfrm>
            <a:off x="12074237" y="1690063"/>
            <a:ext cx="5394960" cy="246888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66" name="Google Shape;266;p95"/>
          <p:cNvSpPr>
            <a:spLocks noGrp="1"/>
          </p:cNvSpPr>
          <p:nvPr>
            <p:ph type="pic" idx="3"/>
          </p:nvPr>
        </p:nvSpPr>
        <p:spPr>
          <a:xfrm>
            <a:off x="6446519" y="1690063"/>
            <a:ext cx="5394960" cy="246888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67" name="Google Shape;267;p95"/>
          <p:cNvSpPr>
            <a:spLocks noGrp="1"/>
          </p:cNvSpPr>
          <p:nvPr>
            <p:ph type="pic" idx="4"/>
          </p:nvPr>
        </p:nvSpPr>
        <p:spPr>
          <a:xfrm>
            <a:off x="818802" y="1690063"/>
            <a:ext cx="5394960" cy="246888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68" name="Google Shape;268;p95"/>
          <p:cNvSpPr txBox="1">
            <a:spLocks noGrp="1"/>
          </p:cNvSpPr>
          <p:nvPr>
            <p:ph type="body" idx="5"/>
          </p:nvPr>
        </p:nvSpPr>
        <p:spPr>
          <a:xfrm>
            <a:off x="818803" y="948512"/>
            <a:ext cx="5394958" cy="397764"/>
          </a:xfrm>
          <a:prstGeom prst="rect">
            <a:avLst/>
          </a:prstGeom>
          <a:noFill/>
          <a:ln>
            <a:noFill/>
          </a:ln>
        </p:spPr>
        <p:txBody>
          <a:bodyPr spcFirstLastPara="1" wrap="square" lIns="91425" tIns="45700" rIns="91425" bIns="45700" anchor="b" anchorCtr="0">
            <a:noAutofit/>
          </a:bodyPr>
          <a:lstStyle>
            <a:lvl1pPr marL="228600" marR="0" lvl="0" indent="-114300" algn="ctr" rtl="0">
              <a:lnSpc>
                <a:spcPct val="90000"/>
              </a:lnSpc>
              <a:spcBef>
                <a:spcPts val="600"/>
              </a:spcBef>
              <a:spcAft>
                <a:spcPts val="0"/>
              </a:spcAft>
              <a:buClr>
                <a:schemeClr val="lt1"/>
              </a:buClr>
              <a:buSzPts val="4000"/>
              <a:buFont typeface="Arial"/>
              <a:buNone/>
              <a:defRPr sz="2000" b="0" cap="none">
                <a:solidFill>
                  <a:schemeClr val="lt1"/>
                </a:solidFill>
                <a:latin typeface="NVIDIA Sans"/>
                <a:ea typeface="NVIDIA Sans"/>
                <a:cs typeface="NVIDIA Sans"/>
                <a:sym typeface="NVIDIA Sans"/>
              </a:defRPr>
            </a:lvl1pPr>
            <a:lvl2pPr marL="457200" marR="0" lvl="1"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2pPr>
            <a:lvl3pPr marL="685800" marR="0" lvl="2"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3pPr>
            <a:lvl4pPr marL="914400" marR="0" lvl="3"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4pPr>
            <a:lvl5pPr marL="1143000" marR="0" lvl="4"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269" name="Google Shape;269;p95"/>
          <p:cNvSpPr txBox="1">
            <a:spLocks noGrp="1"/>
          </p:cNvSpPr>
          <p:nvPr>
            <p:ph type="body" idx="6"/>
          </p:nvPr>
        </p:nvSpPr>
        <p:spPr>
          <a:xfrm>
            <a:off x="818802" y="1304465"/>
            <a:ext cx="5394959" cy="339878"/>
          </a:xfrm>
          <a:prstGeom prst="rect">
            <a:avLst/>
          </a:prstGeom>
          <a:noFill/>
          <a:ln>
            <a:noFill/>
          </a:ln>
        </p:spPr>
        <p:txBody>
          <a:bodyPr spcFirstLastPara="1" wrap="square" lIns="91425" tIns="45700" rIns="91425" bIns="45700" anchor="t" anchorCtr="0">
            <a:noAutofit/>
          </a:bodyPr>
          <a:lstStyle>
            <a:lvl1pPr marL="228600" marR="0" lvl="0" indent="-114300" algn="ctr" rtl="0">
              <a:lnSpc>
                <a:spcPct val="90000"/>
              </a:lnSpc>
              <a:spcBef>
                <a:spcPts val="300"/>
              </a:spcBef>
              <a:spcAft>
                <a:spcPts val="0"/>
              </a:spcAft>
              <a:buClr>
                <a:schemeClr val="lt1"/>
              </a:buClr>
              <a:buSzPts val="2800"/>
              <a:buFont typeface="Arial"/>
              <a:buNone/>
              <a:defRPr sz="1400" b="0">
                <a:solidFill>
                  <a:schemeClr val="lt1"/>
                </a:solidFill>
                <a:latin typeface="NVIDIA Sans"/>
                <a:ea typeface="NVIDIA Sans"/>
                <a:cs typeface="NVIDIA Sans"/>
                <a:sym typeface="NVIDIA Sans"/>
              </a:defRPr>
            </a:lvl1pPr>
            <a:lvl2pPr marL="457200" marR="0" lvl="1"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2pPr>
            <a:lvl3pPr marL="685800" marR="0" lvl="2"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3pPr>
            <a:lvl4pPr marL="914400" marR="0" lvl="3"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4pPr>
            <a:lvl5pPr marL="1143000" marR="0" lvl="4"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270" name="Google Shape;270;p95"/>
          <p:cNvSpPr txBox="1">
            <a:spLocks noGrp="1"/>
          </p:cNvSpPr>
          <p:nvPr>
            <p:ph type="body" idx="7"/>
          </p:nvPr>
        </p:nvSpPr>
        <p:spPr>
          <a:xfrm>
            <a:off x="6446519" y="948512"/>
            <a:ext cx="5394958" cy="397764"/>
          </a:xfrm>
          <a:prstGeom prst="rect">
            <a:avLst/>
          </a:prstGeom>
          <a:noFill/>
          <a:ln>
            <a:noFill/>
          </a:ln>
        </p:spPr>
        <p:txBody>
          <a:bodyPr spcFirstLastPara="1" wrap="square" lIns="91425" tIns="45700" rIns="91425" bIns="45700" anchor="b" anchorCtr="0">
            <a:noAutofit/>
          </a:bodyPr>
          <a:lstStyle>
            <a:lvl1pPr marL="228600" marR="0" lvl="0" indent="-114300" algn="ctr" rtl="0">
              <a:lnSpc>
                <a:spcPct val="90000"/>
              </a:lnSpc>
              <a:spcBef>
                <a:spcPts val="600"/>
              </a:spcBef>
              <a:spcAft>
                <a:spcPts val="0"/>
              </a:spcAft>
              <a:buClr>
                <a:schemeClr val="lt1"/>
              </a:buClr>
              <a:buSzPts val="4000"/>
              <a:buFont typeface="Arial"/>
              <a:buNone/>
              <a:defRPr sz="2000" b="0" cap="none">
                <a:solidFill>
                  <a:schemeClr val="lt1"/>
                </a:solidFill>
                <a:latin typeface="NVIDIA Sans"/>
                <a:ea typeface="NVIDIA Sans"/>
                <a:cs typeface="NVIDIA Sans"/>
                <a:sym typeface="NVIDIA Sans"/>
              </a:defRPr>
            </a:lvl1pPr>
            <a:lvl2pPr marL="457200" marR="0" lvl="1"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2pPr>
            <a:lvl3pPr marL="685800" marR="0" lvl="2"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3pPr>
            <a:lvl4pPr marL="914400" marR="0" lvl="3"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4pPr>
            <a:lvl5pPr marL="1143000" marR="0" lvl="4"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271" name="Google Shape;271;p95"/>
          <p:cNvSpPr txBox="1">
            <a:spLocks noGrp="1"/>
          </p:cNvSpPr>
          <p:nvPr>
            <p:ph type="body" idx="8"/>
          </p:nvPr>
        </p:nvSpPr>
        <p:spPr>
          <a:xfrm>
            <a:off x="6446518" y="1304465"/>
            <a:ext cx="5394959" cy="339878"/>
          </a:xfrm>
          <a:prstGeom prst="rect">
            <a:avLst/>
          </a:prstGeom>
          <a:noFill/>
          <a:ln>
            <a:noFill/>
          </a:ln>
        </p:spPr>
        <p:txBody>
          <a:bodyPr spcFirstLastPara="1" wrap="square" lIns="91425" tIns="45700" rIns="91425" bIns="45700" anchor="t" anchorCtr="0">
            <a:noAutofit/>
          </a:bodyPr>
          <a:lstStyle>
            <a:lvl1pPr marL="228600" marR="0" lvl="0" indent="-114300" algn="ctr" rtl="0">
              <a:lnSpc>
                <a:spcPct val="90000"/>
              </a:lnSpc>
              <a:spcBef>
                <a:spcPts val="300"/>
              </a:spcBef>
              <a:spcAft>
                <a:spcPts val="0"/>
              </a:spcAft>
              <a:buClr>
                <a:schemeClr val="lt1"/>
              </a:buClr>
              <a:buSzPts val="2800"/>
              <a:buFont typeface="Arial"/>
              <a:buNone/>
              <a:defRPr sz="1400" b="0">
                <a:solidFill>
                  <a:schemeClr val="lt1"/>
                </a:solidFill>
                <a:latin typeface="NVIDIA Sans"/>
                <a:ea typeface="NVIDIA Sans"/>
                <a:cs typeface="NVIDIA Sans"/>
                <a:sym typeface="NVIDIA Sans"/>
              </a:defRPr>
            </a:lvl1pPr>
            <a:lvl2pPr marL="457200" marR="0" lvl="1"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2pPr>
            <a:lvl3pPr marL="685800" marR="0" lvl="2"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3pPr>
            <a:lvl4pPr marL="914400" marR="0" lvl="3"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4pPr>
            <a:lvl5pPr marL="1143000" marR="0" lvl="4"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272" name="Google Shape;272;p95"/>
          <p:cNvSpPr txBox="1">
            <a:spLocks noGrp="1"/>
          </p:cNvSpPr>
          <p:nvPr>
            <p:ph type="body" idx="9"/>
          </p:nvPr>
        </p:nvSpPr>
        <p:spPr>
          <a:xfrm>
            <a:off x="12074236" y="948512"/>
            <a:ext cx="5394958" cy="397764"/>
          </a:xfrm>
          <a:prstGeom prst="rect">
            <a:avLst/>
          </a:prstGeom>
          <a:noFill/>
          <a:ln>
            <a:noFill/>
          </a:ln>
        </p:spPr>
        <p:txBody>
          <a:bodyPr spcFirstLastPara="1" wrap="square" lIns="91425" tIns="45700" rIns="91425" bIns="45700" anchor="b" anchorCtr="0">
            <a:noAutofit/>
          </a:bodyPr>
          <a:lstStyle>
            <a:lvl1pPr marL="228600" marR="0" lvl="0" indent="-114300" algn="ctr" rtl="0">
              <a:lnSpc>
                <a:spcPct val="90000"/>
              </a:lnSpc>
              <a:spcBef>
                <a:spcPts val="600"/>
              </a:spcBef>
              <a:spcAft>
                <a:spcPts val="0"/>
              </a:spcAft>
              <a:buClr>
                <a:schemeClr val="lt1"/>
              </a:buClr>
              <a:buSzPts val="4000"/>
              <a:buFont typeface="Arial"/>
              <a:buNone/>
              <a:defRPr sz="2000" b="0" cap="none">
                <a:solidFill>
                  <a:schemeClr val="lt1"/>
                </a:solidFill>
                <a:latin typeface="NVIDIA Sans"/>
                <a:ea typeface="NVIDIA Sans"/>
                <a:cs typeface="NVIDIA Sans"/>
                <a:sym typeface="NVIDIA Sans"/>
              </a:defRPr>
            </a:lvl1pPr>
            <a:lvl2pPr marL="457200" marR="0" lvl="1"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2pPr>
            <a:lvl3pPr marL="685800" marR="0" lvl="2"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3pPr>
            <a:lvl4pPr marL="914400" marR="0" lvl="3"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4pPr>
            <a:lvl5pPr marL="1143000" marR="0" lvl="4"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273" name="Google Shape;273;p95"/>
          <p:cNvSpPr txBox="1">
            <a:spLocks noGrp="1"/>
          </p:cNvSpPr>
          <p:nvPr>
            <p:ph type="body" idx="13"/>
          </p:nvPr>
        </p:nvSpPr>
        <p:spPr>
          <a:xfrm>
            <a:off x="12074235" y="1304465"/>
            <a:ext cx="5394959" cy="339878"/>
          </a:xfrm>
          <a:prstGeom prst="rect">
            <a:avLst/>
          </a:prstGeom>
          <a:noFill/>
          <a:ln>
            <a:noFill/>
          </a:ln>
        </p:spPr>
        <p:txBody>
          <a:bodyPr spcFirstLastPara="1" wrap="square" lIns="91425" tIns="45700" rIns="91425" bIns="45700" anchor="t" anchorCtr="0">
            <a:noAutofit/>
          </a:bodyPr>
          <a:lstStyle>
            <a:lvl1pPr marL="228600" marR="0" lvl="0" indent="-114300" algn="ctr" rtl="0">
              <a:lnSpc>
                <a:spcPct val="90000"/>
              </a:lnSpc>
              <a:spcBef>
                <a:spcPts val="300"/>
              </a:spcBef>
              <a:spcAft>
                <a:spcPts val="0"/>
              </a:spcAft>
              <a:buClr>
                <a:schemeClr val="lt1"/>
              </a:buClr>
              <a:buSzPts val="2800"/>
              <a:buFont typeface="Arial"/>
              <a:buNone/>
              <a:defRPr sz="1400" b="0">
                <a:solidFill>
                  <a:schemeClr val="lt1"/>
                </a:solidFill>
                <a:latin typeface="NVIDIA Sans"/>
                <a:ea typeface="NVIDIA Sans"/>
                <a:cs typeface="NVIDIA Sans"/>
                <a:sym typeface="NVIDIA Sans"/>
              </a:defRPr>
            </a:lvl1pPr>
            <a:lvl2pPr marL="457200" marR="0" lvl="1"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2pPr>
            <a:lvl3pPr marL="685800" marR="0" lvl="2"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3pPr>
            <a:lvl4pPr marL="914400" marR="0" lvl="3"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4pPr>
            <a:lvl5pPr marL="1143000" marR="0" lvl="4"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274" name="Google Shape;274;p95"/>
          <p:cNvSpPr>
            <a:spLocks noGrp="1"/>
          </p:cNvSpPr>
          <p:nvPr>
            <p:ph type="pic" idx="14"/>
          </p:nvPr>
        </p:nvSpPr>
        <p:spPr>
          <a:xfrm>
            <a:off x="12074237" y="4410808"/>
            <a:ext cx="5394960" cy="246888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75" name="Google Shape;275;p95"/>
          <p:cNvSpPr>
            <a:spLocks noGrp="1"/>
          </p:cNvSpPr>
          <p:nvPr>
            <p:ph type="pic" idx="15"/>
          </p:nvPr>
        </p:nvSpPr>
        <p:spPr>
          <a:xfrm>
            <a:off x="6446519" y="4410808"/>
            <a:ext cx="5394960" cy="246888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76" name="Google Shape;276;p95"/>
          <p:cNvSpPr>
            <a:spLocks noGrp="1"/>
          </p:cNvSpPr>
          <p:nvPr>
            <p:ph type="pic" idx="16"/>
          </p:nvPr>
        </p:nvSpPr>
        <p:spPr>
          <a:xfrm>
            <a:off x="818802" y="4410808"/>
            <a:ext cx="5394960" cy="246888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77" name="Google Shape;277;p95"/>
          <p:cNvSpPr txBox="1">
            <a:spLocks noGrp="1"/>
          </p:cNvSpPr>
          <p:nvPr>
            <p:ph type="body" idx="17"/>
          </p:nvPr>
        </p:nvSpPr>
        <p:spPr>
          <a:xfrm>
            <a:off x="818803" y="7127118"/>
            <a:ext cx="5394958" cy="397764"/>
          </a:xfrm>
          <a:prstGeom prst="rect">
            <a:avLst/>
          </a:prstGeom>
          <a:noFill/>
          <a:ln>
            <a:noFill/>
          </a:ln>
        </p:spPr>
        <p:txBody>
          <a:bodyPr spcFirstLastPara="1" wrap="square" lIns="91425" tIns="45700" rIns="91425" bIns="45700" anchor="b" anchorCtr="0">
            <a:noAutofit/>
          </a:bodyPr>
          <a:lstStyle>
            <a:lvl1pPr marL="228600" marR="0" lvl="0" indent="-114300" algn="ctr" rtl="0">
              <a:lnSpc>
                <a:spcPct val="90000"/>
              </a:lnSpc>
              <a:spcBef>
                <a:spcPts val="600"/>
              </a:spcBef>
              <a:spcAft>
                <a:spcPts val="0"/>
              </a:spcAft>
              <a:buClr>
                <a:schemeClr val="lt1"/>
              </a:buClr>
              <a:buSzPts val="4000"/>
              <a:buFont typeface="Arial"/>
              <a:buNone/>
              <a:defRPr sz="2000" b="0" cap="none">
                <a:solidFill>
                  <a:schemeClr val="lt1"/>
                </a:solidFill>
                <a:latin typeface="NVIDIA Sans"/>
                <a:ea typeface="NVIDIA Sans"/>
                <a:cs typeface="NVIDIA Sans"/>
                <a:sym typeface="NVIDIA Sans"/>
              </a:defRPr>
            </a:lvl1pPr>
            <a:lvl2pPr marL="457200" marR="0" lvl="1"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2pPr>
            <a:lvl3pPr marL="685800" marR="0" lvl="2"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3pPr>
            <a:lvl4pPr marL="914400" marR="0" lvl="3"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4pPr>
            <a:lvl5pPr marL="1143000" marR="0" lvl="4"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278" name="Google Shape;278;p95"/>
          <p:cNvSpPr txBox="1">
            <a:spLocks noGrp="1"/>
          </p:cNvSpPr>
          <p:nvPr>
            <p:ph type="body" idx="18"/>
          </p:nvPr>
        </p:nvSpPr>
        <p:spPr>
          <a:xfrm>
            <a:off x="818802" y="7483071"/>
            <a:ext cx="5394959" cy="339878"/>
          </a:xfrm>
          <a:prstGeom prst="rect">
            <a:avLst/>
          </a:prstGeom>
          <a:noFill/>
          <a:ln>
            <a:noFill/>
          </a:ln>
        </p:spPr>
        <p:txBody>
          <a:bodyPr spcFirstLastPara="1" wrap="square" lIns="91425" tIns="45700" rIns="91425" bIns="45700" anchor="t" anchorCtr="0">
            <a:noAutofit/>
          </a:bodyPr>
          <a:lstStyle>
            <a:lvl1pPr marL="228600" marR="0" lvl="0" indent="-114300" algn="ctr" rtl="0">
              <a:lnSpc>
                <a:spcPct val="90000"/>
              </a:lnSpc>
              <a:spcBef>
                <a:spcPts val="300"/>
              </a:spcBef>
              <a:spcAft>
                <a:spcPts val="0"/>
              </a:spcAft>
              <a:buClr>
                <a:schemeClr val="lt1"/>
              </a:buClr>
              <a:buSzPts val="2800"/>
              <a:buFont typeface="Arial"/>
              <a:buNone/>
              <a:defRPr sz="1400" b="0">
                <a:solidFill>
                  <a:schemeClr val="lt1"/>
                </a:solidFill>
                <a:latin typeface="NVIDIA Sans"/>
                <a:ea typeface="NVIDIA Sans"/>
                <a:cs typeface="NVIDIA Sans"/>
                <a:sym typeface="NVIDIA Sans"/>
              </a:defRPr>
            </a:lvl1pPr>
            <a:lvl2pPr marL="457200" marR="0" lvl="1"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2pPr>
            <a:lvl3pPr marL="685800" marR="0" lvl="2"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3pPr>
            <a:lvl4pPr marL="914400" marR="0" lvl="3"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4pPr>
            <a:lvl5pPr marL="1143000" marR="0" lvl="4"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279" name="Google Shape;279;p95"/>
          <p:cNvSpPr txBox="1">
            <a:spLocks noGrp="1"/>
          </p:cNvSpPr>
          <p:nvPr>
            <p:ph type="body" idx="19"/>
          </p:nvPr>
        </p:nvSpPr>
        <p:spPr>
          <a:xfrm>
            <a:off x="6446519" y="7127118"/>
            <a:ext cx="5394958" cy="397764"/>
          </a:xfrm>
          <a:prstGeom prst="rect">
            <a:avLst/>
          </a:prstGeom>
          <a:noFill/>
          <a:ln>
            <a:noFill/>
          </a:ln>
        </p:spPr>
        <p:txBody>
          <a:bodyPr spcFirstLastPara="1" wrap="square" lIns="91425" tIns="45700" rIns="91425" bIns="45700" anchor="b" anchorCtr="0">
            <a:noAutofit/>
          </a:bodyPr>
          <a:lstStyle>
            <a:lvl1pPr marL="228600" marR="0" lvl="0" indent="-114300" algn="ctr" rtl="0">
              <a:lnSpc>
                <a:spcPct val="90000"/>
              </a:lnSpc>
              <a:spcBef>
                <a:spcPts val="600"/>
              </a:spcBef>
              <a:spcAft>
                <a:spcPts val="0"/>
              </a:spcAft>
              <a:buClr>
                <a:schemeClr val="lt1"/>
              </a:buClr>
              <a:buSzPts val="4000"/>
              <a:buFont typeface="Arial"/>
              <a:buNone/>
              <a:defRPr sz="2000" b="0" cap="none">
                <a:solidFill>
                  <a:schemeClr val="lt1"/>
                </a:solidFill>
                <a:latin typeface="NVIDIA Sans"/>
                <a:ea typeface="NVIDIA Sans"/>
                <a:cs typeface="NVIDIA Sans"/>
                <a:sym typeface="NVIDIA Sans"/>
              </a:defRPr>
            </a:lvl1pPr>
            <a:lvl2pPr marL="457200" marR="0" lvl="1"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2pPr>
            <a:lvl3pPr marL="685800" marR="0" lvl="2"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3pPr>
            <a:lvl4pPr marL="914400" marR="0" lvl="3"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4pPr>
            <a:lvl5pPr marL="1143000" marR="0" lvl="4"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280" name="Google Shape;280;p95"/>
          <p:cNvSpPr txBox="1">
            <a:spLocks noGrp="1"/>
          </p:cNvSpPr>
          <p:nvPr>
            <p:ph type="body" idx="20"/>
          </p:nvPr>
        </p:nvSpPr>
        <p:spPr>
          <a:xfrm>
            <a:off x="6446518" y="7483071"/>
            <a:ext cx="5394959" cy="339878"/>
          </a:xfrm>
          <a:prstGeom prst="rect">
            <a:avLst/>
          </a:prstGeom>
          <a:noFill/>
          <a:ln>
            <a:noFill/>
          </a:ln>
        </p:spPr>
        <p:txBody>
          <a:bodyPr spcFirstLastPara="1" wrap="square" lIns="91425" tIns="45700" rIns="91425" bIns="45700" anchor="t" anchorCtr="0">
            <a:noAutofit/>
          </a:bodyPr>
          <a:lstStyle>
            <a:lvl1pPr marL="228600" marR="0" lvl="0" indent="-114300" algn="ctr" rtl="0">
              <a:lnSpc>
                <a:spcPct val="90000"/>
              </a:lnSpc>
              <a:spcBef>
                <a:spcPts val="300"/>
              </a:spcBef>
              <a:spcAft>
                <a:spcPts val="0"/>
              </a:spcAft>
              <a:buClr>
                <a:schemeClr val="lt1"/>
              </a:buClr>
              <a:buSzPts val="2800"/>
              <a:buFont typeface="Arial"/>
              <a:buNone/>
              <a:defRPr sz="1400" b="0">
                <a:solidFill>
                  <a:schemeClr val="lt1"/>
                </a:solidFill>
                <a:latin typeface="NVIDIA Sans"/>
                <a:ea typeface="NVIDIA Sans"/>
                <a:cs typeface="NVIDIA Sans"/>
                <a:sym typeface="NVIDIA Sans"/>
              </a:defRPr>
            </a:lvl1pPr>
            <a:lvl2pPr marL="457200" marR="0" lvl="1"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2pPr>
            <a:lvl3pPr marL="685800" marR="0" lvl="2"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3pPr>
            <a:lvl4pPr marL="914400" marR="0" lvl="3"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4pPr>
            <a:lvl5pPr marL="1143000" marR="0" lvl="4"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281" name="Google Shape;281;p95"/>
          <p:cNvSpPr txBox="1">
            <a:spLocks noGrp="1"/>
          </p:cNvSpPr>
          <p:nvPr>
            <p:ph type="body" idx="21"/>
          </p:nvPr>
        </p:nvSpPr>
        <p:spPr>
          <a:xfrm>
            <a:off x="12074236" y="7127118"/>
            <a:ext cx="5394958" cy="397764"/>
          </a:xfrm>
          <a:prstGeom prst="rect">
            <a:avLst/>
          </a:prstGeom>
          <a:noFill/>
          <a:ln>
            <a:noFill/>
          </a:ln>
        </p:spPr>
        <p:txBody>
          <a:bodyPr spcFirstLastPara="1" wrap="square" lIns="91425" tIns="45700" rIns="91425" bIns="45700" anchor="b" anchorCtr="0">
            <a:noAutofit/>
          </a:bodyPr>
          <a:lstStyle>
            <a:lvl1pPr marL="228600" marR="0" lvl="0" indent="-114300" algn="ctr" rtl="0">
              <a:lnSpc>
                <a:spcPct val="90000"/>
              </a:lnSpc>
              <a:spcBef>
                <a:spcPts val="600"/>
              </a:spcBef>
              <a:spcAft>
                <a:spcPts val="0"/>
              </a:spcAft>
              <a:buClr>
                <a:schemeClr val="lt1"/>
              </a:buClr>
              <a:buSzPts val="4000"/>
              <a:buFont typeface="Arial"/>
              <a:buNone/>
              <a:defRPr sz="2000" b="0" cap="none">
                <a:solidFill>
                  <a:schemeClr val="lt1"/>
                </a:solidFill>
                <a:latin typeface="NVIDIA Sans"/>
                <a:ea typeface="NVIDIA Sans"/>
                <a:cs typeface="NVIDIA Sans"/>
                <a:sym typeface="NVIDIA Sans"/>
              </a:defRPr>
            </a:lvl1pPr>
            <a:lvl2pPr marL="457200" marR="0" lvl="1"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2pPr>
            <a:lvl3pPr marL="685800" marR="0" lvl="2"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3pPr>
            <a:lvl4pPr marL="914400" marR="0" lvl="3"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4pPr>
            <a:lvl5pPr marL="1143000" marR="0" lvl="4"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282" name="Google Shape;282;p95"/>
          <p:cNvSpPr txBox="1">
            <a:spLocks noGrp="1"/>
          </p:cNvSpPr>
          <p:nvPr>
            <p:ph type="body" idx="22"/>
          </p:nvPr>
        </p:nvSpPr>
        <p:spPr>
          <a:xfrm>
            <a:off x="12074235" y="7483071"/>
            <a:ext cx="5394959" cy="339878"/>
          </a:xfrm>
          <a:prstGeom prst="rect">
            <a:avLst/>
          </a:prstGeom>
          <a:noFill/>
          <a:ln>
            <a:noFill/>
          </a:ln>
        </p:spPr>
        <p:txBody>
          <a:bodyPr spcFirstLastPara="1" wrap="square" lIns="91425" tIns="45700" rIns="91425" bIns="45700" anchor="t" anchorCtr="0">
            <a:noAutofit/>
          </a:bodyPr>
          <a:lstStyle>
            <a:lvl1pPr marL="228600" marR="0" lvl="0" indent="-114300" algn="ctr" rtl="0">
              <a:lnSpc>
                <a:spcPct val="90000"/>
              </a:lnSpc>
              <a:spcBef>
                <a:spcPts val="300"/>
              </a:spcBef>
              <a:spcAft>
                <a:spcPts val="0"/>
              </a:spcAft>
              <a:buClr>
                <a:schemeClr val="lt1"/>
              </a:buClr>
              <a:buSzPts val="2800"/>
              <a:buFont typeface="Arial"/>
              <a:buNone/>
              <a:defRPr sz="1400" b="0">
                <a:solidFill>
                  <a:schemeClr val="lt1"/>
                </a:solidFill>
                <a:latin typeface="NVIDIA Sans"/>
                <a:ea typeface="NVIDIA Sans"/>
                <a:cs typeface="NVIDIA Sans"/>
                <a:sym typeface="NVIDIA Sans"/>
              </a:defRPr>
            </a:lvl1pPr>
            <a:lvl2pPr marL="457200" marR="0" lvl="1"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2pPr>
            <a:lvl3pPr marL="685800" marR="0" lvl="2"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3pPr>
            <a:lvl4pPr marL="914400" marR="0" lvl="3"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4pPr>
            <a:lvl5pPr marL="1143000" marR="0" lvl="4"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grpSp>
        <p:nvGrpSpPr>
          <p:cNvPr id="283" name="Google Shape;283;p95"/>
          <p:cNvGrpSpPr/>
          <p:nvPr/>
        </p:nvGrpSpPr>
        <p:grpSpPr>
          <a:xfrm>
            <a:off x="17030700" y="0"/>
            <a:ext cx="1257301" cy="542054"/>
            <a:chOff x="34061399" y="0"/>
            <a:chExt cx="2514601" cy="1084107"/>
          </a:xfrm>
        </p:grpSpPr>
        <p:sp>
          <p:nvSpPr>
            <p:cNvPr id="284" name="Google Shape;284;p95"/>
            <p:cNvSpPr/>
            <p:nvPr/>
          </p:nvSpPr>
          <p:spPr>
            <a:xfrm>
              <a:off x="36420552" y="0"/>
              <a:ext cx="155448" cy="889671"/>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2000">
                <a:solidFill>
                  <a:schemeClr val="dk1"/>
                </a:solidFill>
                <a:latin typeface="Trebuchet MS"/>
                <a:ea typeface="Trebuchet MS"/>
                <a:cs typeface="Trebuchet MS"/>
                <a:sym typeface="Trebuchet MS"/>
              </a:endParaRPr>
            </a:p>
          </p:txBody>
        </p:sp>
        <p:pic>
          <p:nvPicPr>
            <p:cNvPr id="285" name="Google Shape;285;p95" descr="A picture containing shape&#10;&#10;Description automatically generated"/>
            <p:cNvPicPr preferRelativeResize="0"/>
            <p:nvPr/>
          </p:nvPicPr>
          <p:blipFill rotWithShape="1">
            <a:blip r:embed="rId2">
              <a:alphaModFix/>
            </a:blip>
            <a:srcRect/>
            <a:stretch/>
          </p:blipFill>
          <p:spPr>
            <a:xfrm>
              <a:off x="34061399" y="393869"/>
              <a:ext cx="2003438" cy="690238"/>
            </a:xfrm>
            <a:prstGeom prst="rect">
              <a:avLst/>
            </a:prstGeom>
            <a:noFill/>
            <a:ln>
              <a:noFill/>
            </a:ln>
          </p:spPr>
        </p:pic>
      </p:grpSp>
    </p:spTree>
    <p:extLst>
      <p:ext uri="{BB962C8B-B14F-4D97-AF65-F5344CB8AC3E}">
        <p14:creationId xmlns:p14="http://schemas.microsoft.com/office/powerpoint/2010/main" val="364625221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7 Image">
  <p:cSld name="7 Image">
    <p:spTree>
      <p:nvGrpSpPr>
        <p:cNvPr id="1" name="Shape 286"/>
        <p:cNvGrpSpPr/>
        <p:nvPr/>
      </p:nvGrpSpPr>
      <p:grpSpPr>
        <a:xfrm>
          <a:off x="0" y="0"/>
          <a:ext cx="0" cy="0"/>
          <a:chOff x="0" y="0"/>
          <a:chExt cx="0" cy="0"/>
        </a:xfrm>
      </p:grpSpPr>
      <p:sp>
        <p:nvSpPr>
          <p:cNvPr id="287" name="Google Shape;287;p96"/>
          <p:cNvSpPr txBox="1">
            <a:spLocks noGrp="1"/>
          </p:cNvSpPr>
          <p:nvPr>
            <p:ph type="title"/>
          </p:nvPr>
        </p:nvSpPr>
        <p:spPr>
          <a:xfrm>
            <a:off x="754380" y="8147069"/>
            <a:ext cx="10034155" cy="125730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7200"/>
              <a:buFont typeface="NVIDIA Sans"/>
              <a:buNone/>
              <a:defRPr sz="3600" b="1" cap="none">
                <a:solidFill>
                  <a:schemeClr val="lt1"/>
                </a:solidFill>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8" name="Google Shape;288;p96"/>
          <p:cNvSpPr txBox="1">
            <a:spLocks noGrp="1"/>
          </p:cNvSpPr>
          <p:nvPr>
            <p:ph type="body" idx="1"/>
          </p:nvPr>
        </p:nvSpPr>
        <p:spPr>
          <a:xfrm>
            <a:off x="754380" y="9390653"/>
            <a:ext cx="10034155" cy="704088"/>
          </a:xfrm>
          <a:prstGeom prst="rect">
            <a:avLst/>
          </a:prstGeom>
          <a:noFill/>
          <a:ln>
            <a:noFill/>
          </a:ln>
        </p:spPr>
        <p:txBody>
          <a:bodyPr spcFirstLastPara="1" wrap="square" lIns="91425" tIns="45700" rIns="91425" bIns="45700" anchor="t" anchorCtr="0">
            <a:noAutofit/>
          </a:bodyPr>
          <a:lstStyle>
            <a:lvl1pPr marL="228600" marR="0" lvl="0" indent="-114300" algn="l" rtl="0">
              <a:lnSpc>
                <a:spcPct val="90000"/>
              </a:lnSpc>
              <a:spcBef>
                <a:spcPts val="0"/>
              </a:spcBef>
              <a:spcAft>
                <a:spcPts val="0"/>
              </a:spcAft>
              <a:buClr>
                <a:schemeClr val="dk2"/>
              </a:buClr>
              <a:buSzPts val="4800"/>
              <a:buFont typeface="Arial"/>
              <a:buNone/>
              <a:defRPr sz="2400">
                <a:solidFill>
                  <a:schemeClr val="dk2"/>
                </a:solidFill>
                <a:latin typeface="NVIDIA Sans"/>
                <a:ea typeface="NVIDIA Sans"/>
                <a:cs typeface="NVIDIA Sans"/>
                <a:sym typeface="NVIDIA Sans"/>
              </a:defRPr>
            </a:lvl1pPr>
            <a:lvl2pPr marL="457200" marR="0" lvl="1" indent="-114300" algn="ctr" rtl="0">
              <a:lnSpc>
                <a:spcPct val="90000"/>
              </a:lnSpc>
              <a:spcBef>
                <a:spcPts val="750"/>
              </a:spcBef>
              <a:spcAft>
                <a:spcPts val="0"/>
              </a:spcAft>
              <a:buClr>
                <a:schemeClr val="dk1"/>
              </a:buClr>
              <a:buSzPts val="4400"/>
              <a:buFont typeface="Arial"/>
              <a:buNone/>
              <a:defRPr sz="2200" b="0" i="0" u="none" strike="noStrike" cap="none">
                <a:solidFill>
                  <a:schemeClr val="dk1"/>
                </a:solidFill>
                <a:latin typeface="Trebuchet MS"/>
                <a:ea typeface="Trebuchet MS"/>
                <a:cs typeface="Trebuchet MS"/>
                <a:sym typeface="Trebuchet MS"/>
              </a:defRPr>
            </a:lvl2pPr>
            <a:lvl3pPr marL="685800" marR="0" lvl="2" indent="-114300" algn="ctr" rtl="0">
              <a:lnSpc>
                <a:spcPct val="90000"/>
              </a:lnSpc>
              <a:spcBef>
                <a:spcPts val="750"/>
              </a:spcBef>
              <a:spcAft>
                <a:spcPts val="0"/>
              </a:spcAft>
              <a:buClr>
                <a:schemeClr val="dk1"/>
              </a:buClr>
              <a:buSzPts val="4400"/>
              <a:buFont typeface="Arial"/>
              <a:buNone/>
              <a:defRPr sz="2200" b="0" i="0" u="none" strike="noStrike" cap="none">
                <a:solidFill>
                  <a:schemeClr val="dk1"/>
                </a:solidFill>
                <a:latin typeface="Trebuchet MS"/>
                <a:ea typeface="Trebuchet MS"/>
                <a:cs typeface="Trebuchet MS"/>
                <a:sym typeface="Trebuchet MS"/>
              </a:defRPr>
            </a:lvl3pPr>
            <a:lvl4pPr marL="914400" marR="0" lvl="3" indent="-114300" algn="ctr" rtl="0">
              <a:lnSpc>
                <a:spcPct val="90000"/>
              </a:lnSpc>
              <a:spcBef>
                <a:spcPts val="750"/>
              </a:spcBef>
              <a:spcAft>
                <a:spcPts val="0"/>
              </a:spcAft>
              <a:buClr>
                <a:schemeClr val="dk1"/>
              </a:buClr>
              <a:buSzPts val="4400"/>
              <a:buFont typeface="Arial"/>
              <a:buNone/>
              <a:defRPr sz="2200" b="0" i="0" u="none" strike="noStrike" cap="none">
                <a:solidFill>
                  <a:schemeClr val="dk1"/>
                </a:solidFill>
                <a:latin typeface="Trebuchet MS"/>
                <a:ea typeface="Trebuchet MS"/>
                <a:cs typeface="Trebuchet MS"/>
                <a:sym typeface="Trebuchet MS"/>
              </a:defRPr>
            </a:lvl4pPr>
            <a:lvl5pPr marL="1143000" marR="0" lvl="4" indent="-114300" algn="ctr" rtl="0">
              <a:lnSpc>
                <a:spcPct val="90000"/>
              </a:lnSpc>
              <a:spcBef>
                <a:spcPts val="750"/>
              </a:spcBef>
              <a:spcAft>
                <a:spcPts val="0"/>
              </a:spcAft>
              <a:buClr>
                <a:schemeClr val="dk1"/>
              </a:buClr>
              <a:buSzPts val="4400"/>
              <a:buFont typeface="Arial"/>
              <a:buNone/>
              <a:defRPr sz="2200" b="0"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cxnSp>
        <p:nvCxnSpPr>
          <p:cNvPr id="289" name="Google Shape;289;p96"/>
          <p:cNvCxnSpPr/>
          <p:nvPr/>
        </p:nvCxnSpPr>
        <p:spPr>
          <a:xfrm>
            <a:off x="0" y="8132064"/>
            <a:ext cx="11247120" cy="0"/>
          </a:xfrm>
          <a:prstGeom prst="straightConnector1">
            <a:avLst/>
          </a:prstGeom>
          <a:noFill/>
          <a:ln w="25400" cap="flat" cmpd="sng">
            <a:solidFill>
              <a:schemeClr val="accent5"/>
            </a:solidFill>
            <a:prstDash val="solid"/>
            <a:round/>
            <a:headEnd type="none" w="sm" len="sm"/>
            <a:tailEnd type="none" w="sm" len="sm"/>
          </a:ln>
        </p:spPr>
      </p:cxnSp>
      <p:sp>
        <p:nvSpPr>
          <p:cNvPr id="290" name="Google Shape;290;p96"/>
          <p:cNvSpPr/>
          <p:nvPr/>
        </p:nvSpPr>
        <p:spPr>
          <a:xfrm>
            <a:off x="16758745" y="9553904"/>
            <a:ext cx="1529255" cy="733097"/>
          </a:xfrm>
          <a:prstGeom prst="rect">
            <a:avLst/>
          </a:prstGeom>
          <a:solidFill>
            <a:schemeClr val="dk1"/>
          </a:solidFill>
          <a:ln>
            <a:noFill/>
          </a:ln>
        </p:spPr>
        <p:txBody>
          <a:bodyPr spcFirstLastPara="1" wrap="square" lIns="45713" tIns="22850" rIns="45713" bIns="22850" anchor="ctr" anchorCtr="0">
            <a:noAutofit/>
          </a:bodyPr>
          <a:lstStyle/>
          <a:p>
            <a:pPr marL="0" marR="0" lvl="0" indent="0" algn="ctr" rtl="0">
              <a:lnSpc>
                <a:spcPct val="90000"/>
              </a:lnSpc>
              <a:spcBef>
                <a:spcPts val="0"/>
              </a:spcBef>
              <a:spcAft>
                <a:spcPts val="0"/>
              </a:spcAft>
              <a:buNone/>
            </a:pPr>
            <a:endParaRPr sz="2000">
              <a:solidFill>
                <a:schemeClr val="dk1"/>
              </a:solidFill>
              <a:latin typeface="Trebuchet MS"/>
              <a:ea typeface="Trebuchet MS"/>
              <a:cs typeface="Trebuchet MS"/>
              <a:sym typeface="Trebuchet MS"/>
            </a:endParaRPr>
          </a:p>
        </p:txBody>
      </p:sp>
      <p:sp>
        <p:nvSpPr>
          <p:cNvPr id="291" name="Google Shape;291;p96"/>
          <p:cNvSpPr txBox="1">
            <a:spLocks noGrp="1"/>
          </p:cNvSpPr>
          <p:nvPr>
            <p:ph type="body" idx="2"/>
          </p:nvPr>
        </p:nvSpPr>
        <p:spPr>
          <a:xfrm>
            <a:off x="7167536" y="7149839"/>
            <a:ext cx="3977640" cy="375180"/>
          </a:xfrm>
          <a:prstGeom prst="rect">
            <a:avLst/>
          </a:prstGeom>
          <a:noFill/>
          <a:ln>
            <a:noFill/>
          </a:ln>
        </p:spPr>
        <p:txBody>
          <a:bodyPr spcFirstLastPara="1" wrap="square" lIns="91425" tIns="45700" rIns="91425" bIns="45700" anchor="b" anchorCtr="0">
            <a:noAutofit/>
          </a:bodyPr>
          <a:lstStyle>
            <a:lvl1pPr marL="228600" marR="0" lvl="0" indent="-114300" algn="ctr" rtl="0">
              <a:lnSpc>
                <a:spcPct val="90000"/>
              </a:lnSpc>
              <a:spcBef>
                <a:spcPts val="600"/>
              </a:spcBef>
              <a:spcAft>
                <a:spcPts val="0"/>
              </a:spcAft>
              <a:buClr>
                <a:schemeClr val="lt1"/>
              </a:buClr>
              <a:buSzPts val="4000"/>
              <a:buFont typeface="Arial"/>
              <a:buNone/>
              <a:defRPr sz="2000" b="0" cap="none">
                <a:solidFill>
                  <a:schemeClr val="lt1"/>
                </a:solidFill>
                <a:latin typeface="NVIDIA Sans"/>
                <a:ea typeface="NVIDIA Sans"/>
                <a:cs typeface="NVIDIA Sans"/>
                <a:sym typeface="NVIDIA Sans"/>
              </a:defRPr>
            </a:lvl1pPr>
            <a:lvl2pPr marL="457200" marR="0" lvl="1"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2pPr>
            <a:lvl3pPr marL="685800" marR="0" lvl="2"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3pPr>
            <a:lvl4pPr marL="914400" marR="0" lvl="3"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4pPr>
            <a:lvl5pPr marL="1143000" marR="0" lvl="4"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292" name="Google Shape;292;p96"/>
          <p:cNvSpPr txBox="1">
            <a:spLocks noGrp="1"/>
          </p:cNvSpPr>
          <p:nvPr>
            <p:ph type="body" idx="3"/>
          </p:nvPr>
        </p:nvSpPr>
        <p:spPr>
          <a:xfrm>
            <a:off x="2943287" y="7149839"/>
            <a:ext cx="3985169" cy="375180"/>
          </a:xfrm>
          <a:prstGeom prst="rect">
            <a:avLst/>
          </a:prstGeom>
          <a:noFill/>
          <a:ln>
            <a:noFill/>
          </a:ln>
        </p:spPr>
        <p:txBody>
          <a:bodyPr spcFirstLastPara="1" wrap="square" lIns="91425" tIns="45700" rIns="91425" bIns="45700" anchor="b" anchorCtr="0">
            <a:noAutofit/>
          </a:bodyPr>
          <a:lstStyle>
            <a:lvl1pPr marL="228600" marR="0" lvl="0" indent="-114300" algn="ctr" rtl="0">
              <a:lnSpc>
                <a:spcPct val="90000"/>
              </a:lnSpc>
              <a:spcBef>
                <a:spcPts val="600"/>
              </a:spcBef>
              <a:spcAft>
                <a:spcPts val="0"/>
              </a:spcAft>
              <a:buClr>
                <a:schemeClr val="lt1"/>
              </a:buClr>
              <a:buSzPts val="4000"/>
              <a:buFont typeface="Arial"/>
              <a:buNone/>
              <a:defRPr sz="2000" b="0" cap="none">
                <a:solidFill>
                  <a:schemeClr val="lt1"/>
                </a:solidFill>
                <a:latin typeface="NVIDIA Sans"/>
                <a:ea typeface="NVIDIA Sans"/>
                <a:cs typeface="NVIDIA Sans"/>
                <a:sym typeface="NVIDIA Sans"/>
              </a:defRPr>
            </a:lvl1pPr>
            <a:lvl2pPr marL="457200" marR="0" lvl="1"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2pPr>
            <a:lvl3pPr marL="685800" marR="0" lvl="2"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3pPr>
            <a:lvl4pPr marL="914400" marR="0" lvl="3"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4pPr>
            <a:lvl5pPr marL="1143000" marR="0" lvl="4"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293" name="Google Shape;293;p96"/>
          <p:cNvSpPr txBox="1">
            <a:spLocks noGrp="1"/>
          </p:cNvSpPr>
          <p:nvPr>
            <p:ph type="body" idx="4"/>
          </p:nvPr>
        </p:nvSpPr>
        <p:spPr>
          <a:xfrm>
            <a:off x="7167536" y="7483806"/>
            <a:ext cx="3977640" cy="375180"/>
          </a:xfrm>
          <a:prstGeom prst="rect">
            <a:avLst/>
          </a:prstGeom>
          <a:noFill/>
          <a:ln>
            <a:noFill/>
          </a:ln>
        </p:spPr>
        <p:txBody>
          <a:bodyPr spcFirstLastPara="1" wrap="square" lIns="91425" tIns="45700" rIns="91425" bIns="45700" anchor="t" anchorCtr="0">
            <a:noAutofit/>
          </a:bodyPr>
          <a:lstStyle>
            <a:lvl1pPr marL="228600" marR="0" lvl="0" indent="-114300" algn="ctr" rtl="0">
              <a:lnSpc>
                <a:spcPct val="90000"/>
              </a:lnSpc>
              <a:spcBef>
                <a:spcPts val="300"/>
              </a:spcBef>
              <a:spcAft>
                <a:spcPts val="0"/>
              </a:spcAft>
              <a:buClr>
                <a:schemeClr val="lt1"/>
              </a:buClr>
              <a:buSzPts val="2800"/>
              <a:buFont typeface="Arial"/>
              <a:buNone/>
              <a:defRPr sz="1400" b="0">
                <a:solidFill>
                  <a:schemeClr val="lt1"/>
                </a:solidFill>
                <a:latin typeface="NVIDIA Sans"/>
                <a:ea typeface="NVIDIA Sans"/>
                <a:cs typeface="NVIDIA Sans"/>
                <a:sym typeface="NVIDIA Sans"/>
              </a:defRPr>
            </a:lvl1pPr>
            <a:lvl2pPr marL="457200" marR="0" lvl="1"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2pPr>
            <a:lvl3pPr marL="685800" marR="0" lvl="2"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3pPr>
            <a:lvl4pPr marL="914400" marR="0" lvl="3"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4pPr>
            <a:lvl5pPr marL="1143000" marR="0" lvl="4"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294" name="Google Shape;294;p96"/>
          <p:cNvSpPr txBox="1">
            <a:spLocks noGrp="1"/>
          </p:cNvSpPr>
          <p:nvPr>
            <p:ph type="body" idx="5"/>
          </p:nvPr>
        </p:nvSpPr>
        <p:spPr>
          <a:xfrm>
            <a:off x="2943287" y="7483806"/>
            <a:ext cx="3985169" cy="375180"/>
          </a:xfrm>
          <a:prstGeom prst="rect">
            <a:avLst/>
          </a:prstGeom>
          <a:noFill/>
          <a:ln>
            <a:noFill/>
          </a:ln>
        </p:spPr>
        <p:txBody>
          <a:bodyPr spcFirstLastPara="1" wrap="square" lIns="91425" tIns="45700" rIns="91425" bIns="45700" anchor="t" anchorCtr="0">
            <a:noAutofit/>
          </a:bodyPr>
          <a:lstStyle>
            <a:lvl1pPr marL="228600" marR="0" lvl="0" indent="-114300" algn="ctr" rtl="0">
              <a:lnSpc>
                <a:spcPct val="90000"/>
              </a:lnSpc>
              <a:spcBef>
                <a:spcPts val="300"/>
              </a:spcBef>
              <a:spcAft>
                <a:spcPts val="0"/>
              </a:spcAft>
              <a:buClr>
                <a:schemeClr val="lt1"/>
              </a:buClr>
              <a:buSzPts val="2800"/>
              <a:buFont typeface="Arial"/>
              <a:buNone/>
              <a:defRPr sz="1400" b="0">
                <a:solidFill>
                  <a:schemeClr val="lt1"/>
                </a:solidFill>
                <a:latin typeface="NVIDIA Sans"/>
                <a:ea typeface="NVIDIA Sans"/>
                <a:cs typeface="NVIDIA Sans"/>
                <a:sym typeface="NVIDIA Sans"/>
              </a:defRPr>
            </a:lvl1pPr>
            <a:lvl2pPr marL="457200" marR="0" lvl="1"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2pPr>
            <a:lvl3pPr marL="685800" marR="0" lvl="2"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3pPr>
            <a:lvl4pPr marL="914400" marR="0" lvl="3"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4pPr>
            <a:lvl5pPr marL="1143000" marR="0" lvl="4"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295" name="Google Shape;295;p96"/>
          <p:cNvSpPr>
            <a:spLocks noGrp="1"/>
          </p:cNvSpPr>
          <p:nvPr>
            <p:ph type="pic" idx="6"/>
          </p:nvPr>
        </p:nvSpPr>
        <p:spPr>
          <a:xfrm>
            <a:off x="2943287" y="4407105"/>
            <a:ext cx="3977640" cy="246888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96" name="Google Shape;296;p96"/>
          <p:cNvSpPr>
            <a:spLocks noGrp="1"/>
          </p:cNvSpPr>
          <p:nvPr>
            <p:ph type="pic" idx="7"/>
          </p:nvPr>
        </p:nvSpPr>
        <p:spPr>
          <a:xfrm>
            <a:off x="7167537" y="4407105"/>
            <a:ext cx="3977640" cy="246888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97" name="Google Shape;297;p96"/>
          <p:cNvSpPr>
            <a:spLocks noGrp="1"/>
          </p:cNvSpPr>
          <p:nvPr>
            <p:ph type="pic" idx="8"/>
          </p:nvPr>
        </p:nvSpPr>
        <p:spPr>
          <a:xfrm>
            <a:off x="11391788" y="4407105"/>
            <a:ext cx="3977640" cy="246888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98" name="Google Shape;298;p96"/>
          <p:cNvSpPr txBox="1">
            <a:spLocks noGrp="1"/>
          </p:cNvSpPr>
          <p:nvPr>
            <p:ph type="body" idx="9"/>
          </p:nvPr>
        </p:nvSpPr>
        <p:spPr>
          <a:xfrm>
            <a:off x="11391788" y="7149839"/>
            <a:ext cx="3975734" cy="375180"/>
          </a:xfrm>
          <a:prstGeom prst="rect">
            <a:avLst/>
          </a:prstGeom>
          <a:noFill/>
          <a:ln>
            <a:noFill/>
          </a:ln>
        </p:spPr>
        <p:txBody>
          <a:bodyPr spcFirstLastPara="1" wrap="square" lIns="91425" tIns="45700" rIns="91425" bIns="45700" anchor="b" anchorCtr="0">
            <a:noAutofit/>
          </a:bodyPr>
          <a:lstStyle>
            <a:lvl1pPr marL="228600" marR="0" lvl="0" indent="-114300" algn="ctr" rtl="0">
              <a:lnSpc>
                <a:spcPct val="90000"/>
              </a:lnSpc>
              <a:spcBef>
                <a:spcPts val="600"/>
              </a:spcBef>
              <a:spcAft>
                <a:spcPts val="0"/>
              </a:spcAft>
              <a:buClr>
                <a:schemeClr val="lt1"/>
              </a:buClr>
              <a:buSzPts val="4000"/>
              <a:buFont typeface="Arial"/>
              <a:buNone/>
              <a:defRPr sz="2000" b="0" cap="none">
                <a:solidFill>
                  <a:schemeClr val="lt1"/>
                </a:solidFill>
                <a:latin typeface="NVIDIA Sans"/>
                <a:ea typeface="NVIDIA Sans"/>
                <a:cs typeface="NVIDIA Sans"/>
                <a:sym typeface="NVIDIA Sans"/>
              </a:defRPr>
            </a:lvl1pPr>
            <a:lvl2pPr marL="457200" marR="0" lvl="1"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2pPr>
            <a:lvl3pPr marL="685800" marR="0" lvl="2"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3pPr>
            <a:lvl4pPr marL="914400" marR="0" lvl="3"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4pPr>
            <a:lvl5pPr marL="1143000" marR="0" lvl="4"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299" name="Google Shape;299;p96"/>
          <p:cNvSpPr txBox="1">
            <a:spLocks noGrp="1"/>
          </p:cNvSpPr>
          <p:nvPr>
            <p:ph type="body" idx="13"/>
          </p:nvPr>
        </p:nvSpPr>
        <p:spPr>
          <a:xfrm>
            <a:off x="11391788" y="7483806"/>
            <a:ext cx="3975734" cy="375180"/>
          </a:xfrm>
          <a:prstGeom prst="rect">
            <a:avLst/>
          </a:prstGeom>
          <a:noFill/>
          <a:ln>
            <a:noFill/>
          </a:ln>
        </p:spPr>
        <p:txBody>
          <a:bodyPr spcFirstLastPara="1" wrap="square" lIns="91425" tIns="45700" rIns="91425" bIns="45700" anchor="t" anchorCtr="0">
            <a:noAutofit/>
          </a:bodyPr>
          <a:lstStyle>
            <a:lvl1pPr marL="228600" marR="0" lvl="0" indent="-114300" algn="ctr" rtl="0">
              <a:lnSpc>
                <a:spcPct val="90000"/>
              </a:lnSpc>
              <a:spcBef>
                <a:spcPts val="300"/>
              </a:spcBef>
              <a:spcAft>
                <a:spcPts val="0"/>
              </a:spcAft>
              <a:buClr>
                <a:schemeClr val="lt1"/>
              </a:buClr>
              <a:buSzPts val="2800"/>
              <a:buFont typeface="Arial"/>
              <a:buNone/>
              <a:defRPr sz="1400" b="0">
                <a:solidFill>
                  <a:schemeClr val="lt1"/>
                </a:solidFill>
                <a:latin typeface="NVIDIA Sans"/>
                <a:ea typeface="NVIDIA Sans"/>
                <a:cs typeface="NVIDIA Sans"/>
                <a:sym typeface="NVIDIA Sans"/>
              </a:defRPr>
            </a:lvl1pPr>
            <a:lvl2pPr marL="457200" marR="0" lvl="1"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2pPr>
            <a:lvl3pPr marL="685800" marR="0" lvl="2"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3pPr>
            <a:lvl4pPr marL="914400" marR="0" lvl="3"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4pPr>
            <a:lvl5pPr marL="1143000" marR="0" lvl="4"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300" name="Google Shape;300;p96"/>
          <p:cNvSpPr>
            <a:spLocks noGrp="1"/>
          </p:cNvSpPr>
          <p:nvPr>
            <p:ph type="pic" idx="14"/>
          </p:nvPr>
        </p:nvSpPr>
        <p:spPr>
          <a:xfrm>
            <a:off x="9267305" y="1690063"/>
            <a:ext cx="3977640" cy="246888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301" name="Google Shape;301;p96"/>
          <p:cNvSpPr txBox="1">
            <a:spLocks noGrp="1"/>
          </p:cNvSpPr>
          <p:nvPr>
            <p:ph type="body" idx="15"/>
          </p:nvPr>
        </p:nvSpPr>
        <p:spPr>
          <a:xfrm>
            <a:off x="9267305" y="948512"/>
            <a:ext cx="3977639" cy="375180"/>
          </a:xfrm>
          <a:prstGeom prst="rect">
            <a:avLst/>
          </a:prstGeom>
          <a:noFill/>
          <a:ln>
            <a:noFill/>
          </a:ln>
        </p:spPr>
        <p:txBody>
          <a:bodyPr spcFirstLastPara="1" wrap="square" lIns="91425" tIns="45700" rIns="91425" bIns="45700" anchor="b" anchorCtr="0">
            <a:noAutofit/>
          </a:bodyPr>
          <a:lstStyle>
            <a:lvl1pPr marL="228600" marR="0" lvl="0" indent="-114300" algn="ctr" rtl="0">
              <a:lnSpc>
                <a:spcPct val="90000"/>
              </a:lnSpc>
              <a:spcBef>
                <a:spcPts val="600"/>
              </a:spcBef>
              <a:spcAft>
                <a:spcPts val="0"/>
              </a:spcAft>
              <a:buClr>
                <a:schemeClr val="lt1"/>
              </a:buClr>
              <a:buSzPts val="4000"/>
              <a:buFont typeface="Arial"/>
              <a:buNone/>
              <a:defRPr sz="2000" b="0" cap="none">
                <a:solidFill>
                  <a:schemeClr val="lt1"/>
                </a:solidFill>
                <a:latin typeface="NVIDIA Sans"/>
                <a:ea typeface="NVIDIA Sans"/>
                <a:cs typeface="NVIDIA Sans"/>
                <a:sym typeface="NVIDIA Sans"/>
              </a:defRPr>
            </a:lvl1pPr>
            <a:lvl2pPr marL="457200" marR="0" lvl="1"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2pPr>
            <a:lvl3pPr marL="685800" marR="0" lvl="2"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3pPr>
            <a:lvl4pPr marL="914400" marR="0" lvl="3"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4pPr>
            <a:lvl5pPr marL="1143000" marR="0" lvl="4"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302" name="Google Shape;302;p96"/>
          <p:cNvSpPr txBox="1">
            <a:spLocks noGrp="1"/>
          </p:cNvSpPr>
          <p:nvPr>
            <p:ph type="body" idx="16"/>
          </p:nvPr>
        </p:nvSpPr>
        <p:spPr>
          <a:xfrm>
            <a:off x="13493461" y="1304466"/>
            <a:ext cx="3979499" cy="339877"/>
          </a:xfrm>
          <a:prstGeom prst="rect">
            <a:avLst/>
          </a:prstGeom>
          <a:noFill/>
          <a:ln>
            <a:noFill/>
          </a:ln>
        </p:spPr>
        <p:txBody>
          <a:bodyPr spcFirstLastPara="1" wrap="square" lIns="91425" tIns="45700" rIns="91425" bIns="45700" anchor="t" anchorCtr="0">
            <a:noAutofit/>
          </a:bodyPr>
          <a:lstStyle>
            <a:lvl1pPr marL="228600" marR="0" lvl="0" indent="-114300" algn="ctr" rtl="0">
              <a:lnSpc>
                <a:spcPct val="90000"/>
              </a:lnSpc>
              <a:spcBef>
                <a:spcPts val="300"/>
              </a:spcBef>
              <a:spcAft>
                <a:spcPts val="0"/>
              </a:spcAft>
              <a:buClr>
                <a:schemeClr val="lt1"/>
              </a:buClr>
              <a:buSzPts val="2800"/>
              <a:buFont typeface="Arial"/>
              <a:buNone/>
              <a:defRPr sz="1400" b="0">
                <a:solidFill>
                  <a:schemeClr val="lt1"/>
                </a:solidFill>
                <a:latin typeface="NVIDIA Sans"/>
                <a:ea typeface="NVIDIA Sans"/>
                <a:cs typeface="NVIDIA Sans"/>
                <a:sym typeface="NVIDIA Sans"/>
              </a:defRPr>
            </a:lvl1pPr>
            <a:lvl2pPr marL="457200" marR="0" lvl="1"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2pPr>
            <a:lvl3pPr marL="685800" marR="0" lvl="2"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3pPr>
            <a:lvl4pPr marL="914400" marR="0" lvl="3"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4pPr>
            <a:lvl5pPr marL="1143000" marR="0" lvl="4"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303" name="Google Shape;303;p96"/>
          <p:cNvSpPr>
            <a:spLocks noGrp="1"/>
          </p:cNvSpPr>
          <p:nvPr>
            <p:ph type="pic" idx="17"/>
          </p:nvPr>
        </p:nvSpPr>
        <p:spPr>
          <a:xfrm>
            <a:off x="5043054" y="1690063"/>
            <a:ext cx="3977640" cy="246888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304" name="Google Shape;304;p96"/>
          <p:cNvSpPr txBox="1">
            <a:spLocks noGrp="1"/>
          </p:cNvSpPr>
          <p:nvPr>
            <p:ph type="body" idx="18"/>
          </p:nvPr>
        </p:nvSpPr>
        <p:spPr>
          <a:xfrm>
            <a:off x="5043055" y="948512"/>
            <a:ext cx="3977639" cy="375180"/>
          </a:xfrm>
          <a:prstGeom prst="rect">
            <a:avLst/>
          </a:prstGeom>
          <a:noFill/>
          <a:ln>
            <a:noFill/>
          </a:ln>
        </p:spPr>
        <p:txBody>
          <a:bodyPr spcFirstLastPara="1" wrap="square" lIns="91425" tIns="45700" rIns="91425" bIns="45700" anchor="b" anchorCtr="0">
            <a:noAutofit/>
          </a:bodyPr>
          <a:lstStyle>
            <a:lvl1pPr marL="228600" marR="0" lvl="0" indent="-114300" algn="ctr" rtl="0">
              <a:lnSpc>
                <a:spcPct val="90000"/>
              </a:lnSpc>
              <a:spcBef>
                <a:spcPts val="600"/>
              </a:spcBef>
              <a:spcAft>
                <a:spcPts val="0"/>
              </a:spcAft>
              <a:buClr>
                <a:schemeClr val="lt1"/>
              </a:buClr>
              <a:buSzPts val="4000"/>
              <a:buFont typeface="Arial"/>
              <a:buNone/>
              <a:defRPr sz="2000" b="0" cap="none">
                <a:solidFill>
                  <a:schemeClr val="lt1"/>
                </a:solidFill>
                <a:latin typeface="NVIDIA Sans"/>
                <a:ea typeface="NVIDIA Sans"/>
                <a:cs typeface="NVIDIA Sans"/>
                <a:sym typeface="NVIDIA Sans"/>
              </a:defRPr>
            </a:lvl1pPr>
            <a:lvl2pPr marL="457200" marR="0" lvl="1"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2pPr>
            <a:lvl3pPr marL="685800" marR="0" lvl="2"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3pPr>
            <a:lvl4pPr marL="914400" marR="0" lvl="3"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4pPr>
            <a:lvl5pPr marL="1143000" marR="0" lvl="4"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305" name="Google Shape;305;p96"/>
          <p:cNvSpPr txBox="1">
            <a:spLocks noGrp="1"/>
          </p:cNvSpPr>
          <p:nvPr>
            <p:ph type="body" idx="19"/>
          </p:nvPr>
        </p:nvSpPr>
        <p:spPr>
          <a:xfrm>
            <a:off x="9267304" y="1304466"/>
            <a:ext cx="3977640" cy="339877"/>
          </a:xfrm>
          <a:prstGeom prst="rect">
            <a:avLst/>
          </a:prstGeom>
          <a:noFill/>
          <a:ln>
            <a:noFill/>
          </a:ln>
        </p:spPr>
        <p:txBody>
          <a:bodyPr spcFirstLastPara="1" wrap="square" lIns="91425" tIns="45700" rIns="91425" bIns="45700" anchor="t" anchorCtr="0">
            <a:noAutofit/>
          </a:bodyPr>
          <a:lstStyle>
            <a:lvl1pPr marL="228600" marR="0" lvl="0" indent="-114300" algn="ctr" rtl="0">
              <a:lnSpc>
                <a:spcPct val="90000"/>
              </a:lnSpc>
              <a:spcBef>
                <a:spcPts val="300"/>
              </a:spcBef>
              <a:spcAft>
                <a:spcPts val="0"/>
              </a:spcAft>
              <a:buClr>
                <a:schemeClr val="lt1"/>
              </a:buClr>
              <a:buSzPts val="2800"/>
              <a:buFont typeface="Arial"/>
              <a:buNone/>
              <a:defRPr sz="1400" b="0">
                <a:solidFill>
                  <a:schemeClr val="lt1"/>
                </a:solidFill>
                <a:latin typeface="NVIDIA Sans"/>
                <a:ea typeface="NVIDIA Sans"/>
                <a:cs typeface="NVIDIA Sans"/>
                <a:sym typeface="NVIDIA Sans"/>
              </a:defRPr>
            </a:lvl1pPr>
            <a:lvl2pPr marL="457200" marR="0" lvl="1"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2pPr>
            <a:lvl3pPr marL="685800" marR="0" lvl="2"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3pPr>
            <a:lvl4pPr marL="914400" marR="0" lvl="3"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4pPr>
            <a:lvl5pPr marL="1143000" marR="0" lvl="4"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306" name="Google Shape;306;p96"/>
          <p:cNvSpPr>
            <a:spLocks noGrp="1"/>
          </p:cNvSpPr>
          <p:nvPr>
            <p:ph type="pic" idx="20"/>
          </p:nvPr>
        </p:nvSpPr>
        <p:spPr>
          <a:xfrm>
            <a:off x="818803" y="1690063"/>
            <a:ext cx="3977640" cy="246888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307" name="Google Shape;307;p96"/>
          <p:cNvSpPr txBox="1">
            <a:spLocks noGrp="1"/>
          </p:cNvSpPr>
          <p:nvPr>
            <p:ph type="body" idx="21"/>
          </p:nvPr>
        </p:nvSpPr>
        <p:spPr>
          <a:xfrm>
            <a:off x="818803" y="948512"/>
            <a:ext cx="3977640" cy="397764"/>
          </a:xfrm>
          <a:prstGeom prst="rect">
            <a:avLst/>
          </a:prstGeom>
          <a:noFill/>
          <a:ln>
            <a:noFill/>
          </a:ln>
        </p:spPr>
        <p:txBody>
          <a:bodyPr spcFirstLastPara="1" wrap="square" lIns="91425" tIns="45700" rIns="91425" bIns="45700" anchor="b" anchorCtr="0">
            <a:noAutofit/>
          </a:bodyPr>
          <a:lstStyle>
            <a:lvl1pPr marL="228600" marR="0" lvl="0" indent="-114300" algn="ctr" rtl="0">
              <a:lnSpc>
                <a:spcPct val="90000"/>
              </a:lnSpc>
              <a:spcBef>
                <a:spcPts val="600"/>
              </a:spcBef>
              <a:spcAft>
                <a:spcPts val="0"/>
              </a:spcAft>
              <a:buClr>
                <a:schemeClr val="lt1"/>
              </a:buClr>
              <a:buSzPts val="4000"/>
              <a:buFont typeface="Arial"/>
              <a:buNone/>
              <a:defRPr sz="2000" b="0" cap="none">
                <a:solidFill>
                  <a:schemeClr val="lt1"/>
                </a:solidFill>
                <a:latin typeface="NVIDIA Sans"/>
                <a:ea typeface="NVIDIA Sans"/>
                <a:cs typeface="NVIDIA Sans"/>
                <a:sym typeface="NVIDIA Sans"/>
              </a:defRPr>
            </a:lvl1pPr>
            <a:lvl2pPr marL="457200" marR="0" lvl="1"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2pPr>
            <a:lvl3pPr marL="685800" marR="0" lvl="2"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3pPr>
            <a:lvl4pPr marL="914400" marR="0" lvl="3"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4pPr>
            <a:lvl5pPr marL="1143000" marR="0" lvl="4"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308" name="Google Shape;308;p96"/>
          <p:cNvSpPr txBox="1">
            <a:spLocks noGrp="1"/>
          </p:cNvSpPr>
          <p:nvPr>
            <p:ph type="body" idx="22"/>
          </p:nvPr>
        </p:nvSpPr>
        <p:spPr>
          <a:xfrm>
            <a:off x="5043054" y="1304465"/>
            <a:ext cx="3985169" cy="339878"/>
          </a:xfrm>
          <a:prstGeom prst="rect">
            <a:avLst/>
          </a:prstGeom>
          <a:noFill/>
          <a:ln>
            <a:noFill/>
          </a:ln>
        </p:spPr>
        <p:txBody>
          <a:bodyPr spcFirstLastPara="1" wrap="square" lIns="91425" tIns="45700" rIns="91425" bIns="45700" anchor="t" anchorCtr="0">
            <a:noAutofit/>
          </a:bodyPr>
          <a:lstStyle>
            <a:lvl1pPr marL="228600" marR="0" lvl="0" indent="-114300" algn="ctr" rtl="0">
              <a:lnSpc>
                <a:spcPct val="90000"/>
              </a:lnSpc>
              <a:spcBef>
                <a:spcPts val="300"/>
              </a:spcBef>
              <a:spcAft>
                <a:spcPts val="0"/>
              </a:spcAft>
              <a:buClr>
                <a:schemeClr val="lt1"/>
              </a:buClr>
              <a:buSzPts val="2800"/>
              <a:buFont typeface="Arial"/>
              <a:buNone/>
              <a:defRPr sz="1400" b="0">
                <a:solidFill>
                  <a:schemeClr val="lt1"/>
                </a:solidFill>
                <a:latin typeface="NVIDIA Sans"/>
                <a:ea typeface="NVIDIA Sans"/>
                <a:cs typeface="NVIDIA Sans"/>
                <a:sym typeface="NVIDIA Sans"/>
              </a:defRPr>
            </a:lvl1pPr>
            <a:lvl2pPr marL="457200" marR="0" lvl="1"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2pPr>
            <a:lvl3pPr marL="685800" marR="0" lvl="2"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3pPr>
            <a:lvl4pPr marL="914400" marR="0" lvl="3"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4pPr>
            <a:lvl5pPr marL="1143000" marR="0" lvl="4"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309" name="Google Shape;309;p96"/>
          <p:cNvSpPr>
            <a:spLocks noGrp="1"/>
          </p:cNvSpPr>
          <p:nvPr>
            <p:ph type="pic" idx="23"/>
          </p:nvPr>
        </p:nvSpPr>
        <p:spPr>
          <a:xfrm>
            <a:off x="13491557" y="1690063"/>
            <a:ext cx="3977640" cy="246888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310" name="Google Shape;310;p96"/>
          <p:cNvSpPr txBox="1">
            <a:spLocks noGrp="1"/>
          </p:cNvSpPr>
          <p:nvPr>
            <p:ph type="body" idx="24"/>
          </p:nvPr>
        </p:nvSpPr>
        <p:spPr>
          <a:xfrm>
            <a:off x="13493462" y="948512"/>
            <a:ext cx="3975734" cy="375180"/>
          </a:xfrm>
          <a:prstGeom prst="rect">
            <a:avLst/>
          </a:prstGeom>
          <a:noFill/>
          <a:ln>
            <a:noFill/>
          </a:ln>
        </p:spPr>
        <p:txBody>
          <a:bodyPr spcFirstLastPara="1" wrap="square" lIns="91425" tIns="45700" rIns="91425" bIns="45700" anchor="b" anchorCtr="0">
            <a:noAutofit/>
          </a:bodyPr>
          <a:lstStyle>
            <a:lvl1pPr marL="228600" marR="0" lvl="0" indent="-114300" algn="ctr" rtl="0">
              <a:lnSpc>
                <a:spcPct val="90000"/>
              </a:lnSpc>
              <a:spcBef>
                <a:spcPts val="600"/>
              </a:spcBef>
              <a:spcAft>
                <a:spcPts val="0"/>
              </a:spcAft>
              <a:buClr>
                <a:schemeClr val="lt1"/>
              </a:buClr>
              <a:buSzPts val="4000"/>
              <a:buFont typeface="Arial"/>
              <a:buNone/>
              <a:defRPr sz="2000" b="0" cap="none">
                <a:solidFill>
                  <a:schemeClr val="lt1"/>
                </a:solidFill>
                <a:latin typeface="NVIDIA Sans"/>
                <a:ea typeface="NVIDIA Sans"/>
                <a:cs typeface="NVIDIA Sans"/>
                <a:sym typeface="NVIDIA Sans"/>
              </a:defRPr>
            </a:lvl1pPr>
            <a:lvl2pPr marL="457200" marR="0" lvl="1"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2pPr>
            <a:lvl3pPr marL="685800" marR="0" lvl="2"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3pPr>
            <a:lvl4pPr marL="914400" marR="0" lvl="3"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4pPr>
            <a:lvl5pPr marL="1143000" marR="0" lvl="4"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311" name="Google Shape;311;p96"/>
          <p:cNvSpPr txBox="1">
            <a:spLocks noGrp="1"/>
          </p:cNvSpPr>
          <p:nvPr>
            <p:ph type="body" idx="25"/>
          </p:nvPr>
        </p:nvSpPr>
        <p:spPr>
          <a:xfrm>
            <a:off x="818803" y="1304465"/>
            <a:ext cx="3977640" cy="339878"/>
          </a:xfrm>
          <a:prstGeom prst="rect">
            <a:avLst/>
          </a:prstGeom>
          <a:noFill/>
          <a:ln>
            <a:noFill/>
          </a:ln>
        </p:spPr>
        <p:txBody>
          <a:bodyPr spcFirstLastPara="1" wrap="square" lIns="91425" tIns="45700" rIns="91425" bIns="45700" anchor="t" anchorCtr="0">
            <a:noAutofit/>
          </a:bodyPr>
          <a:lstStyle>
            <a:lvl1pPr marL="228600" marR="0" lvl="0" indent="-114300" algn="ctr" rtl="0">
              <a:lnSpc>
                <a:spcPct val="90000"/>
              </a:lnSpc>
              <a:spcBef>
                <a:spcPts val="300"/>
              </a:spcBef>
              <a:spcAft>
                <a:spcPts val="0"/>
              </a:spcAft>
              <a:buClr>
                <a:schemeClr val="lt1"/>
              </a:buClr>
              <a:buSzPts val="2800"/>
              <a:buFont typeface="Arial"/>
              <a:buNone/>
              <a:defRPr sz="1400" b="0">
                <a:solidFill>
                  <a:schemeClr val="lt1"/>
                </a:solidFill>
                <a:latin typeface="NVIDIA Sans"/>
                <a:ea typeface="NVIDIA Sans"/>
                <a:cs typeface="NVIDIA Sans"/>
                <a:sym typeface="NVIDIA Sans"/>
              </a:defRPr>
            </a:lvl1pPr>
            <a:lvl2pPr marL="457200" marR="0" lvl="1"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2pPr>
            <a:lvl3pPr marL="685800" marR="0" lvl="2"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3pPr>
            <a:lvl4pPr marL="914400" marR="0" lvl="3"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4pPr>
            <a:lvl5pPr marL="1143000" marR="0" lvl="4"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grpSp>
        <p:nvGrpSpPr>
          <p:cNvPr id="312" name="Google Shape;312;p96"/>
          <p:cNvGrpSpPr/>
          <p:nvPr/>
        </p:nvGrpSpPr>
        <p:grpSpPr>
          <a:xfrm>
            <a:off x="17030700" y="0"/>
            <a:ext cx="1257301" cy="542054"/>
            <a:chOff x="34061399" y="0"/>
            <a:chExt cx="2514601" cy="1084107"/>
          </a:xfrm>
        </p:grpSpPr>
        <p:sp>
          <p:nvSpPr>
            <p:cNvPr id="313" name="Google Shape;313;p96"/>
            <p:cNvSpPr/>
            <p:nvPr/>
          </p:nvSpPr>
          <p:spPr>
            <a:xfrm>
              <a:off x="36420552" y="0"/>
              <a:ext cx="155448" cy="889671"/>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2000">
                <a:solidFill>
                  <a:schemeClr val="dk1"/>
                </a:solidFill>
                <a:latin typeface="Trebuchet MS"/>
                <a:ea typeface="Trebuchet MS"/>
                <a:cs typeface="Trebuchet MS"/>
                <a:sym typeface="Trebuchet MS"/>
              </a:endParaRPr>
            </a:p>
          </p:txBody>
        </p:sp>
        <p:pic>
          <p:nvPicPr>
            <p:cNvPr id="314" name="Google Shape;314;p96" descr="A picture containing shape&#10;&#10;Description automatically generated"/>
            <p:cNvPicPr preferRelativeResize="0"/>
            <p:nvPr/>
          </p:nvPicPr>
          <p:blipFill rotWithShape="1">
            <a:blip r:embed="rId2">
              <a:alphaModFix/>
            </a:blip>
            <a:srcRect/>
            <a:stretch/>
          </p:blipFill>
          <p:spPr>
            <a:xfrm>
              <a:off x="34061399" y="393869"/>
              <a:ext cx="2003438" cy="690238"/>
            </a:xfrm>
            <a:prstGeom prst="rect">
              <a:avLst/>
            </a:prstGeom>
            <a:noFill/>
            <a:ln>
              <a:noFill/>
            </a:ln>
          </p:spPr>
        </p:pic>
      </p:grpSp>
    </p:spTree>
    <p:extLst>
      <p:ext uri="{BB962C8B-B14F-4D97-AF65-F5344CB8AC3E}">
        <p14:creationId xmlns:p14="http://schemas.microsoft.com/office/powerpoint/2010/main" val="9384600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8 Image">
  <p:cSld name="8 Image">
    <p:spTree>
      <p:nvGrpSpPr>
        <p:cNvPr id="1" name="Shape 315"/>
        <p:cNvGrpSpPr/>
        <p:nvPr/>
      </p:nvGrpSpPr>
      <p:grpSpPr>
        <a:xfrm>
          <a:off x="0" y="0"/>
          <a:ext cx="0" cy="0"/>
          <a:chOff x="0" y="0"/>
          <a:chExt cx="0" cy="0"/>
        </a:xfrm>
      </p:grpSpPr>
      <p:sp>
        <p:nvSpPr>
          <p:cNvPr id="316" name="Google Shape;316;p97"/>
          <p:cNvSpPr txBox="1">
            <a:spLocks noGrp="1"/>
          </p:cNvSpPr>
          <p:nvPr>
            <p:ph type="title"/>
          </p:nvPr>
        </p:nvSpPr>
        <p:spPr>
          <a:xfrm>
            <a:off x="754380" y="8147069"/>
            <a:ext cx="10034155" cy="125730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7200"/>
              <a:buFont typeface="NVIDIA Sans"/>
              <a:buNone/>
              <a:defRPr sz="3600" b="1" cap="none">
                <a:solidFill>
                  <a:schemeClr val="lt1"/>
                </a:solidFill>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7" name="Google Shape;317;p97"/>
          <p:cNvSpPr txBox="1">
            <a:spLocks noGrp="1"/>
          </p:cNvSpPr>
          <p:nvPr>
            <p:ph type="body" idx="1"/>
          </p:nvPr>
        </p:nvSpPr>
        <p:spPr>
          <a:xfrm>
            <a:off x="754380" y="9390653"/>
            <a:ext cx="10034155" cy="704088"/>
          </a:xfrm>
          <a:prstGeom prst="rect">
            <a:avLst/>
          </a:prstGeom>
          <a:noFill/>
          <a:ln>
            <a:noFill/>
          </a:ln>
        </p:spPr>
        <p:txBody>
          <a:bodyPr spcFirstLastPara="1" wrap="square" lIns="91425" tIns="45700" rIns="91425" bIns="45700" anchor="t" anchorCtr="0">
            <a:noAutofit/>
          </a:bodyPr>
          <a:lstStyle>
            <a:lvl1pPr marL="228600" marR="0" lvl="0" indent="-114300" algn="l" rtl="0">
              <a:lnSpc>
                <a:spcPct val="90000"/>
              </a:lnSpc>
              <a:spcBef>
                <a:spcPts val="0"/>
              </a:spcBef>
              <a:spcAft>
                <a:spcPts val="0"/>
              </a:spcAft>
              <a:buClr>
                <a:schemeClr val="dk2"/>
              </a:buClr>
              <a:buSzPts val="4800"/>
              <a:buFont typeface="Arial"/>
              <a:buNone/>
              <a:defRPr sz="2400">
                <a:solidFill>
                  <a:schemeClr val="dk2"/>
                </a:solidFill>
                <a:latin typeface="NVIDIA Sans"/>
                <a:ea typeface="NVIDIA Sans"/>
                <a:cs typeface="NVIDIA Sans"/>
                <a:sym typeface="NVIDIA Sans"/>
              </a:defRPr>
            </a:lvl1pPr>
            <a:lvl2pPr marL="457200" marR="0" lvl="1" indent="-114300" algn="ctr" rtl="0">
              <a:lnSpc>
                <a:spcPct val="90000"/>
              </a:lnSpc>
              <a:spcBef>
                <a:spcPts val="750"/>
              </a:spcBef>
              <a:spcAft>
                <a:spcPts val="0"/>
              </a:spcAft>
              <a:buClr>
                <a:schemeClr val="dk1"/>
              </a:buClr>
              <a:buSzPts val="4400"/>
              <a:buFont typeface="Arial"/>
              <a:buNone/>
              <a:defRPr sz="2200" b="0" i="0" u="none" strike="noStrike" cap="none">
                <a:solidFill>
                  <a:schemeClr val="dk1"/>
                </a:solidFill>
                <a:latin typeface="Trebuchet MS"/>
                <a:ea typeface="Trebuchet MS"/>
                <a:cs typeface="Trebuchet MS"/>
                <a:sym typeface="Trebuchet MS"/>
              </a:defRPr>
            </a:lvl2pPr>
            <a:lvl3pPr marL="685800" marR="0" lvl="2" indent="-114300" algn="ctr" rtl="0">
              <a:lnSpc>
                <a:spcPct val="90000"/>
              </a:lnSpc>
              <a:spcBef>
                <a:spcPts val="750"/>
              </a:spcBef>
              <a:spcAft>
                <a:spcPts val="0"/>
              </a:spcAft>
              <a:buClr>
                <a:schemeClr val="dk1"/>
              </a:buClr>
              <a:buSzPts val="4400"/>
              <a:buFont typeface="Arial"/>
              <a:buNone/>
              <a:defRPr sz="2200" b="0" i="0" u="none" strike="noStrike" cap="none">
                <a:solidFill>
                  <a:schemeClr val="dk1"/>
                </a:solidFill>
                <a:latin typeface="Trebuchet MS"/>
                <a:ea typeface="Trebuchet MS"/>
                <a:cs typeface="Trebuchet MS"/>
                <a:sym typeface="Trebuchet MS"/>
              </a:defRPr>
            </a:lvl3pPr>
            <a:lvl4pPr marL="914400" marR="0" lvl="3" indent="-114300" algn="ctr" rtl="0">
              <a:lnSpc>
                <a:spcPct val="90000"/>
              </a:lnSpc>
              <a:spcBef>
                <a:spcPts val="750"/>
              </a:spcBef>
              <a:spcAft>
                <a:spcPts val="0"/>
              </a:spcAft>
              <a:buClr>
                <a:schemeClr val="dk1"/>
              </a:buClr>
              <a:buSzPts val="4400"/>
              <a:buFont typeface="Arial"/>
              <a:buNone/>
              <a:defRPr sz="2200" b="0" i="0" u="none" strike="noStrike" cap="none">
                <a:solidFill>
                  <a:schemeClr val="dk1"/>
                </a:solidFill>
                <a:latin typeface="Trebuchet MS"/>
                <a:ea typeface="Trebuchet MS"/>
                <a:cs typeface="Trebuchet MS"/>
                <a:sym typeface="Trebuchet MS"/>
              </a:defRPr>
            </a:lvl4pPr>
            <a:lvl5pPr marL="1143000" marR="0" lvl="4" indent="-114300" algn="ctr" rtl="0">
              <a:lnSpc>
                <a:spcPct val="90000"/>
              </a:lnSpc>
              <a:spcBef>
                <a:spcPts val="750"/>
              </a:spcBef>
              <a:spcAft>
                <a:spcPts val="0"/>
              </a:spcAft>
              <a:buClr>
                <a:schemeClr val="dk1"/>
              </a:buClr>
              <a:buSzPts val="4400"/>
              <a:buFont typeface="Arial"/>
              <a:buNone/>
              <a:defRPr sz="2200" b="0"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cxnSp>
        <p:nvCxnSpPr>
          <p:cNvPr id="318" name="Google Shape;318;p97"/>
          <p:cNvCxnSpPr/>
          <p:nvPr/>
        </p:nvCxnSpPr>
        <p:spPr>
          <a:xfrm>
            <a:off x="0" y="8132064"/>
            <a:ext cx="11247120" cy="0"/>
          </a:xfrm>
          <a:prstGeom prst="straightConnector1">
            <a:avLst/>
          </a:prstGeom>
          <a:noFill/>
          <a:ln w="25400" cap="flat" cmpd="sng">
            <a:solidFill>
              <a:schemeClr val="accent5"/>
            </a:solidFill>
            <a:prstDash val="solid"/>
            <a:round/>
            <a:headEnd type="none" w="sm" len="sm"/>
            <a:tailEnd type="none" w="sm" len="sm"/>
          </a:ln>
        </p:spPr>
      </p:cxnSp>
      <p:sp>
        <p:nvSpPr>
          <p:cNvPr id="319" name="Google Shape;319;p97"/>
          <p:cNvSpPr/>
          <p:nvPr/>
        </p:nvSpPr>
        <p:spPr>
          <a:xfrm>
            <a:off x="16758745" y="9553904"/>
            <a:ext cx="1529255" cy="733097"/>
          </a:xfrm>
          <a:prstGeom prst="rect">
            <a:avLst/>
          </a:prstGeom>
          <a:solidFill>
            <a:schemeClr val="dk1"/>
          </a:solidFill>
          <a:ln>
            <a:noFill/>
          </a:ln>
        </p:spPr>
        <p:txBody>
          <a:bodyPr spcFirstLastPara="1" wrap="square" lIns="45713" tIns="22850" rIns="45713" bIns="22850" anchor="ctr" anchorCtr="0">
            <a:noAutofit/>
          </a:bodyPr>
          <a:lstStyle/>
          <a:p>
            <a:pPr marL="0" marR="0" lvl="0" indent="0" algn="ctr" rtl="0">
              <a:lnSpc>
                <a:spcPct val="90000"/>
              </a:lnSpc>
              <a:spcBef>
                <a:spcPts val="0"/>
              </a:spcBef>
              <a:spcAft>
                <a:spcPts val="0"/>
              </a:spcAft>
              <a:buNone/>
            </a:pPr>
            <a:endParaRPr sz="2000">
              <a:solidFill>
                <a:schemeClr val="dk1"/>
              </a:solidFill>
              <a:latin typeface="Trebuchet MS"/>
              <a:ea typeface="Trebuchet MS"/>
              <a:cs typeface="Trebuchet MS"/>
              <a:sym typeface="Trebuchet MS"/>
            </a:endParaRPr>
          </a:p>
        </p:txBody>
      </p:sp>
      <p:sp>
        <p:nvSpPr>
          <p:cNvPr id="320" name="Google Shape;320;p97"/>
          <p:cNvSpPr txBox="1">
            <a:spLocks noGrp="1"/>
          </p:cNvSpPr>
          <p:nvPr>
            <p:ph type="body" idx="2"/>
          </p:nvPr>
        </p:nvSpPr>
        <p:spPr>
          <a:xfrm>
            <a:off x="9267303" y="7149839"/>
            <a:ext cx="3977640" cy="375180"/>
          </a:xfrm>
          <a:prstGeom prst="rect">
            <a:avLst/>
          </a:prstGeom>
          <a:noFill/>
          <a:ln>
            <a:noFill/>
          </a:ln>
        </p:spPr>
        <p:txBody>
          <a:bodyPr spcFirstLastPara="1" wrap="square" lIns="91425" tIns="45700" rIns="91425" bIns="45700" anchor="b" anchorCtr="0">
            <a:noAutofit/>
          </a:bodyPr>
          <a:lstStyle>
            <a:lvl1pPr marL="228600" marR="0" lvl="0" indent="-114300" algn="ctr" rtl="0">
              <a:lnSpc>
                <a:spcPct val="90000"/>
              </a:lnSpc>
              <a:spcBef>
                <a:spcPts val="600"/>
              </a:spcBef>
              <a:spcAft>
                <a:spcPts val="0"/>
              </a:spcAft>
              <a:buClr>
                <a:schemeClr val="lt1"/>
              </a:buClr>
              <a:buSzPts val="4000"/>
              <a:buFont typeface="Arial"/>
              <a:buNone/>
              <a:defRPr sz="2000" b="0" cap="none">
                <a:solidFill>
                  <a:schemeClr val="lt1"/>
                </a:solidFill>
                <a:latin typeface="NVIDIA Sans"/>
                <a:ea typeface="NVIDIA Sans"/>
                <a:cs typeface="NVIDIA Sans"/>
                <a:sym typeface="NVIDIA Sans"/>
              </a:defRPr>
            </a:lvl1pPr>
            <a:lvl2pPr marL="457200" marR="0" lvl="1"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2pPr>
            <a:lvl3pPr marL="685800" marR="0" lvl="2"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3pPr>
            <a:lvl4pPr marL="914400" marR="0" lvl="3"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4pPr>
            <a:lvl5pPr marL="1143000" marR="0" lvl="4"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321" name="Google Shape;321;p97"/>
          <p:cNvSpPr txBox="1">
            <a:spLocks noGrp="1"/>
          </p:cNvSpPr>
          <p:nvPr>
            <p:ph type="body" idx="3"/>
          </p:nvPr>
        </p:nvSpPr>
        <p:spPr>
          <a:xfrm>
            <a:off x="5043054" y="7149839"/>
            <a:ext cx="3985169" cy="375180"/>
          </a:xfrm>
          <a:prstGeom prst="rect">
            <a:avLst/>
          </a:prstGeom>
          <a:noFill/>
          <a:ln>
            <a:noFill/>
          </a:ln>
        </p:spPr>
        <p:txBody>
          <a:bodyPr spcFirstLastPara="1" wrap="square" lIns="91425" tIns="45700" rIns="91425" bIns="45700" anchor="b" anchorCtr="0">
            <a:noAutofit/>
          </a:bodyPr>
          <a:lstStyle>
            <a:lvl1pPr marL="228600" marR="0" lvl="0" indent="-114300" algn="ctr" rtl="0">
              <a:lnSpc>
                <a:spcPct val="90000"/>
              </a:lnSpc>
              <a:spcBef>
                <a:spcPts val="600"/>
              </a:spcBef>
              <a:spcAft>
                <a:spcPts val="0"/>
              </a:spcAft>
              <a:buClr>
                <a:schemeClr val="lt1"/>
              </a:buClr>
              <a:buSzPts val="4000"/>
              <a:buFont typeface="Arial"/>
              <a:buNone/>
              <a:defRPr sz="2000" b="0" cap="none">
                <a:solidFill>
                  <a:schemeClr val="lt1"/>
                </a:solidFill>
                <a:latin typeface="NVIDIA Sans"/>
                <a:ea typeface="NVIDIA Sans"/>
                <a:cs typeface="NVIDIA Sans"/>
                <a:sym typeface="NVIDIA Sans"/>
              </a:defRPr>
            </a:lvl1pPr>
            <a:lvl2pPr marL="457200" marR="0" lvl="1"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2pPr>
            <a:lvl3pPr marL="685800" marR="0" lvl="2"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3pPr>
            <a:lvl4pPr marL="914400" marR="0" lvl="3"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4pPr>
            <a:lvl5pPr marL="1143000" marR="0" lvl="4"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322" name="Google Shape;322;p97"/>
          <p:cNvSpPr txBox="1">
            <a:spLocks noGrp="1"/>
          </p:cNvSpPr>
          <p:nvPr>
            <p:ph type="body" idx="4"/>
          </p:nvPr>
        </p:nvSpPr>
        <p:spPr>
          <a:xfrm>
            <a:off x="9267303" y="7483806"/>
            <a:ext cx="3977640" cy="375180"/>
          </a:xfrm>
          <a:prstGeom prst="rect">
            <a:avLst/>
          </a:prstGeom>
          <a:noFill/>
          <a:ln>
            <a:noFill/>
          </a:ln>
        </p:spPr>
        <p:txBody>
          <a:bodyPr spcFirstLastPara="1" wrap="square" lIns="91425" tIns="45700" rIns="91425" bIns="45700" anchor="t" anchorCtr="0">
            <a:noAutofit/>
          </a:bodyPr>
          <a:lstStyle>
            <a:lvl1pPr marL="228600" marR="0" lvl="0" indent="-114300" algn="ctr" rtl="0">
              <a:lnSpc>
                <a:spcPct val="90000"/>
              </a:lnSpc>
              <a:spcBef>
                <a:spcPts val="300"/>
              </a:spcBef>
              <a:spcAft>
                <a:spcPts val="0"/>
              </a:spcAft>
              <a:buClr>
                <a:schemeClr val="lt1"/>
              </a:buClr>
              <a:buSzPts val="2800"/>
              <a:buFont typeface="Arial"/>
              <a:buNone/>
              <a:defRPr sz="1400" b="0">
                <a:solidFill>
                  <a:schemeClr val="lt1"/>
                </a:solidFill>
                <a:latin typeface="NVIDIA Sans"/>
                <a:ea typeface="NVIDIA Sans"/>
                <a:cs typeface="NVIDIA Sans"/>
                <a:sym typeface="NVIDIA Sans"/>
              </a:defRPr>
            </a:lvl1pPr>
            <a:lvl2pPr marL="457200" marR="0" lvl="1"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2pPr>
            <a:lvl3pPr marL="685800" marR="0" lvl="2"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3pPr>
            <a:lvl4pPr marL="914400" marR="0" lvl="3"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4pPr>
            <a:lvl5pPr marL="1143000" marR="0" lvl="4"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323" name="Google Shape;323;p97"/>
          <p:cNvSpPr>
            <a:spLocks noGrp="1"/>
          </p:cNvSpPr>
          <p:nvPr>
            <p:ph type="pic" idx="5"/>
          </p:nvPr>
        </p:nvSpPr>
        <p:spPr>
          <a:xfrm>
            <a:off x="818804" y="4407105"/>
            <a:ext cx="3977640" cy="246888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324" name="Google Shape;324;p97"/>
          <p:cNvSpPr txBox="1">
            <a:spLocks noGrp="1"/>
          </p:cNvSpPr>
          <p:nvPr>
            <p:ph type="body" idx="6"/>
          </p:nvPr>
        </p:nvSpPr>
        <p:spPr>
          <a:xfrm>
            <a:off x="818803" y="7149839"/>
            <a:ext cx="3985169" cy="375180"/>
          </a:xfrm>
          <a:prstGeom prst="rect">
            <a:avLst/>
          </a:prstGeom>
          <a:noFill/>
          <a:ln>
            <a:noFill/>
          </a:ln>
        </p:spPr>
        <p:txBody>
          <a:bodyPr spcFirstLastPara="1" wrap="square" lIns="91425" tIns="45700" rIns="91425" bIns="45700" anchor="b" anchorCtr="0">
            <a:noAutofit/>
          </a:bodyPr>
          <a:lstStyle>
            <a:lvl1pPr marL="228600" marR="0" lvl="0" indent="-114300" algn="ctr" rtl="0">
              <a:lnSpc>
                <a:spcPct val="90000"/>
              </a:lnSpc>
              <a:spcBef>
                <a:spcPts val="600"/>
              </a:spcBef>
              <a:spcAft>
                <a:spcPts val="0"/>
              </a:spcAft>
              <a:buClr>
                <a:schemeClr val="lt1"/>
              </a:buClr>
              <a:buSzPts val="4000"/>
              <a:buFont typeface="Arial"/>
              <a:buNone/>
              <a:defRPr sz="2000" b="0" cap="none">
                <a:solidFill>
                  <a:schemeClr val="lt1"/>
                </a:solidFill>
                <a:latin typeface="NVIDIA Sans"/>
                <a:ea typeface="NVIDIA Sans"/>
                <a:cs typeface="NVIDIA Sans"/>
                <a:sym typeface="NVIDIA Sans"/>
              </a:defRPr>
            </a:lvl1pPr>
            <a:lvl2pPr marL="457200" marR="0" lvl="1"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2pPr>
            <a:lvl3pPr marL="685800" marR="0" lvl="2"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3pPr>
            <a:lvl4pPr marL="914400" marR="0" lvl="3"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4pPr>
            <a:lvl5pPr marL="1143000" marR="0" lvl="4"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325" name="Google Shape;325;p97"/>
          <p:cNvSpPr txBox="1">
            <a:spLocks noGrp="1"/>
          </p:cNvSpPr>
          <p:nvPr>
            <p:ph type="body" idx="7"/>
          </p:nvPr>
        </p:nvSpPr>
        <p:spPr>
          <a:xfrm>
            <a:off x="5043054" y="7483806"/>
            <a:ext cx="3985169" cy="375180"/>
          </a:xfrm>
          <a:prstGeom prst="rect">
            <a:avLst/>
          </a:prstGeom>
          <a:noFill/>
          <a:ln>
            <a:noFill/>
          </a:ln>
        </p:spPr>
        <p:txBody>
          <a:bodyPr spcFirstLastPara="1" wrap="square" lIns="91425" tIns="45700" rIns="91425" bIns="45700" anchor="t" anchorCtr="0">
            <a:noAutofit/>
          </a:bodyPr>
          <a:lstStyle>
            <a:lvl1pPr marL="228600" marR="0" lvl="0" indent="-114300" algn="ctr" rtl="0">
              <a:lnSpc>
                <a:spcPct val="90000"/>
              </a:lnSpc>
              <a:spcBef>
                <a:spcPts val="300"/>
              </a:spcBef>
              <a:spcAft>
                <a:spcPts val="0"/>
              </a:spcAft>
              <a:buClr>
                <a:schemeClr val="lt1"/>
              </a:buClr>
              <a:buSzPts val="2800"/>
              <a:buFont typeface="Arial"/>
              <a:buNone/>
              <a:defRPr sz="1400" b="0">
                <a:solidFill>
                  <a:schemeClr val="lt1"/>
                </a:solidFill>
                <a:latin typeface="NVIDIA Sans"/>
                <a:ea typeface="NVIDIA Sans"/>
                <a:cs typeface="NVIDIA Sans"/>
                <a:sym typeface="NVIDIA Sans"/>
              </a:defRPr>
            </a:lvl1pPr>
            <a:lvl2pPr marL="457200" marR="0" lvl="1"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2pPr>
            <a:lvl3pPr marL="685800" marR="0" lvl="2"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3pPr>
            <a:lvl4pPr marL="914400" marR="0" lvl="3"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4pPr>
            <a:lvl5pPr marL="1143000" marR="0" lvl="4"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326" name="Google Shape;326;p97"/>
          <p:cNvSpPr txBox="1">
            <a:spLocks noGrp="1"/>
          </p:cNvSpPr>
          <p:nvPr>
            <p:ph type="body" idx="8"/>
          </p:nvPr>
        </p:nvSpPr>
        <p:spPr>
          <a:xfrm>
            <a:off x="818803" y="7483806"/>
            <a:ext cx="3985169" cy="375180"/>
          </a:xfrm>
          <a:prstGeom prst="rect">
            <a:avLst/>
          </a:prstGeom>
          <a:noFill/>
          <a:ln>
            <a:noFill/>
          </a:ln>
        </p:spPr>
        <p:txBody>
          <a:bodyPr spcFirstLastPara="1" wrap="square" lIns="91425" tIns="45700" rIns="91425" bIns="45700" anchor="t" anchorCtr="0">
            <a:noAutofit/>
          </a:bodyPr>
          <a:lstStyle>
            <a:lvl1pPr marL="228600" marR="0" lvl="0" indent="-114300" algn="ctr" rtl="0">
              <a:lnSpc>
                <a:spcPct val="90000"/>
              </a:lnSpc>
              <a:spcBef>
                <a:spcPts val="300"/>
              </a:spcBef>
              <a:spcAft>
                <a:spcPts val="0"/>
              </a:spcAft>
              <a:buClr>
                <a:schemeClr val="lt1"/>
              </a:buClr>
              <a:buSzPts val="2800"/>
              <a:buFont typeface="Arial"/>
              <a:buNone/>
              <a:defRPr sz="1400" b="0">
                <a:solidFill>
                  <a:schemeClr val="lt1"/>
                </a:solidFill>
                <a:latin typeface="NVIDIA Sans"/>
                <a:ea typeface="NVIDIA Sans"/>
                <a:cs typeface="NVIDIA Sans"/>
                <a:sym typeface="NVIDIA Sans"/>
              </a:defRPr>
            </a:lvl1pPr>
            <a:lvl2pPr marL="457200" marR="0" lvl="1"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2pPr>
            <a:lvl3pPr marL="685800" marR="0" lvl="2"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3pPr>
            <a:lvl4pPr marL="914400" marR="0" lvl="3"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4pPr>
            <a:lvl5pPr marL="1143000" marR="0" lvl="4"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327" name="Google Shape;327;p97"/>
          <p:cNvSpPr>
            <a:spLocks noGrp="1"/>
          </p:cNvSpPr>
          <p:nvPr>
            <p:ph type="pic" idx="9"/>
          </p:nvPr>
        </p:nvSpPr>
        <p:spPr>
          <a:xfrm>
            <a:off x="5043054" y="4407105"/>
            <a:ext cx="3977640" cy="246888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328" name="Google Shape;328;p97"/>
          <p:cNvSpPr>
            <a:spLocks noGrp="1"/>
          </p:cNvSpPr>
          <p:nvPr>
            <p:ph type="pic" idx="13"/>
          </p:nvPr>
        </p:nvSpPr>
        <p:spPr>
          <a:xfrm>
            <a:off x="9267305" y="4407105"/>
            <a:ext cx="3977640" cy="246888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329" name="Google Shape;329;p97"/>
          <p:cNvSpPr>
            <a:spLocks noGrp="1"/>
          </p:cNvSpPr>
          <p:nvPr>
            <p:ph type="pic" idx="14"/>
          </p:nvPr>
        </p:nvSpPr>
        <p:spPr>
          <a:xfrm>
            <a:off x="13491556" y="4407105"/>
            <a:ext cx="3977640" cy="246888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330" name="Google Shape;330;p97"/>
          <p:cNvSpPr txBox="1">
            <a:spLocks noGrp="1"/>
          </p:cNvSpPr>
          <p:nvPr>
            <p:ph type="body" idx="15"/>
          </p:nvPr>
        </p:nvSpPr>
        <p:spPr>
          <a:xfrm>
            <a:off x="13491555" y="7149839"/>
            <a:ext cx="3975734" cy="375180"/>
          </a:xfrm>
          <a:prstGeom prst="rect">
            <a:avLst/>
          </a:prstGeom>
          <a:noFill/>
          <a:ln>
            <a:noFill/>
          </a:ln>
        </p:spPr>
        <p:txBody>
          <a:bodyPr spcFirstLastPara="1" wrap="square" lIns="91425" tIns="45700" rIns="91425" bIns="45700" anchor="b" anchorCtr="0">
            <a:noAutofit/>
          </a:bodyPr>
          <a:lstStyle>
            <a:lvl1pPr marL="228600" marR="0" lvl="0" indent="-114300" algn="ctr" rtl="0">
              <a:lnSpc>
                <a:spcPct val="90000"/>
              </a:lnSpc>
              <a:spcBef>
                <a:spcPts val="600"/>
              </a:spcBef>
              <a:spcAft>
                <a:spcPts val="0"/>
              </a:spcAft>
              <a:buClr>
                <a:schemeClr val="lt1"/>
              </a:buClr>
              <a:buSzPts val="4000"/>
              <a:buFont typeface="Arial"/>
              <a:buNone/>
              <a:defRPr sz="2000" b="0" cap="none">
                <a:solidFill>
                  <a:schemeClr val="lt1"/>
                </a:solidFill>
                <a:latin typeface="NVIDIA Sans"/>
                <a:ea typeface="NVIDIA Sans"/>
                <a:cs typeface="NVIDIA Sans"/>
                <a:sym typeface="NVIDIA Sans"/>
              </a:defRPr>
            </a:lvl1pPr>
            <a:lvl2pPr marL="457200" marR="0" lvl="1"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2pPr>
            <a:lvl3pPr marL="685800" marR="0" lvl="2"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3pPr>
            <a:lvl4pPr marL="914400" marR="0" lvl="3"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4pPr>
            <a:lvl5pPr marL="1143000" marR="0" lvl="4"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331" name="Google Shape;331;p97"/>
          <p:cNvSpPr txBox="1">
            <a:spLocks noGrp="1"/>
          </p:cNvSpPr>
          <p:nvPr>
            <p:ph type="body" idx="16"/>
          </p:nvPr>
        </p:nvSpPr>
        <p:spPr>
          <a:xfrm>
            <a:off x="13491555" y="7483806"/>
            <a:ext cx="3975734" cy="375180"/>
          </a:xfrm>
          <a:prstGeom prst="rect">
            <a:avLst/>
          </a:prstGeom>
          <a:noFill/>
          <a:ln>
            <a:noFill/>
          </a:ln>
        </p:spPr>
        <p:txBody>
          <a:bodyPr spcFirstLastPara="1" wrap="square" lIns="91425" tIns="45700" rIns="91425" bIns="45700" anchor="t" anchorCtr="0">
            <a:noAutofit/>
          </a:bodyPr>
          <a:lstStyle>
            <a:lvl1pPr marL="228600" marR="0" lvl="0" indent="-114300" algn="ctr" rtl="0">
              <a:lnSpc>
                <a:spcPct val="90000"/>
              </a:lnSpc>
              <a:spcBef>
                <a:spcPts val="300"/>
              </a:spcBef>
              <a:spcAft>
                <a:spcPts val="0"/>
              </a:spcAft>
              <a:buClr>
                <a:schemeClr val="lt1"/>
              </a:buClr>
              <a:buSzPts val="2800"/>
              <a:buFont typeface="Arial"/>
              <a:buNone/>
              <a:defRPr sz="1400" b="0">
                <a:solidFill>
                  <a:schemeClr val="lt1"/>
                </a:solidFill>
                <a:latin typeface="NVIDIA Sans"/>
                <a:ea typeface="NVIDIA Sans"/>
                <a:cs typeface="NVIDIA Sans"/>
                <a:sym typeface="NVIDIA Sans"/>
              </a:defRPr>
            </a:lvl1pPr>
            <a:lvl2pPr marL="457200" marR="0" lvl="1"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2pPr>
            <a:lvl3pPr marL="685800" marR="0" lvl="2"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3pPr>
            <a:lvl4pPr marL="914400" marR="0" lvl="3"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4pPr>
            <a:lvl5pPr marL="1143000" marR="0" lvl="4"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332" name="Google Shape;332;p97"/>
          <p:cNvSpPr>
            <a:spLocks noGrp="1"/>
          </p:cNvSpPr>
          <p:nvPr>
            <p:ph type="pic" idx="17"/>
          </p:nvPr>
        </p:nvSpPr>
        <p:spPr>
          <a:xfrm>
            <a:off x="9267305" y="1690063"/>
            <a:ext cx="3977640" cy="246888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333" name="Google Shape;333;p97"/>
          <p:cNvSpPr txBox="1">
            <a:spLocks noGrp="1"/>
          </p:cNvSpPr>
          <p:nvPr>
            <p:ph type="body" idx="18"/>
          </p:nvPr>
        </p:nvSpPr>
        <p:spPr>
          <a:xfrm>
            <a:off x="9267305" y="948512"/>
            <a:ext cx="3977639" cy="375180"/>
          </a:xfrm>
          <a:prstGeom prst="rect">
            <a:avLst/>
          </a:prstGeom>
          <a:noFill/>
          <a:ln>
            <a:noFill/>
          </a:ln>
        </p:spPr>
        <p:txBody>
          <a:bodyPr spcFirstLastPara="1" wrap="square" lIns="91425" tIns="45700" rIns="91425" bIns="45700" anchor="b" anchorCtr="0">
            <a:noAutofit/>
          </a:bodyPr>
          <a:lstStyle>
            <a:lvl1pPr marL="228600" marR="0" lvl="0" indent="-114300" algn="ctr" rtl="0">
              <a:lnSpc>
                <a:spcPct val="90000"/>
              </a:lnSpc>
              <a:spcBef>
                <a:spcPts val="600"/>
              </a:spcBef>
              <a:spcAft>
                <a:spcPts val="0"/>
              </a:spcAft>
              <a:buClr>
                <a:schemeClr val="lt1"/>
              </a:buClr>
              <a:buSzPts val="4000"/>
              <a:buFont typeface="Arial"/>
              <a:buNone/>
              <a:defRPr sz="2000" b="0" cap="none">
                <a:solidFill>
                  <a:schemeClr val="lt1"/>
                </a:solidFill>
                <a:latin typeface="NVIDIA Sans"/>
                <a:ea typeface="NVIDIA Sans"/>
                <a:cs typeface="NVIDIA Sans"/>
                <a:sym typeface="NVIDIA Sans"/>
              </a:defRPr>
            </a:lvl1pPr>
            <a:lvl2pPr marL="457200" marR="0" lvl="1"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2pPr>
            <a:lvl3pPr marL="685800" marR="0" lvl="2"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3pPr>
            <a:lvl4pPr marL="914400" marR="0" lvl="3"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4pPr>
            <a:lvl5pPr marL="1143000" marR="0" lvl="4"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334" name="Google Shape;334;p97"/>
          <p:cNvSpPr txBox="1">
            <a:spLocks noGrp="1"/>
          </p:cNvSpPr>
          <p:nvPr>
            <p:ph type="body" idx="19"/>
          </p:nvPr>
        </p:nvSpPr>
        <p:spPr>
          <a:xfrm>
            <a:off x="13493461" y="1304466"/>
            <a:ext cx="3979499" cy="339877"/>
          </a:xfrm>
          <a:prstGeom prst="rect">
            <a:avLst/>
          </a:prstGeom>
          <a:noFill/>
          <a:ln>
            <a:noFill/>
          </a:ln>
        </p:spPr>
        <p:txBody>
          <a:bodyPr spcFirstLastPara="1" wrap="square" lIns="91425" tIns="45700" rIns="91425" bIns="45700" anchor="t" anchorCtr="0">
            <a:noAutofit/>
          </a:bodyPr>
          <a:lstStyle>
            <a:lvl1pPr marL="228600" marR="0" lvl="0" indent="-114300" algn="ctr" rtl="0">
              <a:lnSpc>
                <a:spcPct val="90000"/>
              </a:lnSpc>
              <a:spcBef>
                <a:spcPts val="300"/>
              </a:spcBef>
              <a:spcAft>
                <a:spcPts val="0"/>
              </a:spcAft>
              <a:buClr>
                <a:schemeClr val="lt1"/>
              </a:buClr>
              <a:buSzPts val="2800"/>
              <a:buFont typeface="Arial"/>
              <a:buNone/>
              <a:defRPr sz="1400" b="0">
                <a:solidFill>
                  <a:schemeClr val="lt1"/>
                </a:solidFill>
                <a:latin typeface="NVIDIA Sans"/>
                <a:ea typeface="NVIDIA Sans"/>
                <a:cs typeface="NVIDIA Sans"/>
                <a:sym typeface="NVIDIA Sans"/>
              </a:defRPr>
            </a:lvl1pPr>
            <a:lvl2pPr marL="457200" marR="0" lvl="1"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2pPr>
            <a:lvl3pPr marL="685800" marR="0" lvl="2"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3pPr>
            <a:lvl4pPr marL="914400" marR="0" lvl="3"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4pPr>
            <a:lvl5pPr marL="1143000" marR="0" lvl="4"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335" name="Google Shape;335;p97"/>
          <p:cNvSpPr>
            <a:spLocks noGrp="1"/>
          </p:cNvSpPr>
          <p:nvPr>
            <p:ph type="pic" idx="20"/>
          </p:nvPr>
        </p:nvSpPr>
        <p:spPr>
          <a:xfrm>
            <a:off x="5043054" y="1690063"/>
            <a:ext cx="3977640" cy="246888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336" name="Google Shape;336;p97"/>
          <p:cNvSpPr txBox="1">
            <a:spLocks noGrp="1"/>
          </p:cNvSpPr>
          <p:nvPr>
            <p:ph type="body" idx="21"/>
          </p:nvPr>
        </p:nvSpPr>
        <p:spPr>
          <a:xfrm>
            <a:off x="5043055" y="948512"/>
            <a:ext cx="3977639" cy="375180"/>
          </a:xfrm>
          <a:prstGeom prst="rect">
            <a:avLst/>
          </a:prstGeom>
          <a:noFill/>
          <a:ln>
            <a:noFill/>
          </a:ln>
        </p:spPr>
        <p:txBody>
          <a:bodyPr spcFirstLastPara="1" wrap="square" lIns="91425" tIns="45700" rIns="91425" bIns="45700" anchor="b" anchorCtr="0">
            <a:noAutofit/>
          </a:bodyPr>
          <a:lstStyle>
            <a:lvl1pPr marL="228600" marR="0" lvl="0" indent="-114300" algn="ctr" rtl="0">
              <a:lnSpc>
                <a:spcPct val="90000"/>
              </a:lnSpc>
              <a:spcBef>
                <a:spcPts val="600"/>
              </a:spcBef>
              <a:spcAft>
                <a:spcPts val="0"/>
              </a:spcAft>
              <a:buClr>
                <a:schemeClr val="lt1"/>
              </a:buClr>
              <a:buSzPts val="4000"/>
              <a:buFont typeface="Arial"/>
              <a:buNone/>
              <a:defRPr sz="2000" b="0" cap="none">
                <a:solidFill>
                  <a:schemeClr val="lt1"/>
                </a:solidFill>
                <a:latin typeface="NVIDIA Sans"/>
                <a:ea typeface="NVIDIA Sans"/>
                <a:cs typeface="NVIDIA Sans"/>
                <a:sym typeface="NVIDIA Sans"/>
              </a:defRPr>
            </a:lvl1pPr>
            <a:lvl2pPr marL="457200" marR="0" lvl="1"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2pPr>
            <a:lvl3pPr marL="685800" marR="0" lvl="2"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3pPr>
            <a:lvl4pPr marL="914400" marR="0" lvl="3"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4pPr>
            <a:lvl5pPr marL="1143000" marR="0" lvl="4"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337" name="Google Shape;337;p97"/>
          <p:cNvSpPr txBox="1">
            <a:spLocks noGrp="1"/>
          </p:cNvSpPr>
          <p:nvPr>
            <p:ph type="body" idx="22"/>
          </p:nvPr>
        </p:nvSpPr>
        <p:spPr>
          <a:xfrm>
            <a:off x="9267304" y="1304466"/>
            <a:ext cx="3977640" cy="339877"/>
          </a:xfrm>
          <a:prstGeom prst="rect">
            <a:avLst/>
          </a:prstGeom>
          <a:noFill/>
          <a:ln>
            <a:noFill/>
          </a:ln>
        </p:spPr>
        <p:txBody>
          <a:bodyPr spcFirstLastPara="1" wrap="square" lIns="91425" tIns="45700" rIns="91425" bIns="45700" anchor="t" anchorCtr="0">
            <a:noAutofit/>
          </a:bodyPr>
          <a:lstStyle>
            <a:lvl1pPr marL="228600" marR="0" lvl="0" indent="-114300" algn="ctr" rtl="0">
              <a:lnSpc>
                <a:spcPct val="90000"/>
              </a:lnSpc>
              <a:spcBef>
                <a:spcPts val="300"/>
              </a:spcBef>
              <a:spcAft>
                <a:spcPts val="0"/>
              </a:spcAft>
              <a:buClr>
                <a:schemeClr val="lt1"/>
              </a:buClr>
              <a:buSzPts val="2800"/>
              <a:buFont typeface="Arial"/>
              <a:buNone/>
              <a:defRPr sz="1400" b="0">
                <a:solidFill>
                  <a:schemeClr val="lt1"/>
                </a:solidFill>
                <a:latin typeface="NVIDIA Sans"/>
                <a:ea typeface="NVIDIA Sans"/>
                <a:cs typeface="NVIDIA Sans"/>
                <a:sym typeface="NVIDIA Sans"/>
              </a:defRPr>
            </a:lvl1pPr>
            <a:lvl2pPr marL="457200" marR="0" lvl="1"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2pPr>
            <a:lvl3pPr marL="685800" marR="0" lvl="2"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3pPr>
            <a:lvl4pPr marL="914400" marR="0" lvl="3"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4pPr>
            <a:lvl5pPr marL="1143000" marR="0" lvl="4"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338" name="Google Shape;338;p97"/>
          <p:cNvSpPr>
            <a:spLocks noGrp="1"/>
          </p:cNvSpPr>
          <p:nvPr>
            <p:ph type="pic" idx="23"/>
          </p:nvPr>
        </p:nvSpPr>
        <p:spPr>
          <a:xfrm>
            <a:off x="818803" y="1690063"/>
            <a:ext cx="3977640" cy="246888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339" name="Google Shape;339;p97"/>
          <p:cNvSpPr txBox="1">
            <a:spLocks noGrp="1"/>
          </p:cNvSpPr>
          <p:nvPr>
            <p:ph type="body" idx="24"/>
          </p:nvPr>
        </p:nvSpPr>
        <p:spPr>
          <a:xfrm>
            <a:off x="818803" y="948512"/>
            <a:ext cx="3977640" cy="397764"/>
          </a:xfrm>
          <a:prstGeom prst="rect">
            <a:avLst/>
          </a:prstGeom>
          <a:noFill/>
          <a:ln>
            <a:noFill/>
          </a:ln>
        </p:spPr>
        <p:txBody>
          <a:bodyPr spcFirstLastPara="1" wrap="square" lIns="91425" tIns="45700" rIns="91425" bIns="45700" anchor="b" anchorCtr="0">
            <a:noAutofit/>
          </a:bodyPr>
          <a:lstStyle>
            <a:lvl1pPr marL="228600" marR="0" lvl="0" indent="-114300" algn="ctr" rtl="0">
              <a:lnSpc>
                <a:spcPct val="90000"/>
              </a:lnSpc>
              <a:spcBef>
                <a:spcPts val="600"/>
              </a:spcBef>
              <a:spcAft>
                <a:spcPts val="0"/>
              </a:spcAft>
              <a:buClr>
                <a:schemeClr val="lt1"/>
              </a:buClr>
              <a:buSzPts val="4000"/>
              <a:buFont typeface="Arial"/>
              <a:buNone/>
              <a:defRPr sz="2000" b="0" cap="none">
                <a:solidFill>
                  <a:schemeClr val="lt1"/>
                </a:solidFill>
                <a:latin typeface="NVIDIA Sans"/>
                <a:ea typeface="NVIDIA Sans"/>
                <a:cs typeface="NVIDIA Sans"/>
                <a:sym typeface="NVIDIA Sans"/>
              </a:defRPr>
            </a:lvl1pPr>
            <a:lvl2pPr marL="457200" marR="0" lvl="1"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2pPr>
            <a:lvl3pPr marL="685800" marR="0" lvl="2"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3pPr>
            <a:lvl4pPr marL="914400" marR="0" lvl="3"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4pPr>
            <a:lvl5pPr marL="1143000" marR="0" lvl="4"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340" name="Google Shape;340;p97"/>
          <p:cNvSpPr txBox="1">
            <a:spLocks noGrp="1"/>
          </p:cNvSpPr>
          <p:nvPr>
            <p:ph type="body" idx="25"/>
          </p:nvPr>
        </p:nvSpPr>
        <p:spPr>
          <a:xfrm>
            <a:off x="5043054" y="1304465"/>
            <a:ext cx="3975732" cy="339878"/>
          </a:xfrm>
          <a:prstGeom prst="rect">
            <a:avLst/>
          </a:prstGeom>
          <a:noFill/>
          <a:ln>
            <a:noFill/>
          </a:ln>
        </p:spPr>
        <p:txBody>
          <a:bodyPr spcFirstLastPara="1" wrap="square" lIns="91425" tIns="45700" rIns="91425" bIns="45700" anchor="t" anchorCtr="0">
            <a:noAutofit/>
          </a:bodyPr>
          <a:lstStyle>
            <a:lvl1pPr marL="228600" marR="0" lvl="0" indent="-114300" algn="ctr" rtl="0">
              <a:lnSpc>
                <a:spcPct val="90000"/>
              </a:lnSpc>
              <a:spcBef>
                <a:spcPts val="300"/>
              </a:spcBef>
              <a:spcAft>
                <a:spcPts val="0"/>
              </a:spcAft>
              <a:buClr>
                <a:schemeClr val="lt1"/>
              </a:buClr>
              <a:buSzPts val="2800"/>
              <a:buFont typeface="Arial"/>
              <a:buNone/>
              <a:defRPr sz="1400" b="0">
                <a:solidFill>
                  <a:schemeClr val="lt1"/>
                </a:solidFill>
                <a:latin typeface="NVIDIA Sans"/>
                <a:ea typeface="NVIDIA Sans"/>
                <a:cs typeface="NVIDIA Sans"/>
                <a:sym typeface="NVIDIA Sans"/>
              </a:defRPr>
            </a:lvl1pPr>
            <a:lvl2pPr marL="457200" marR="0" lvl="1"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2pPr>
            <a:lvl3pPr marL="685800" marR="0" lvl="2"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3pPr>
            <a:lvl4pPr marL="914400" marR="0" lvl="3"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4pPr>
            <a:lvl5pPr marL="1143000" marR="0" lvl="4"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341" name="Google Shape;341;p97"/>
          <p:cNvSpPr>
            <a:spLocks noGrp="1"/>
          </p:cNvSpPr>
          <p:nvPr>
            <p:ph type="pic" idx="26"/>
          </p:nvPr>
        </p:nvSpPr>
        <p:spPr>
          <a:xfrm>
            <a:off x="13491557" y="1690063"/>
            <a:ext cx="3977640" cy="246888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342" name="Google Shape;342;p97"/>
          <p:cNvSpPr txBox="1">
            <a:spLocks noGrp="1"/>
          </p:cNvSpPr>
          <p:nvPr>
            <p:ph type="body" idx="27"/>
          </p:nvPr>
        </p:nvSpPr>
        <p:spPr>
          <a:xfrm>
            <a:off x="13493462" y="948512"/>
            <a:ext cx="3975734" cy="375180"/>
          </a:xfrm>
          <a:prstGeom prst="rect">
            <a:avLst/>
          </a:prstGeom>
          <a:noFill/>
          <a:ln>
            <a:noFill/>
          </a:ln>
        </p:spPr>
        <p:txBody>
          <a:bodyPr spcFirstLastPara="1" wrap="square" lIns="91425" tIns="45700" rIns="91425" bIns="45700" anchor="b" anchorCtr="0">
            <a:noAutofit/>
          </a:bodyPr>
          <a:lstStyle>
            <a:lvl1pPr marL="228600" marR="0" lvl="0" indent="-114300" algn="ctr" rtl="0">
              <a:lnSpc>
                <a:spcPct val="90000"/>
              </a:lnSpc>
              <a:spcBef>
                <a:spcPts val="600"/>
              </a:spcBef>
              <a:spcAft>
                <a:spcPts val="0"/>
              </a:spcAft>
              <a:buClr>
                <a:schemeClr val="lt1"/>
              </a:buClr>
              <a:buSzPts val="4000"/>
              <a:buFont typeface="Arial"/>
              <a:buNone/>
              <a:defRPr sz="2000" b="0" cap="none">
                <a:solidFill>
                  <a:schemeClr val="lt1"/>
                </a:solidFill>
                <a:latin typeface="NVIDIA Sans"/>
                <a:ea typeface="NVIDIA Sans"/>
                <a:cs typeface="NVIDIA Sans"/>
                <a:sym typeface="NVIDIA Sans"/>
              </a:defRPr>
            </a:lvl1pPr>
            <a:lvl2pPr marL="457200" marR="0" lvl="1"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2pPr>
            <a:lvl3pPr marL="685800" marR="0" lvl="2"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3pPr>
            <a:lvl4pPr marL="914400" marR="0" lvl="3"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4pPr>
            <a:lvl5pPr marL="1143000" marR="0" lvl="4"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343" name="Google Shape;343;p97"/>
          <p:cNvSpPr txBox="1">
            <a:spLocks noGrp="1"/>
          </p:cNvSpPr>
          <p:nvPr>
            <p:ph type="body" idx="28"/>
          </p:nvPr>
        </p:nvSpPr>
        <p:spPr>
          <a:xfrm>
            <a:off x="818803" y="1304465"/>
            <a:ext cx="3977640" cy="339878"/>
          </a:xfrm>
          <a:prstGeom prst="rect">
            <a:avLst/>
          </a:prstGeom>
          <a:noFill/>
          <a:ln>
            <a:noFill/>
          </a:ln>
        </p:spPr>
        <p:txBody>
          <a:bodyPr spcFirstLastPara="1" wrap="square" lIns="91425" tIns="45700" rIns="91425" bIns="45700" anchor="t" anchorCtr="0">
            <a:noAutofit/>
          </a:bodyPr>
          <a:lstStyle>
            <a:lvl1pPr marL="228600" marR="0" lvl="0" indent="-114300" algn="ctr" rtl="0">
              <a:lnSpc>
                <a:spcPct val="90000"/>
              </a:lnSpc>
              <a:spcBef>
                <a:spcPts val="300"/>
              </a:spcBef>
              <a:spcAft>
                <a:spcPts val="0"/>
              </a:spcAft>
              <a:buClr>
                <a:schemeClr val="lt1"/>
              </a:buClr>
              <a:buSzPts val="2800"/>
              <a:buFont typeface="Arial"/>
              <a:buNone/>
              <a:defRPr sz="1400" b="0">
                <a:solidFill>
                  <a:schemeClr val="lt1"/>
                </a:solidFill>
                <a:latin typeface="NVIDIA Sans"/>
                <a:ea typeface="NVIDIA Sans"/>
                <a:cs typeface="NVIDIA Sans"/>
                <a:sym typeface="NVIDIA Sans"/>
              </a:defRPr>
            </a:lvl1pPr>
            <a:lvl2pPr marL="457200" marR="0" lvl="1"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2pPr>
            <a:lvl3pPr marL="685800" marR="0" lvl="2"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3pPr>
            <a:lvl4pPr marL="914400" marR="0" lvl="3"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4pPr>
            <a:lvl5pPr marL="1143000" marR="0" lvl="4"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grpSp>
        <p:nvGrpSpPr>
          <p:cNvPr id="344" name="Google Shape;344;p97"/>
          <p:cNvGrpSpPr/>
          <p:nvPr/>
        </p:nvGrpSpPr>
        <p:grpSpPr>
          <a:xfrm>
            <a:off x="17030700" y="0"/>
            <a:ext cx="1257301" cy="542054"/>
            <a:chOff x="34061399" y="0"/>
            <a:chExt cx="2514601" cy="1084107"/>
          </a:xfrm>
        </p:grpSpPr>
        <p:sp>
          <p:nvSpPr>
            <p:cNvPr id="345" name="Google Shape;345;p97"/>
            <p:cNvSpPr/>
            <p:nvPr/>
          </p:nvSpPr>
          <p:spPr>
            <a:xfrm>
              <a:off x="36420552" y="0"/>
              <a:ext cx="155448" cy="889671"/>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2000">
                <a:solidFill>
                  <a:schemeClr val="dk1"/>
                </a:solidFill>
                <a:latin typeface="Trebuchet MS"/>
                <a:ea typeface="Trebuchet MS"/>
                <a:cs typeface="Trebuchet MS"/>
                <a:sym typeface="Trebuchet MS"/>
              </a:endParaRPr>
            </a:p>
          </p:txBody>
        </p:sp>
        <p:pic>
          <p:nvPicPr>
            <p:cNvPr id="346" name="Google Shape;346;p97" descr="A picture containing shape&#10;&#10;Description automatically generated"/>
            <p:cNvPicPr preferRelativeResize="0"/>
            <p:nvPr/>
          </p:nvPicPr>
          <p:blipFill rotWithShape="1">
            <a:blip r:embed="rId2">
              <a:alphaModFix/>
            </a:blip>
            <a:srcRect/>
            <a:stretch/>
          </p:blipFill>
          <p:spPr>
            <a:xfrm>
              <a:off x="34061399" y="393869"/>
              <a:ext cx="2003438" cy="690238"/>
            </a:xfrm>
            <a:prstGeom prst="rect">
              <a:avLst/>
            </a:prstGeom>
            <a:noFill/>
            <a:ln>
              <a:noFill/>
            </a:ln>
          </p:spPr>
        </p:pic>
      </p:grpSp>
    </p:spTree>
    <p:extLst>
      <p:ext uri="{BB962C8B-B14F-4D97-AF65-F5344CB8AC3E}">
        <p14:creationId xmlns:p14="http://schemas.microsoft.com/office/powerpoint/2010/main" val="421016216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9 Image">
  <p:cSld name="9 Image">
    <p:spTree>
      <p:nvGrpSpPr>
        <p:cNvPr id="1" name="Shape 347"/>
        <p:cNvGrpSpPr/>
        <p:nvPr/>
      </p:nvGrpSpPr>
      <p:grpSpPr>
        <a:xfrm>
          <a:off x="0" y="0"/>
          <a:ext cx="0" cy="0"/>
          <a:chOff x="0" y="0"/>
          <a:chExt cx="0" cy="0"/>
        </a:xfrm>
      </p:grpSpPr>
      <p:sp>
        <p:nvSpPr>
          <p:cNvPr id="348" name="Google Shape;348;p98"/>
          <p:cNvSpPr txBox="1">
            <a:spLocks noGrp="1"/>
          </p:cNvSpPr>
          <p:nvPr>
            <p:ph type="title"/>
          </p:nvPr>
        </p:nvSpPr>
        <p:spPr>
          <a:xfrm>
            <a:off x="754380" y="8147069"/>
            <a:ext cx="10034155" cy="125730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7200"/>
              <a:buFont typeface="NVIDIA Sans"/>
              <a:buNone/>
              <a:defRPr sz="3600" b="1" cap="none">
                <a:solidFill>
                  <a:schemeClr val="lt1"/>
                </a:solidFill>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9" name="Google Shape;349;p98"/>
          <p:cNvSpPr txBox="1">
            <a:spLocks noGrp="1"/>
          </p:cNvSpPr>
          <p:nvPr>
            <p:ph type="body" idx="1"/>
          </p:nvPr>
        </p:nvSpPr>
        <p:spPr>
          <a:xfrm>
            <a:off x="754380" y="9390653"/>
            <a:ext cx="10034155" cy="704088"/>
          </a:xfrm>
          <a:prstGeom prst="rect">
            <a:avLst/>
          </a:prstGeom>
          <a:noFill/>
          <a:ln>
            <a:noFill/>
          </a:ln>
        </p:spPr>
        <p:txBody>
          <a:bodyPr spcFirstLastPara="1" wrap="square" lIns="91425" tIns="45700" rIns="91425" bIns="45700" anchor="t" anchorCtr="0">
            <a:noAutofit/>
          </a:bodyPr>
          <a:lstStyle>
            <a:lvl1pPr marL="228600" marR="0" lvl="0" indent="-114300" algn="l" rtl="0">
              <a:lnSpc>
                <a:spcPct val="90000"/>
              </a:lnSpc>
              <a:spcBef>
                <a:spcPts val="0"/>
              </a:spcBef>
              <a:spcAft>
                <a:spcPts val="0"/>
              </a:spcAft>
              <a:buClr>
                <a:schemeClr val="dk2"/>
              </a:buClr>
              <a:buSzPts val="4800"/>
              <a:buFont typeface="Arial"/>
              <a:buNone/>
              <a:defRPr sz="2400">
                <a:solidFill>
                  <a:schemeClr val="dk2"/>
                </a:solidFill>
                <a:latin typeface="NVIDIA Sans"/>
                <a:ea typeface="NVIDIA Sans"/>
                <a:cs typeface="NVIDIA Sans"/>
                <a:sym typeface="NVIDIA Sans"/>
              </a:defRPr>
            </a:lvl1pPr>
            <a:lvl2pPr marL="457200" marR="0" lvl="1" indent="-114300" algn="ctr" rtl="0">
              <a:lnSpc>
                <a:spcPct val="90000"/>
              </a:lnSpc>
              <a:spcBef>
                <a:spcPts val="750"/>
              </a:spcBef>
              <a:spcAft>
                <a:spcPts val="0"/>
              </a:spcAft>
              <a:buClr>
                <a:schemeClr val="dk1"/>
              </a:buClr>
              <a:buSzPts val="4400"/>
              <a:buFont typeface="Arial"/>
              <a:buNone/>
              <a:defRPr sz="2200" b="0" i="0" u="none" strike="noStrike" cap="none">
                <a:solidFill>
                  <a:schemeClr val="dk1"/>
                </a:solidFill>
                <a:latin typeface="Trebuchet MS"/>
                <a:ea typeface="Trebuchet MS"/>
                <a:cs typeface="Trebuchet MS"/>
                <a:sym typeface="Trebuchet MS"/>
              </a:defRPr>
            </a:lvl2pPr>
            <a:lvl3pPr marL="685800" marR="0" lvl="2" indent="-114300" algn="ctr" rtl="0">
              <a:lnSpc>
                <a:spcPct val="90000"/>
              </a:lnSpc>
              <a:spcBef>
                <a:spcPts val="750"/>
              </a:spcBef>
              <a:spcAft>
                <a:spcPts val="0"/>
              </a:spcAft>
              <a:buClr>
                <a:schemeClr val="dk1"/>
              </a:buClr>
              <a:buSzPts val="4400"/>
              <a:buFont typeface="Arial"/>
              <a:buNone/>
              <a:defRPr sz="2200" b="0" i="0" u="none" strike="noStrike" cap="none">
                <a:solidFill>
                  <a:schemeClr val="dk1"/>
                </a:solidFill>
                <a:latin typeface="Trebuchet MS"/>
                <a:ea typeface="Trebuchet MS"/>
                <a:cs typeface="Trebuchet MS"/>
                <a:sym typeface="Trebuchet MS"/>
              </a:defRPr>
            </a:lvl3pPr>
            <a:lvl4pPr marL="914400" marR="0" lvl="3" indent="-114300" algn="ctr" rtl="0">
              <a:lnSpc>
                <a:spcPct val="90000"/>
              </a:lnSpc>
              <a:spcBef>
                <a:spcPts val="750"/>
              </a:spcBef>
              <a:spcAft>
                <a:spcPts val="0"/>
              </a:spcAft>
              <a:buClr>
                <a:schemeClr val="dk1"/>
              </a:buClr>
              <a:buSzPts val="4400"/>
              <a:buFont typeface="Arial"/>
              <a:buNone/>
              <a:defRPr sz="2200" b="0" i="0" u="none" strike="noStrike" cap="none">
                <a:solidFill>
                  <a:schemeClr val="dk1"/>
                </a:solidFill>
                <a:latin typeface="Trebuchet MS"/>
                <a:ea typeface="Trebuchet MS"/>
                <a:cs typeface="Trebuchet MS"/>
                <a:sym typeface="Trebuchet MS"/>
              </a:defRPr>
            </a:lvl4pPr>
            <a:lvl5pPr marL="1143000" marR="0" lvl="4" indent="-114300" algn="ctr" rtl="0">
              <a:lnSpc>
                <a:spcPct val="90000"/>
              </a:lnSpc>
              <a:spcBef>
                <a:spcPts val="750"/>
              </a:spcBef>
              <a:spcAft>
                <a:spcPts val="0"/>
              </a:spcAft>
              <a:buClr>
                <a:schemeClr val="dk1"/>
              </a:buClr>
              <a:buSzPts val="4400"/>
              <a:buFont typeface="Arial"/>
              <a:buNone/>
              <a:defRPr sz="2200" b="0"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cxnSp>
        <p:nvCxnSpPr>
          <p:cNvPr id="350" name="Google Shape;350;p98"/>
          <p:cNvCxnSpPr/>
          <p:nvPr/>
        </p:nvCxnSpPr>
        <p:spPr>
          <a:xfrm>
            <a:off x="0" y="8132064"/>
            <a:ext cx="11247120" cy="0"/>
          </a:xfrm>
          <a:prstGeom prst="straightConnector1">
            <a:avLst/>
          </a:prstGeom>
          <a:noFill/>
          <a:ln w="25400" cap="flat" cmpd="sng">
            <a:solidFill>
              <a:schemeClr val="accent5"/>
            </a:solidFill>
            <a:prstDash val="solid"/>
            <a:round/>
            <a:headEnd type="none" w="sm" len="sm"/>
            <a:tailEnd type="none" w="sm" len="sm"/>
          </a:ln>
        </p:spPr>
      </p:cxnSp>
      <p:sp>
        <p:nvSpPr>
          <p:cNvPr id="351" name="Google Shape;351;p98"/>
          <p:cNvSpPr/>
          <p:nvPr/>
        </p:nvSpPr>
        <p:spPr>
          <a:xfrm>
            <a:off x="16758745" y="9553904"/>
            <a:ext cx="1529255" cy="733097"/>
          </a:xfrm>
          <a:prstGeom prst="rect">
            <a:avLst/>
          </a:prstGeom>
          <a:solidFill>
            <a:schemeClr val="dk1"/>
          </a:solidFill>
          <a:ln>
            <a:noFill/>
          </a:ln>
        </p:spPr>
        <p:txBody>
          <a:bodyPr spcFirstLastPara="1" wrap="square" lIns="45713" tIns="22850" rIns="45713" bIns="22850" anchor="ctr" anchorCtr="0">
            <a:noAutofit/>
          </a:bodyPr>
          <a:lstStyle/>
          <a:p>
            <a:pPr marL="0" marR="0" lvl="0" indent="0" algn="ctr" rtl="0">
              <a:lnSpc>
                <a:spcPct val="90000"/>
              </a:lnSpc>
              <a:spcBef>
                <a:spcPts val="0"/>
              </a:spcBef>
              <a:spcAft>
                <a:spcPts val="0"/>
              </a:spcAft>
              <a:buNone/>
            </a:pPr>
            <a:endParaRPr sz="2000">
              <a:solidFill>
                <a:schemeClr val="dk1"/>
              </a:solidFill>
              <a:latin typeface="Trebuchet MS"/>
              <a:ea typeface="Trebuchet MS"/>
              <a:cs typeface="Trebuchet MS"/>
              <a:sym typeface="Trebuchet MS"/>
            </a:endParaRPr>
          </a:p>
        </p:txBody>
      </p:sp>
      <p:sp>
        <p:nvSpPr>
          <p:cNvPr id="352" name="Google Shape;352;p98"/>
          <p:cNvSpPr txBox="1">
            <a:spLocks noGrp="1"/>
          </p:cNvSpPr>
          <p:nvPr>
            <p:ph type="body" idx="2"/>
          </p:nvPr>
        </p:nvSpPr>
        <p:spPr>
          <a:xfrm>
            <a:off x="5891055" y="7149839"/>
            <a:ext cx="3130741" cy="375180"/>
          </a:xfrm>
          <a:prstGeom prst="rect">
            <a:avLst/>
          </a:prstGeom>
          <a:noFill/>
          <a:ln>
            <a:noFill/>
          </a:ln>
        </p:spPr>
        <p:txBody>
          <a:bodyPr spcFirstLastPara="1" wrap="square" lIns="91425" tIns="45700" rIns="91425" bIns="45700" anchor="b" anchorCtr="0">
            <a:noAutofit/>
          </a:bodyPr>
          <a:lstStyle>
            <a:lvl1pPr marL="228600" marR="0" lvl="0" indent="-114300" algn="ctr" rtl="0">
              <a:lnSpc>
                <a:spcPct val="90000"/>
              </a:lnSpc>
              <a:spcBef>
                <a:spcPts val="600"/>
              </a:spcBef>
              <a:spcAft>
                <a:spcPts val="0"/>
              </a:spcAft>
              <a:buClr>
                <a:schemeClr val="lt1"/>
              </a:buClr>
              <a:buSzPts val="4000"/>
              <a:buFont typeface="Arial"/>
              <a:buNone/>
              <a:defRPr sz="2000" b="0" cap="none">
                <a:solidFill>
                  <a:schemeClr val="lt1"/>
                </a:solidFill>
                <a:latin typeface="NVIDIA Sans"/>
                <a:ea typeface="NVIDIA Sans"/>
                <a:cs typeface="NVIDIA Sans"/>
                <a:sym typeface="NVIDIA Sans"/>
              </a:defRPr>
            </a:lvl1pPr>
            <a:lvl2pPr marL="457200" marR="0" lvl="1"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2pPr>
            <a:lvl3pPr marL="685800" marR="0" lvl="2"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3pPr>
            <a:lvl4pPr marL="914400" marR="0" lvl="3"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4pPr>
            <a:lvl5pPr marL="1143000" marR="0" lvl="4"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353" name="Google Shape;353;p98"/>
          <p:cNvSpPr txBox="1">
            <a:spLocks noGrp="1"/>
          </p:cNvSpPr>
          <p:nvPr>
            <p:ph type="body" idx="3"/>
          </p:nvPr>
        </p:nvSpPr>
        <p:spPr>
          <a:xfrm>
            <a:off x="2518710" y="7149839"/>
            <a:ext cx="3127421" cy="375180"/>
          </a:xfrm>
          <a:prstGeom prst="rect">
            <a:avLst/>
          </a:prstGeom>
          <a:noFill/>
          <a:ln>
            <a:noFill/>
          </a:ln>
        </p:spPr>
        <p:txBody>
          <a:bodyPr spcFirstLastPara="1" wrap="square" lIns="91425" tIns="45700" rIns="91425" bIns="45700" anchor="b" anchorCtr="0">
            <a:noAutofit/>
          </a:bodyPr>
          <a:lstStyle>
            <a:lvl1pPr marL="228600" marR="0" lvl="0" indent="-114300" algn="ctr" rtl="0">
              <a:lnSpc>
                <a:spcPct val="90000"/>
              </a:lnSpc>
              <a:spcBef>
                <a:spcPts val="600"/>
              </a:spcBef>
              <a:spcAft>
                <a:spcPts val="0"/>
              </a:spcAft>
              <a:buClr>
                <a:schemeClr val="lt1"/>
              </a:buClr>
              <a:buSzPts val="4000"/>
              <a:buFont typeface="Arial"/>
              <a:buNone/>
              <a:defRPr sz="2000" b="0" cap="none">
                <a:solidFill>
                  <a:schemeClr val="lt1"/>
                </a:solidFill>
                <a:latin typeface="NVIDIA Sans"/>
                <a:ea typeface="NVIDIA Sans"/>
                <a:cs typeface="NVIDIA Sans"/>
                <a:sym typeface="NVIDIA Sans"/>
              </a:defRPr>
            </a:lvl1pPr>
            <a:lvl2pPr marL="457200" marR="0" lvl="1"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2pPr>
            <a:lvl3pPr marL="685800" marR="0" lvl="2"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3pPr>
            <a:lvl4pPr marL="914400" marR="0" lvl="3"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4pPr>
            <a:lvl5pPr marL="1143000" marR="0" lvl="4"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354" name="Google Shape;354;p98"/>
          <p:cNvSpPr txBox="1">
            <a:spLocks noGrp="1"/>
          </p:cNvSpPr>
          <p:nvPr>
            <p:ph type="body" idx="4"/>
          </p:nvPr>
        </p:nvSpPr>
        <p:spPr>
          <a:xfrm>
            <a:off x="5891055" y="7483806"/>
            <a:ext cx="3130741" cy="375180"/>
          </a:xfrm>
          <a:prstGeom prst="rect">
            <a:avLst/>
          </a:prstGeom>
          <a:noFill/>
          <a:ln>
            <a:noFill/>
          </a:ln>
        </p:spPr>
        <p:txBody>
          <a:bodyPr spcFirstLastPara="1" wrap="square" lIns="91425" tIns="45700" rIns="91425" bIns="45700" anchor="t" anchorCtr="0">
            <a:noAutofit/>
          </a:bodyPr>
          <a:lstStyle>
            <a:lvl1pPr marL="228600" marR="0" lvl="0" indent="-114300" algn="ctr" rtl="0">
              <a:lnSpc>
                <a:spcPct val="90000"/>
              </a:lnSpc>
              <a:spcBef>
                <a:spcPts val="300"/>
              </a:spcBef>
              <a:spcAft>
                <a:spcPts val="0"/>
              </a:spcAft>
              <a:buClr>
                <a:schemeClr val="lt1"/>
              </a:buClr>
              <a:buSzPts val="2800"/>
              <a:buFont typeface="Arial"/>
              <a:buNone/>
              <a:defRPr sz="1400" b="0">
                <a:solidFill>
                  <a:schemeClr val="lt1"/>
                </a:solidFill>
                <a:latin typeface="NVIDIA Sans"/>
                <a:ea typeface="NVIDIA Sans"/>
                <a:cs typeface="NVIDIA Sans"/>
                <a:sym typeface="NVIDIA Sans"/>
              </a:defRPr>
            </a:lvl1pPr>
            <a:lvl2pPr marL="457200" marR="0" lvl="1"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2pPr>
            <a:lvl3pPr marL="685800" marR="0" lvl="2"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3pPr>
            <a:lvl4pPr marL="914400" marR="0" lvl="3"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4pPr>
            <a:lvl5pPr marL="1143000" marR="0" lvl="4"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355" name="Google Shape;355;p98"/>
          <p:cNvSpPr txBox="1">
            <a:spLocks noGrp="1"/>
          </p:cNvSpPr>
          <p:nvPr>
            <p:ph type="body" idx="5"/>
          </p:nvPr>
        </p:nvSpPr>
        <p:spPr>
          <a:xfrm>
            <a:off x="2518710" y="7483806"/>
            <a:ext cx="3127421" cy="375180"/>
          </a:xfrm>
          <a:prstGeom prst="rect">
            <a:avLst/>
          </a:prstGeom>
          <a:noFill/>
          <a:ln>
            <a:noFill/>
          </a:ln>
        </p:spPr>
        <p:txBody>
          <a:bodyPr spcFirstLastPara="1" wrap="square" lIns="91425" tIns="45700" rIns="91425" bIns="45700" anchor="t" anchorCtr="0">
            <a:noAutofit/>
          </a:bodyPr>
          <a:lstStyle>
            <a:lvl1pPr marL="228600" marR="0" lvl="0" indent="-114300" algn="ctr" rtl="0">
              <a:lnSpc>
                <a:spcPct val="90000"/>
              </a:lnSpc>
              <a:spcBef>
                <a:spcPts val="300"/>
              </a:spcBef>
              <a:spcAft>
                <a:spcPts val="0"/>
              </a:spcAft>
              <a:buClr>
                <a:schemeClr val="lt1"/>
              </a:buClr>
              <a:buSzPts val="2800"/>
              <a:buFont typeface="Arial"/>
              <a:buNone/>
              <a:defRPr sz="1400" b="0">
                <a:solidFill>
                  <a:schemeClr val="lt1"/>
                </a:solidFill>
                <a:latin typeface="NVIDIA Sans"/>
                <a:ea typeface="NVIDIA Sans"/>
                <a:cs typeface="NVIDIA Sans"/>
                <a:sym typeface="NVIDIA Sans"/>
              </a:defRPr>
            </a:lvl1pPr>
            <a:lvl2pPr marL="457200" marR="0" lvl="1"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2pPr>
            <a:lvl3pPr marL="685800" marR="0" lvl="2"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3pPr>
            <a:lvl4pPr marL="914400" marR="0" lvl="3"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4pPr>
            <a:lvl5pPr marL="1143000" marR="0" lvl="4"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356" name="Google Shape;356;p98"/>
          <p:cNvSpPr>
            <a:spLocks noGrp="1"/>
          </p:cNvSpPr>
          <p:nvPr>
            <p:ph type="pic" idx="6"/>
          </p:nvPr>
        </p:nvSpPr>
        <p:spPr>
          <a:xfrm>
            <a:off x="2510589" y="4407105"/>
            <a:ext cx="3131820" cy="246888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357" name="Google Shape;357;p98"/>
          <p:cNvSpPr>
            <a:spLocks noGrp="1"/>
          </p:cNvSpPr>
          <p:nvPr>
            <p:ph type="pic" idx="7"/>
          </p:nvPr>
        </p:nvSpPr>
        <p:spPr>
          <a:xfrm>
            <a:off x="5889858" y="4407105"/>
            <a:ext cx="3131820" cy="246888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358" name="Google Shape;358;p98"/>
          <p:cNvSpPr>
            <a:spLocks noGrp="1"/>
          </p:cNvSpPr>
          <p:nvPr>
            <p:ph type="pic" idx="8"/>
          </p:nvPr>
        </p:nvSpPr>
        <p:spPr>
          <a:xfrm>
            <a:off x="12643079" y="4407105"/>
            <a:ext cx="3131820" cy="246888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359" name="Google Shape;359;p98"/>
          <p:cNvSpPr txBox="1">
            <a:spLocks noGrp="1"/>
          </p:cNvSpPr>
          <p:nvPr>
            <p:ph type="body" idx="9"/>
          </p:nvPr>
        </p:nvSpPr>
        <p:spPr>
          <a:xfrm>
            <a:off x="9266205" y="7149839"/>
            <a:ext cx="3131821" cy="375180"/>
          </a:xfrm>
          <a:prstGeom prst="rect">
            <a:avLst/>
          </a:prstGeom>
          <a:noFill/>
          <a:ln>
            <a:noFill/>
          </a:ln>
        </p:spPr>
        <p:txBody>
          <a:bodyPr spcFirstLastPara="1" wrap="square" lIns="91425" tIns="45700" rIns="91425" bIns="45700" anchor="b" anchorCtr="0">
            <a:noAutofit/>
          </a:bodyPr>
          <a:lstStyle>
            <a:lvl1pPr marL="228600" marR="0" lvl="0" indent="-114300" algn="ctr" rtl="0">
              <a:lnSpc>
                <a:spcPct val="90000"/>
              </a:lnSpc>
              <a:spcBef>
                <a:spcPts val="600"/>
              </a:spcBef>
              <a:spcAft>
                <a:spcPts val="0"/>
              </a:spcAft>
              <a:buClr>
                <a:schemeClr val="lt1"/>
              </a:buClr>
              <a:buSzPts val="4000"/>
              <a:buFont typeface="Arial"/>
              <a:buNone/>
              <a:defRPr sz="2000" b="0" cap="none">
                <a:solidFill>
                  <a:schemeClr val="lt1"/>
                </a:solidFill>
                <a:latin typeface="NVIDIA Sans"/>
                <a:ea typeface="NVIDIA Sans"/>
                <a:cs typeface="NVIDIA Sans"/>
                <a:sym typeface="NVIDIA Sans"/>
              </a:defRPr>
            </a:lvl1pPr>
            <a:lvl2pPr marL="457200" marR="0" lvl="1"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2pPr>
            <a:lvl3pPr marL="685800" marR="0" lvl="2"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3pPr>
            <a:lvl4pPr marL="914400" marR="0" lvl="3"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4pPr>
            <a:lvl5pPr marL="1143000" marR="0" lvl="4"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360" name="Google Shape;360;p98"/>
          <p:cNvSpPr txBox="1">
            <a:spLocks noGrp="1"/>
          </p:cNvSpPr>
          <p:nvPr>
            <p:ph type="body" idx="13"/>
          </p:nvPr>
        </p:nvSpPr>
        <p:spPr>
          <a:xfrm>
            <a:off x="9266205" y="7483806"/>
            <a:ext cx="3131821" cy="375180"/>
          </a:xfrm>
          <a:prstGeom prst="rect">
            <a:avLst/>
          </a:prstGeom>
          <a:noFill/>
          <a:ln>
            <a:noFill/>
          </a:ln>
        </p:spPr>
        <p:txBody>
          <a:bodyPr spcFirstLastPara="1" wrap="square" lIns="91425" tIns="45700" rIns="91425" bIns="45700" anchor="t" anchorCtr="0">
            <a:noAutofit/>
          </a:bodyPr>
          <a:lstStyle>
            <a:lvl1pPr marL="228600" marR="0" lvl="0" indent="-114300" algn="ctr" rtl="0">
              <a:lnSpc>
                <a:spcPct val="90000"/>
              </a:lnSpc>
              <a:spcBef>
                <a:spcPts val="300"/>
              </a:spcBef>
              <a:spcAft>
                <a:spcPts val="0"/>
              </a:spcAft>
              <a:buClr>
                <a:schemeClr val="lt1"/>
              </a:buClr>
              <a:buSzPts val="2800"/>
              <a:buFont typeface="Arial"/>
              <a:buNone/>
              <a:defRPr sz="1400" b="0">
                <a:solidFill>
                  <a:schemeClr val="lt1"/>
                </a:solidFill>
                <a:latin typeface="NVIDIA Sans"/>
                <a:ea typeface="NVIDIA Sans"/>
                <a:cs typeface="NVIDIA Sans"/>
                <a:sym typeface="NVIDIA Sans"/>
              </a:defRPr>
            </a:lvl1pPr>
            <a:lvl2pPr marL="457200" marR="0" lvl="1"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2pPr>
            <a:lvl3pPr marL="685800" marR="0" lvl="2"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3pPr>
            <a:lvl4pPr marL="914400" marR="0" lvl="3"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4pPr>
            <a:lvl5pPr marL="1143000" marR="0" lvl="4"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361" name="Google Shape;361;p98"/>
          <p:cNvSpPr>
            <a:spLocks noGrp="1"/>
          </p:cNvSpPr>
          <p:nvPr>
            <p:ph type="pic" idx="14"/>
          </p:nvPr>
        </p:nvSpPr>
        <p:spPr>
          <a:xfrm>
            <a:off x="7576030" y="1690063"/>
            <a:ext cx="3131820" cy="246888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362" name="Google Shape;362;p98"/>
          <p:cNvSpPr>
            <a:spLocks noGrp="1"/>
          </p:cNvSpPr>
          <p:nvPr>
            <p:ph type="pic" idx="15"/>
          </p:nvPr>
        </p:nvSpPr>
        <p:spPr>
          <a:xfrm>
            <a:off x="4197417" y="1690063"/>
            <a:ext cx="3131820" cy="246888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363" name="Google Shape;363;p98"/>
          <p:cNvSpPr>
            <a:spLocks noGrp="1"/>
          </p:cNvSpPr>
          <p:nvPr>
            <p:ph type="pic" idx="16"/>
          </p:nvPr>
        </p:nvSpPr>
        <p:spPr>
          <a:xfrm>
            <a:off x="818803" y="1690063"/>
            <a:ext cx="3131820" cy="246888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364" name="Google Shape;364;p98"/>
          <p:cNvSpPr>
            <a:spLocks noGrp="1"/>
          </p:cNvSpPr>
          <p:nvPr>
            <p:ph type="pic" idx="17"/>
          </p:nvPr>
        </p:nvSpPr>
        <p:spPr>
          <a:xfrm>
            <a:off x="10954644" y="1690063"/>
            <a:ext cx="3131820" cy="246888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365" name="Google Shape;365;p98"/>
          <p:cNvSpPr>
            <a:spLocks noGrp="1"/>
          </p:cNvSpPr>
          <p:nvPr>
            <p:ph type="pic" idx="18"/>
          </p:nvPr>
        </p:nvSpPr>
        <p:spPr>
          <a:xfrm>
            <a:off x="14333258" y="1690063"/>
            <a:ext cx="3131820" cy="246888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366" name="Google Shape;366;p98"/>
          <p:cNvSpPr>
            <a:spLocks noGrp="1"/>
          </p:cNvSpPr>
          <p:nvPr>
            <p:ph type="pic" idx="19"/>
          </p:nvPr>
        </p:nvSpPr>
        <p:spPr>
          <a:xfrm>
            <a:off x="9263810" y="4407105"/>
            <a:ext cx="3131820" cy="246888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367" name="Google Shape;367;p98"/>
          <p:cNvSpPr txBox="1">
            <a:spLocks noGrp="1"/>
          </p:cNvSpPr>
          <p:nvPr>
            <p:ph type="body" idx="20"/>
          </p:nvPr>
        </p:nvSpPr>
        <p:spPr>
          <a:xfrm>
            <a:off x="12653712" y="7149839"/>
            <a:ext cx="3131820" cy="375180"/>
          </a:xfrm>
          <a:prstGeom prst="rect">
            <a:avLst/>
          </a:prstGeom>
          <a:noFill/>
          <a:ln>
            <a:noFill/>
          </a:ln>
        </p:spPr>
        <p:txBody>
          <a:bodyPr spcFirstLastPara="1" wrap="square" lIns="91425" tIns="45700" rIns="91425" bIns="45700" anchor="b" anchorCtr="0">
            <a:noAutofit/>
          </a:bodyPr>
          <a:lstStyle>
            <a:lvl1pPr marL="228600" marR="0" lvl="0" indent="-114300" algn="ctr" rtl="0">
              <a:lnSpc>
                <a:spcPct val="90000"/>
              </a:lnSpc>
              <a:spcBef>
                <a:spcPts val="600"/>
              </a:spcBef>
              <a:spcAft>
                <a:spcPts val="0"/>
              </a:spcAft>
              <a:buClr>
                <a:schemeClr val="lt1"/>
              </a:buClr>
              <a:buSzPts val="4000"/>
              <a:buFont typeface="Arial"/>
              <a:buNone/>
              <a:defRPr sz="2000" b="0" cap="none">
                <a:solidFill>
                  <a:schemeClr val="lt1"/>
                </a:solidFill>
                <a:latin typeface="NVIDIA Sans"/>
                <a:ea typeface="NVIDIA Sans"/>
                <a:cs typeface="NVIDIA Sans"/>
                <a:sym typeface="NVIDIA Sans"/>
              </a:defRPr>
            </a:lvl1pPr>
            <a:lvl2pPr marL="457200" marR="0" lvl="1"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2pPr>
            <a:lvl3pPr marL="685800" marR="0" lvl="2"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3pPr>
            <a:lvl4pPr marL="914400" marR="0" lvl="3"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4pPr>
            <a:lvl5pPr marL="1143000" marR="0" lvl="4"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368" name="Google Shape;368;p98"/>
          <p:cNvSpPr txBox="1">
            <a:spLocks noGrp="1"/>
          </p:cNvSpPr>
          <p:nvPr>
            <p:ph type="body" idx="21"/>
          </p:nvPr>
        </p:nvSpPr>
        <p:spPr>
          <a:xfrm>
            <a:off x="12653712" y="7483806"/>
            <a:ext cx="3131820" cy="375180"/>
          </a:xfrm>
          <a:prstGeom prst="rect">
            <a:avLst/>
          </a:prstGeom>
          <a:noFill/>
          <a:ln>
            <a:noFill/>
          </a:ln>
        </p:spPr>
        <p:txBody>
          <a:bodyPr spcFirstLastPara="1" wrap="square" lIns="91425" tIns="45700" rIns="91425" bIns="45700" anchor="t" anchorCtr="0">
            <a:noAutofit/>
          </a:bodyPr>
          <a:lstStyle>
            <a:lvl1pPr marL="228600" marR="0" lvl="0" indent="-114300" algn="ctr" rtl="0">
              <a:lnSpc>
                <a:spcPct val="90000"/>
              </a:lnSpc>
              <a:spcBef>
                <a:spcPts val="300"/>
              </a:spcBef>
              <a:spcAft>
                <a:spcPts val="0"/>
              </a:spcAft>
              <a:buClr>
                <a:schemeClr val="lt1"/>
              </a:buClr>
              <a:buSzPts val="2800"/>
              <a:buFont typeface="Arial"/>
              <a:buNone/>
              <a:defRPr sz="1400" b="0">
                <a:solidFill>
                  <a:schemeClr val="lt1"/>
                </a:solidFill>
                <a:latin typeface="NVIDIA Sans"/>
                <a:ea typeface="NVIDIA Sans"/>
                <a:cs typeface="NVIDIA Sans"/>
                <a:sym typeface="NVIDIA Sans"/>
              </a:defRPr>
            </a:lvl1pPr>
            <a:lvl2pPr marL="457200" marR="0" lvl="1"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2pPr>
            <a:lvl3pPr marL="685800" marR="0" lvl="2"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3pPr>
            <a:lvl4pPr marL="914400" marR="0" lvl="3"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4pPr>
            <a:lvl5pPr marL="1143000" marR="0" lvl="4"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369" name="Google Shape;369;p98"/>
          <p:cNvSpPr txBox="1">
            <a:spLocks noGrp="1"/>
          </p:cNvSpPr>
          <p:nvPr>
            <p:ph type="body" idx="22"/>
          </p:nvPr>
        </p:nvSpPr>
        <p:spPr>
          <a:xfrm>
            <a:off x="818803" y="948512"/>
            <a:ext cx="3131820" cy="397764"/>
          </a:xfrm>
          <a:prstGeom prst="rect">
            <a:avLst/>
          </a:prstGeom>
          <a:noFill/>
          <a:ln>
            <a:noFill/>
          </a:ln>
        </p:spPr>
        <p:txBody>
          <a:bodyPr spcFirstLastPara="1" wrap="square" lIns="91425" tIns="45700" rIns="91425" bIns="45700" anchor="b" anchorCtr="0">
            <a:noAutofit/>
          </a:bodyPr>
          <a:lstStyle>
            <a:lvl1pPr marL="228600" marR="0" lvl="0" indent="-114300" algn="ctr" rtl="0">
              <a:lnSpc>
                <a:spcPct val="90000"/>
              </a:lnSpc>
              <a:spcBef>
                <a:spcPts val="600"/>
              </a:spcBef>
              <a:spcAft>
                <a:spcPts val="0"/>
              </a:spcAft>
              <a:buClr>
                <a:schemeClr val="lt1"/>
              </a:buClr>
              <a:buSzPts val="4000"/>
              <a:buFont typeface="Arial"/>
              <a:buNone/>
              <a:defRPr sz="2000" b="0" cap="none">
                <a:solidFill>
                  <a:schemeClr val="lt1"/>
                </a:solidFill>
                <a:latin typeface="NVIDIA Sans"/>
                <a:ea typeface="NVIDIA Sans"/>
                <a:cs typeface="NVIDIA Sans"/>
                <a:sym typeface="NVIDIA Sans"/>
              </a:defRPr>
            </a:lvl1pPr>
            <a:lvl2pPr marL="457200" marR="0" lvl="1"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2pPr>
            <a:lvl3pPr marL="685800" marR="0" lvl="2"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3pPr>
            <a:lvl4pPr marL="914400" marR="0" lvl="3"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4pPr>
            <a:lvl5pPr marL="1143000" marR="0" lvl="4"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370" name="Google Shape;370;p98"/>
          <p:cNvSpPr txBox="1">
            <a:spLocks noGrp="1"/>
          </p:cNvSpPr>
          <p:nvPr>
            <p:ph type="body" idx="23"/>
          </p:nvPr>
        </p:nvSpPr>
        <p:spPr>
          <a:xfrm>
            <a:off x="818803" y="1327618"/>
            <a:ext cx="3131820" cy="339878"/>
          </a:xfrm>
          <a:prstGeom prst="rect">
            <a:avLst/>
          </a:prstGeom>
          <a:noFill/>
          <a:ln>
            <a:noFill/>
          </a:ln>
        </p:spPr>
        <p:txBody>
          <a:bodyPr spcFirstLastPara="1" wrap="square" lIns="91425" tIns="45700" rIns="91425" bIns="45700" anchor="t" anchorCtr="0">
            <a:noAutofit/>
          </a:bodyPr>
          <a:lstStyle>
            <a:lvl1pPr marL="228600" marR="0" lvl="0" indent="-114300" algn="ctr" rtl="0">
              <a:lnSpc>
                <a:spcPct val="90000"/>
              </a:lnSpc>
              <a:spcBef>
                <a:spcPts val="300"/>
              </a:spcBef>
              <a:spcAft>
                <a:spcPts val="0"/>
              </a:spcAft>
              <a:buClr>
                <a:schemeClr val="lt1"/>
              </a:buClr>
              <a:buSzPts val="2800"/>
              <a:buFont typeface="Arial"/>
              <a:buNone/>
              <a:defRPr sz="1400" b="0">
                <a:solidFill>
                  <a:schemeClr val="lt1"/>
                </a:solidFill>
                <a:latin typeface="NVIDIA Sans"/>
                <a:ea typeface="NVIDIA Sans"/>
                <a:cs typeface="NVIDIA Sans"/>
                <a:sym typeface="NVIDIA Sans"/>
              </a:defRPr>
            </a:lvl1pPr>
            <a:lvl2pPr marL="457200" marR="0" lvl="1"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2pPr>
            <a:lvl3pPr marL="685800" marR="0" lvl="2"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3pPr>
            <a:lvl4pPr marL="914400" marR="0" lvl="3"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4pPr>
            <a:lvl5pPr marL="1143000" marR="0" lvl="4"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371" name="Google Shape;371;p98"/>
          <p:cNvSpPr txBox="1">
            <a:spLocks noGrp="1"/>
          </p:cNvSpPr>
          <p:nvPr>
            <p:ph type="body" idx="24"/>
          </p:nvPr>
        </p:nvSpPr>
        <p:spPr>
          <a:xfrm>
            <a:off x="7570957" y="948512"/>
            <a:ext cx="3131820" cy="375180"/>
          </a:xfrm>
          <a:prstGeom prst="rect">
            <a:avLst/>
          </a:prstGeom>
          <a:noFill/>
          <a:ln>
            <a:noFill/>
          </a:ln>
        </p:spPr>
        <p:txBody>
          <a:bodyPr spcFirstLastPara="1" wrap="square" lIns="91425" tIns="45700" rIns="91425" bIns="45700" anchor="b" anchorCtr="0">
            <a:noAutofit/>
          </a:bodyPr>
          <a:lstStyle>
            <a:lvl1pPr marL="228600" marR="0" lvl="0" indent="-114300" algn="ctr" rtl="0">
              <a:lnSpc>
                <a:spcPct val="90000"/>
              </a:lnSpc>
              <a:spcBef>
                <a:spcPts val="600"/>
              </a:spcBef>
              <a:spcAft>
                <a:spcPts val="0"/>
              </a:spcAft>
              <a:buClr>
                <a:schemeClr val="lt1"/>
              </a:buClr>
              <a:buSzPts val="4000"/>
              <a:buFont typeface="Arial"/>
              <a:buNone/>
              <a:defRPr sz="2000" b="0" cap="none">
                <a:solidFill>
                  <a:schemeClr val="lt1"/>
                </a:solidFill>
                <a:latin typeface="NVIDIA Sans"/>
                <a:ea typeface="NVIDIA Sans"/>
                <a:cs typeface="NVIDIA Sans"/>
                <a:sym typeface="NVIDIA Sans"/>
              </a:defRPr>
            </a:lvl1pPr>
            <a:lvl2pPr marL="457200" marR="0" lvl="1"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2pPr>
            <a:lvl3pPr marL="685800" marR="0" lvl="2"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3pPr>
            <a:lvl4pPr marL="914400" marR="0" lvl="3"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4pPr>
            <a:lvl5pPr marL="1143000" marR="0" lvl="4"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372" name="Google Shape;372;p98"/>
          <p:cNvSpPr txBox="1">
            <a:spLocks noGrp="1"/>
          </p:cNvSpPr>
          <p:nvPr>
            <p:ph type="body" idx="25"/>
          </p:nvPr>
        </p:nvSpPr>
        <p:spPr>
          <a:xfrm>
            <a:off x="4195979" y="948512"/>
            <a:ext cx="3131820" cy="375180"/>
          </a:xfrm>
          <a:prstGeom prst="rect">
            <a:avLst/>
          </a:prstGeom>
          <a:noFill/>
          <a:ln>
            <a:noFill/>
          </a:ln>
        </p:spPr>
        <p:txBody>
          <a:bodyPr spcFirstLastPara="1" wrap="square" lIns="91425" tIns="45700" rIns="91425" bIns="45700" anchor="b" anchorCtr="0">
            <a:noAutofit/>
          </a:bodyPr>
          <a:lstStyle>
            <a:lvl1pPr marL="228600" marR="0" lvl="0" indent="-114300" algn="ctr" rtl="0">
              <a:lnSpc>
                <a:spcPct val="90000"/>
              </a:lnSpc>
              <a:spcBef>
                <a:spcPts val="600"/>
              </a:spcBef>
              <a:spcAft>
                <a:spcPts val="0"/>
              </a:spcAft>
              <a:buClr>
                <a:schemeClr val="lt1"/>
              </a:buClr>
              <a:buSzPts val="4000"/>
              <a:buFont typeface="Arial"/>
              <a:buNone/>
              <a:defRPr sz="2000" b="0" cap="none">
                <a:solidFill>
                  <a:schemeClr val="lt1"/>
                </a:solidFill>
                <a:latin typeface="NVIDIA Sans"/>
                <a:ea typeface="NVIDIA Sans"/>
                <a:cs typeface="NVIDIA Sans"/>
                <a:sym typeface="NVIDIA Sans"/>
              </a:defRPr>
            </a:lvl1pPr>
            <a:lvl2pPr marL="457200" marR="0" lvl="1"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2pPr>
            <a:lvl3pPr marL="685800" marR="0" lvl="2"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3pPr>
            <a:lvl4pPr marL="914400" marR="0" lvl="3"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4pPr>
            <a:lvl5pPr marL="1143000" marR="0" lvl="4"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373" name="Google Shape;373;p98"/>
          <p:cNvSpPr txBox="1">
            <a:spLocks noGrp="1"/>
          </p:cNvSpPr>
          <p:nvPr>
            <p:ph type="body" idx="26"/>
          </p:nvPr>
        </p:nvSpPr>
        <p:spPr>
          <a:xfrm>
            <a:off x="7570957" y="1292316"/>
            <a:ext cx="3131820" cy="375180"/>
          </a:xfrm>
          <a:prstGeom prst="rect">
            <a:avLst/>
          </a:prstGeom>
          <a:noFill/>
          <a:ln>
            <a:noFill/>
          </a:ln>
        </p:spPr>
        <p:txBody>
          <a:bodyPr spcFirstLastPara="1" wrap="square" lIns="91425" tIns="45700" rIns="91425" bIns="45700" anchor="t" anchorCtr="0">
            <a:noAutofit/>
          </a:bodyPr>
          <a:lstStyle>
            <a:lvl1pPr marL="228600" marR="0" lvl="0" indent="-114300" algn="ctr" rtl="0">
              <a:lnSpc>
                <a:spcPct val="90000"/>
              </a:lnSpc>
              <a:spcBef>
                <a:spcPts val="300"/>
              </a:spcBef>
              <a:spcAft>
                <a:spcPts val="0"/>
              </a:spcAft>
              <a:buClr>
                <a:schemeClr val="lt1"/>
              </a:buClr>
              <a:buSzPts val="2800"/>
              <a:buFont typeface="Arial"/>
              <a:buNone/>
              <a:defRPr sz="1400" b="0">
                <a:solidFill>
                  <a:schemeClr val="lt1"/>
                </a:solidFill>
                <a:latin typeface="NVIDIA Sans"/>
                <a:ea typeface="NVIDIA Sans"/>
                <a:cs typeface="NVIDIA Sans"/>
                <a:sym typeface="NVIDIA Sans"/>
              </a:defRPr>
            </a:lvl1pPr>
            <a:lvl2pPr marL="457200" marR="0" lvl="1"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2pPr>
            <a:lvl3pPr marL="685800" marR="0" lvl="2"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3pPr>
            <a:lvl4pPr marL="914400" marR="0" lvl="3"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4pPr>
            <a:lvl5pPr marL="1143000" marR="0" lvl="4"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374" name="Google Shape;374;p98"/>
          <p:cNvSpPr txBox="1">
            <a:spLocks noGrp="1"/>
          </p:cNvSpPr>
          <p:nvPr>
            <p:ph type="body" idx="27"/>
          </p:nvPr>
        </p:nvSpPr>
        <p:spPr>
          <a:xfrm>
            <a:off x="4195979" y="1292316"/>
            <a:ext cx="3131820" cy="375180"/>
          </a:xfrm>
          <a:prstGeom prst="rect">
            <a:avLst/>
          </a:prstGeom>
          <a:noFill/>
          <a:ln>
            <a:noFill/>
          </a:ln>
        </p:spPr>
        <p:txBody>
          <a:bodyPr spcFirstLastPara="1" wrap="square" lIns="91425" tIns="45700" rIns="91425" bIns="45700" anchor="t" anchorCtr="0">
            <a:noAutofit/>
          </a:bodyPr>
          <a:lstStyle>
            <a:lvl1pPr marL="228600" marR="0" lvl="0" indent="-114300" algn="ctr" rtl="0">
              <a:lnSpc>
                <a:spcPct val="90000"/>
              </a:lnSpc>
              <a:spcBef>
                <a:spcPts val="300"/>
              </a:spcBef>
              <a:spcAft>
                <a:spcPts val="0"/>
              </a:spcAft>
              <a:buClr>
                <a:schemeClr val="lt1"/>
              </a:buClr>
              <a:buSzPts val="2800"/>
              <a:buFont typeface="Arial"/>
              <a:buNone/>
              <a:defRPr sz="1400" b="0">
                <a:solidFill>
                  <a:schemeClr val="lt1"/>
                </a:solidFill>
                <a:latin typeface="NVIDIA Sans"/>
                <a:ea typeface="NVIDIA Sans"/>
                <a:cs typeface="NVIDIA Sans"/>
                <a:sym typeface="NVIDIA Sans"/>
              </a:defRPr>
            </a:lvl1pPr>
            <a:lvl2pPr marL="457200" marR="0" lvl="1"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2pPr>
            <a:lvl3pPr marL="685800" marR="0" lvl="2"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3pPr>
            <a:lvl4pPr marL="914400" marR="0" lvl="3"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4pPr>
            <a:lvl5pPr marL="1143000" marR="0" lvl="4"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375" name="Google Shape;375;p98"/>
          <p:cNvSpPr txBox="1">
            <a:spLocks noGrp="1"/>
          </p:cNvSpPr>
          <p:nvPr>
            <p:ph type="body" idx="28"/>
          </p:nvPr>
        </p:nvSpPr>
        <p:spPr>
          <a:xfrm>
            <a:off x="10950331" y="948512"/>
            <a:ext cx="3131820" cy="375180"/>
          </a:xfrm>
          <a:prstGeom prst="rect">
            <a:avLst/>
          </a:prstGeom>
          <a:noFill/>
          <a:ln>
            <a:noFill/>
          </a:ln>
        </p:spPr>
        <p:txBody>
          <a:bodyPr spcFirstLastPara="1" wrap="square" lIns="91425" tIns="45700" rIns="91425" bIns="45700" anchor="b" anchorCtr="0">
            <a:noAutofit/>
          </a:bodyPr>
          <a:lstStyle>
            <a:lvl1pPr marL="228600" marR="0" lvl="0" indent="-114300" algn="ctr" rtl="0">
              <a:lnSpc>
                <a:spcPct val="90000"/>
              </a:lnSpc>
              <a:spcBef>
                <a:spcPts val="600"/>
              </a:spcBef>
              <a:spcAft>
                <a:spcPts val="0"/>
              </a:spcAft>
              <a:buClr>
                <a:schemeClr val="lt1"/>
              </a:buClr>
              <a:buSzPts val="4000"/>
              <a:buFont typeface="Arial"/>
              <a:buNone/>
              <a:defRPr sz="2000" b="0" cap="none">
                <a:solidFill>
                  <a:schemeClr val="lt1"/>
                </a:solidFill>
                <a:latin typeface="NVIDIA Sans"/>
                <a:ea typeface="NVIDIA Sans"/>
                <a:cs typeface="NVIDIA Sans"/>
                <a:sym typeface="NVIDIA Sans"/>
              </a:defRPr>
            </a:lvl1pPr>
            <a:lvl2pPr marL="457200" marR="0" lvl="1"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2pPr>
            <a:lvl3pPr marL="685800" marR="0" lvl="2"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3pPr>
            <a:lvl4pPr marL="914400" marR="0" lvl="3"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4pPr>
            <a:lvl5pPr marL="1143000" marR="0" lvl="4"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376" name="Google Shape;376;p98"/>
          <p:cNvSpPr txBox="1">
            <a:spLocks noGrp="1"/>
          </p:cNvSpPr>
          <p:nvPr>
            <p:ph type="body" idx="29"/>
          </p:nvPr>
        </p:nvSpPr>
        <p:spPr>
          <a:xfrm>
            <a:off x="10950331" y="1292316"/>
            <a:ext cx="3131820" cy="375180"/>
          </a:xfrm>
          <a:prstGeom prst="rect">
            <a:avLst/>
          </a:prstGeom>
          <a:noFill/>
          <a:ln>
            <a:noFill/>
          </a:ln>
        </p:spPr>
        <p:txBody>
          <a:bodyPr spcFirstLastPara="1" wrap="square" lIns="91425" tIns="45700" rIns="91425" bIns="45700" anchor="t" anchorCtr="0">
            <a:noAutofit/>
          </a:bodyPr>
          <a:lstStyle>
            <a:lvl1pPr marL="228600" marR="0" lvl="0" indent="-114300" algn="ctr" rtl="0">
              <a:lnSpc>
                <a:spcPct val="90000"/>
              </a:lnSpc>
              <a:spcBef>
                <a:spcPts val="300"/>
              </a:spcBef>
              <a:spcAft>
                <a:spcPts val="0"/>
              </a:spcAft>
              <a:buClr>
                <a:schemeClr val="lt1"/>
              </a:buClr>
              <a:buSzPts val="2800"/>
              <a:buFont typeface="Arial"/>
              <a:buNone/>
              <a:defRPr sz="1400" b="0">
                <a:solidFill>
                  <a:schemeClr val="lt1"/>
                </a:solidFill>
                <a:latin typeface="NVIDIA Sans"/>
                <a:ea typeface="NVIDIA Sans"/>
                <a:cs typeface="NVIDIA Sans"/>
                <a:sym typeface="NVIDIA Sans"/>
              </a:defRPr>
            </a:lvl1pPr>
            <a:lvl2pPr marL="457200" marR="0" lvl="1"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2pPr>
            <a:lvl3pPr marL="685800" marR="0" lvl="2"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3pPr>
            <a:lvl4pPr marL="914400" marR="0" lvl="3"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4pPr>
            <a:lvl5pPr marL="1143000" marR="0" lvl="4"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377" name="Google Shape;377;p98"/>
          <p:cNvSpPr txBox="1">
            <a:spLocks noGrp="1"/>
          </p:cNvSpPr>
          <p:nvPr>
            <p:ph type="body" idx="30"/>
          </p:nvPr>
        </p:nvSpPr>
        <p:spPr>
          <a:xfrm>
            <a:off x="14333258" y="948512"/>
            <a:ext cx="3131951" cy="375180"/>
          </a:xfrm>
          <a:prstGeom prst="rect">
            <a:avLst/>
          </a:prstGeom>
          <a:noFill/>
          <a:ln>
            <a:noFill/>
          </a:ln>
        </p:spPr>
        <p:txBody>
          <a:bodyPr spcFirstLastPara="1" wrap="square" lIns="91425" tIns="45700" rIns="91425" bIns="45700" anchor="b" anchorCtr="0">
            <a:noAutofit/>
          </a:bodyPr>
          <a:lstStyle>
            <a:lvl1pPr marL="228600" marR="0" lvl="0" indent="-114300" algn="ctr" rtl="0">
              <a:lnSpc>
                <a:spcPct val="90000"/>
              </a:lnSpc>
              <a:spcBef>
                <a:spcPts val="600"/>
              </a:spcBef>
              <a:spcAft>
                <a:spcPts val="0"/>
              </a:spcAft>
              <a:buClr>
                <a:schemeClr val="lt1"/>
              </a:buClr>
              <a:buSzPts val="4000"/>
              <a:buFont typeface="Arial"/>
              <a:buNone/>
              <a:defRPr sz="2000" b="0" cap="none">
                <a:solidFill>
                  <a:schemeClr val="lt1"/>
                </a:solidFill>
                <a:latin typeface="NVIDIA Sans"/>
                <a:ea typeface="NVIDIA Sans"/>
                <a:cs typeface="NVIDIA Sans"/>
                <a:sym typeface="NVIDIA Sans"/>
              </a:defRPr>
            </a:lvl1pPr>
            <a:lvl2pPr marL="457200" marR="0" lvl="1"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2pPr>
            <a:lvl3pPr marL="685800" marR="0" lvl="2"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3pPr>
            <a:lvl4pPr marL="914400" marR="0" lvl="3"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4pPr>
            <a:lvl5pPr marL="1143000" marR="0" lvl="4"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378" name="Google Shape;378;p98"/>
          <p:cNvSpPr txBox="1">
            <a:spLocks noGrp="1"/>
          </p:cNvSpPr>
          <p:nvPr>
            <p:ph type="body" idx="31"/>
          </p:nvPr>
        </p:nvSpPr>
        <p:spPr>
          <a:xfrm>
            <a:off x="14333258" y="1292316"/>
            <a:ext cx="3131951" cy="375180"/>
          </a:xfrm>
          <a:prstGeom prst="rect">
            <a:avLst/>
          </a:prstGeom>
          <a:noFill/>
          <a:ln>
            <a:noFill/>
          </a:ln>
        </p:spPr>
        <p:txBody>
          <a:bodyPr spcFirstLastPara="1" wrap="square" lIns="91425" tIns="45700" rIns="91425" bIns="45700" anchor="t" anchorCtr="0">
            <a:noAutofit/>
          </a:bodyPr>
          <a:lstStyle>
            <a:lvl1pPr marL="228600" marR="0" lvl="0" indent="-114300" algn="ctr" rtl="0">
              <a:lnSpc>
                <a:spcPct val="90000"/>
              </a:lnSpc>
              <a:spcBef>
                <a:spcPts val="300"/>
              </a:spcBef>
              <a:spcAft>
                <a:spcPts val="0"/>
              </a:spcAft>
              <a:buClr>
                <a:schemeClr val="lt1"/>
              </a:buClr>
              <a:buSzPts val="2800"/>
              <a:buFont typeface="Arial"/>
              <a:buNone/>
              <a:defRPr sz="1400" b="0">
                <a:solidFill>
                  <a:schemeClr val="lt1"/>
                </a:solidFill>
                <a:latin typeface="NVIDIA Sans"/>
                <a:ea typeface="NVIDIA Sans"/>
                <a:cs typeface="NVIDIA Sans"/>
                <a:sym typeface="NVIDIA Sans"/>
              </a:defRPr>
            </a:lvl1pPr>
            <a:lvl2pPr marL="457200" marR="0" lvl="1"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2pPr>
            <a:lvl3pPr marL="685800" marR="0" lvl="2"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3pPr>
            <a:lvl4pPr marL="914400" marR="0" lvl="3"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4pPr>
            <a:lvl5pPr marL="1143000" marR="0" lvl="4"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grpSp>
        <p:nvGrpSpPr>
          <p:cNvPr id="379" name="Google Shape;379;p98"/>
          <p:cNvGrpSpPr/>
          <p:nvPr/>
        </p:nvGrpSpPr>
        <p:grpSpPr>
          <a:xfrm>
            <a:off x="17030700" y="0"/>
            <a:ext cx="1257301" cy="542054"/>
            <a:chOff x="34061399" y="0"/>
            <a:chExt cx="2514601" cy="1084107"/>
          </a:xfrm>
        </p:grpSpPr>
        <p:sp>
          <p:nvSpPr>
            <p:cNvPr id="380" name="Google Shape;380;p98"/>
            <p:cNvSpPr/>
            <p:nvPr/>
          </p:nvSpPr>
          <p:spPr>
            <a:xfrm>
              <a:off x="36420552" y="0"/>
              <a:ext cx="155448" cy="889671"/>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2000">
                <a:solidFill>
                  <a:schemeClr val="dk1"/>
                </a:solidFill>
                <a:latin typeface="Trebuchet MS"/>
                <a:ea typeface="Trebuchet MS"/>
                <a:cs typeface="Trebuchet MS"/>
                <a:sym typeface="Trebuchet MS"/>
              </a:endParaRPr>
            </a:p>
          </p:txBody>
        </p:sp>
        <p:pic>
          <p:nvPicPr>
            <p:cNvPr id="381" name="Google Shape;381;p98" descr="A picture containing shape&#10;&#10;Description automatically generated"/>
            <p:cNvPicPr preferRelativeResize="0"/>
            <p:nvPr/>
          </p:nvPicPr>
          <p:blipFill rotWithShape="1">
            <a:blip r:embed="rId2">
              <a:alphaModFix/>
            </a:blip>
            <a:srcRect/>
            <a:stretch/>
          </p:blipFill>
          <p:spPr>
            <a:xfrm>
              <a:off x="34061399" y="393869"/>
              <a:ext cx="2003438" cy="690238"/>
            </a:xfrm>
            <a:prstGeom prst="rect">
              <a:avLst/>
            </a:prstGeom>
            <a:noFill/>
            <a:ln>
              <a:noFill/>
            </a:ln>
          </p:spPr>
        </p:pic>
      </p:grpSp>
    </p:spTree>
    <p:extLst>
      <p:ext uri="{BB962C8B-B14F-4D97-AF65-F5344CB8AC3E}">
        <p14:creationId xmlns:p14="http://schemas.microsoft.com/office/powerpoint/2010/main" val="193893613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10 Image">
  <p:cSld name="10 Image">
    <p:spTree>
      <p:nvGrpSpPr>
        <p:cNvPr id="1" name="Shape 382"/>
        <p:cNvGrpSpPr/>
        <p:nvPr/>
      </p:nvGrpSpPr>
      <p:grpSpPr>
        <a:xfrm>
          <a:off x="0" y="0"/>
          <a:ext cx="0" cy="0"/>
          <a:chOff x="0" y="0"/>
          <a:chExt cx="0" cy="0"/>
        </a:xfrm>
      </p:grpSpPr>
      <p:sp>
        <p:nvSpPr>
          <p:cNvPr id="383" name="Google Shape;383;p99"/>
          <p:cNvSpPr txBox="1">
            <a:spLocks noGrp="1"/>
          </p:cNvSpPr>
          <p:nvPr>
            <p:ph type="title"/>
          </p:nvPr>
        </p:nvSpPr>
        <p:spPr>
          <a:xfrm>
            <a:off x="754380" y="8147069"/>
            <a:ext cx="10034155" cy="125730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7200"/>
              <a:buFont typeface="NVIDIA Sans"/>
              <a:buNone/>
              <a:defRPr sz="3600" b="1" cap="none">
                <a:solidFill>
                  <a:schemeClr val="lt1"/>
                </a:solidFill>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4" name="Google Shape;384;p99"/>
          <p:cNvSpPr txBox="1">
            <a:spLocks noGrp="1"/>
          </p:cNvSpPr>
          <p:nvPr>
            <p:ph type="body" idx="1"/>
          </p:nvPr>
        </p:nvSpPr>
        <p:spPr>
          <a:xfrm>
            <a:off x="754380" y="9390653"/>
            <a:ext cx="10034155" cy="704088"/>
          </a:xfrm>
          <a:prstGeom prst="rect">
            <a:avLst/>
          </a:prstGeom>
          <a:noFill/>
          <a:ln>
            <a:noFill/>
          </a:ln>
        </p:spPr>
        <p:txBody>
          <a:bodyPr spcFirstLastPara="1" wrap="square" lIns="91425" tIns="45700" rIns="91425" bIns="45700" anchor="t" anchorCtr="0">
            <a:noAutofit/>
          </a:bodyPr>
          <a:lstStyle>
            <a:lvl1pPr marL="228600" marR="0" lvl="0" indent="-114300" algn="l" rtl="0">
              <a:lnSpc>
                <a:spcPct val="90000"/>
              </a:lnSpc>
              <a:spcBef>
                <a:spcPts val="0"/>
              </a:spcBef>
              <a:spcAft>
                <a:spcPts val="0"/>
              </a:spcAft>
              <a:buClr>
                <a:schemeClr val="dk2"/>
              </a:buClr>
              <a:buSzPts val="4800"/>
              <a:buFont typeface="Arial"/>
              <a:buNone/>
              <a:defRPr sz="2400">
                <a:solidFill>
                  <a:schemeClr val="dk2"/>
                </a:solidFill>
                <a:latin typeface="NVIDIA Sans"/>
                <a:ea typeface="NVIDIA Sans"/>
                <a:cs typeface="NVIDIA Sans"/>
                <a:sym typeface="NVIDIA Sans"/>
              </a:defRPr>
            </a:lvl1pPr>
            <a:lvl2pPr marL="457200" marR="0" lvl="1" indent="-114300" algn="ctr" rtl="0">
              <a:lnSpc>
                <a:spcPct val="90000"/>
              </a:lnSpc>
              <a:spcBef>
                <a:spcPts val="750"/>
              </a:spcBef>
              <a:spcAft>
                <a:spcPts val="0"/>
              </a:spcAft>
              <a:buClr>
                <a:schemeClr val="dk1"/>
              </a:buClr>
              <a:buSzPts val="4400"/>
              <a:buFont typeface="Arial"/>
              <a:buNone/>
              <a:defRPr sz="2200" b="0" i="0" u="none" strike="noStrike" cap="none">
                <a:solidFill>
                  <a:schemeClr val="dk1"/>
                </a:solidFill>
                <a:latin typeface="Trebuchet MS"/>
                <a:ea typeface="Trebuchet MS"/>
                <a:cs typeface="Trebuchet MS"/>
                <a:sym typeface="Trebuchet MS"/>
              </a:defRPr>
            </a:lvl2pPr>
            <a:lvl3pPr marL="685800" marR="0" lvl="2" indent="-114300" algn="ctr" rtl="0">
              <a:lnSpc>
                <a:spcPct val="90000"/>
              </a:lnSpc>
              <a:spcBef>
                <a:spcPts val="750"/>
              </a:spcBef>
              <a:spcAft>
                <a:spcPts val="0"/>
              </a:spcAft>
              <a:buClr>
                <a:schemeClr val="dk1"/>
              </a:buClr>
              <a:buSzPts val="4400"/>
              <a:buFont typeface="Arial"/>
              <a:buNone/>
              <a:defRPr sz="2200" b="0" i="0" u="none" strike="noStrike" cap="none">
                <a:solidFill>
                  <a:schemeClr val="dk1"/>
                </a:solidFill>
                <a:latin typeface="Trebuchet MS"/>
                <a:ea typeface="Trebuchet MS"/>
                <a:cs typeface="Trebuchet MS"/>
                <a:sym typeface="Trebuchet MS"/>
              </a:defRPr>
            </a:lvl3pPr>
            <a:lvl4pPr marL="914400" marR="0" lvl="3" indent="-114300" algn="ctr" rtl="0">
              <a:lnSpc>
                <a:spcPct val="90000"/>
              </a:lnSpc>
              <a:spcBef>
                <a:spcPts val="750"/>
              </a:spcBef>
              <a:spcAft>
                <a:spcPts val="0"/>
              </a:spcAft>
              <a:buClr>
                <a:schemeClr val="dk1"/>
              </a:buClr>
              <a:buSzPts val="4400"/>
              <a:buFont typeface="Arial"/>
              <a:buNone/>
              <a:defRPr sz="2200" b="0" i="0" u="none" strike="noStrike" cap="none">
                <a:solidFill>
                  <a:schemeClr val="dk1"/>
                </a:solidFill>
                <a:latin typeface="Trebuchet MS"/>
                <a:ea typeface="Trebuchet MS"/>
                <a:cs typeface="Trebuchet MS"/>
                <a:sym typeface="Trebuchet MS"/>
              </a:defRPr>
            </a:lvl4pPr>
            <a:lvl5pPr marL="1143000" marR="0" lvl="4" indent="-114300" algn="ctr" rtl="0">
              <a:lnSpc>
                <a:spcPct val="90000"/>
              </a:lnSpc>
              <a:spcBef>
                <a:spcPts val="750"/>
              </a:spcBef>
              <a:spcAft>
                <a:spcPts val="0"/>
              </a:spcAft>
              <a:buClr>
                <a:schemeClr val="dk1"/>
              </a:buClr>
              <a:buSzPts val="4400"/>
              <a:buFont typeface="Arial"/>
              <a:buNone/>
              <a:defRPr sz="2200" b="0"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cxnSp>
        <p:nvCxnSpPr>
          <p:cNvPr id="385" name="Google Shape;385;p99"/>
          <p:cNvCxnSpPr/>
          <p:nvPr/>
        </p:nvCxnSpPr>
        <p:spPr>
          <a:xfrm>
            <a:off x="0" y="8132064"/>
            <a:ext cx="11247120" cy="0"/>
          </a:xfrm>
          <a:prstGeom prst="straightConnector1">
            <a:avLst/>
          </a:prstGeom>
          <a:noFill/>
          <a:ln w="25400" cap="flat" cmpd="sng">
            <a:solidFill>
              <a:schemeClr val="accent5"/>
            </a:solidFill>
            <a:prstDash val="solid"/>
            <a:round/>
            <a:headEnd type="none" w="sm" len="sm"/>
            <a:tailEnd type="none" w="sm" len="sm"/>
          </a:ln>
        </p:spPr>
      </p:cxnSp>
      <p:sp>
        <p:nvSpPr>
          <p:cNvPr id="386" name="Google Shape;386;p99"/>
          <p:cNvSpPr/>
          <p:nvPr/>
        </p:nvSpPr>
        <p:spPr>
          <a:xfrm>
            <a:off x="16758745" y="9553904"/>
            <a:ext cx="1529255" cy="733097"/>
          </a:xfrm>
          <a:prstGeom prst="rect">
            <a:avLst/>
          </a:prstGeom>
          <a:solidFill>
            <a:schemeClr val="dk1"/>
          </a:solidFill>
          <a:ln>
            <a:noFill/>
          </a:ln>
        </p:spPr>
        <p:txBody>
          <a:bodyPr spcFirstLastPara="1" wrap="square" lIns="45713" tIns="22850" rIns="45713" bIns="22850" anchor="ctr" anchorCtr="0">
            <a:noAutofit/>
          </a:bodyPr>
          <a:lstStyle/>
          <a:p>
            <a:pPr marL="0" marR="0" lvl="0" indent="0" algn="ctr" rtl="0">
              <a:lnSpc>
                <a:spcPct val="90000"/>
              </a:lnSpc>
              <a:spcBef>
                <a:spcPts val="0"/>
              </a:spcBef>
              <a:spcAft>
                <a:spcPts val="0"/>
              </a:spcAft>
              <a:buNone/>
            </a:pPr>
            <a:endParaRPr sz="2000">
              <a:solidFill>
                <a:schemeClr val="dk1"/>
              </a:solidFill>
              <a:latin typeface="Trebuchet MS"/>
              <a:ea typeface="Trebuchet MS"/>
              <a:cs typeface="Trebuchet MS"/>
              <a:sym typeface="Trebuchet MS"/>
            </a:endParaRPr>
          </a:p>
        </p:txBody>
      </p:sp>
      <p:sp>
        <p:nvSpPr>
          <p:cNvPr id="387" name="Google Shape;387;p99"/>
          <p:cNvSpPr>
            <a:spLocks noGrp="1"/>
          </p:cNvSpPr>
          <p:nvPr>
            <p:ph type="pic" idx="2"/>
          </p:nvPr>
        </p:nvSpPr>
        <p:spPr>
          <a:xfrm>
            <a:off x="7576030" y="1690063"/>
            <a:ext cx="3131820" cy="246888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388" name="Google Shape;388;p99"/>
          <p:cNvSpPr>
            <a:spLocks noGrp="1"/>
          </p:cNvSpPr>
          <p:nvPr>
            <p:ph type="pic" idx="3"/>
          </p:nvPr>
        </p:nvSpPr>
        <p:spPr>
          <a:xfrm>
            <a:off x="4197417" y="1690063"/>
            <a:ext cx="3131820" cy="246888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389" name="Google Shape;389;p99"/>
          <p:cNvSpPr>
            <a:spLocks noGrp="1"/>
          </p:cNvSpPr>
          <p:nvPr>
            <p:ph type="pic" idx="4"/>
          </p:nvPr>
        </p:nvSpPr>
        <p:spPr>
          <a:xfrm>
            <a:off x="818803" y="1690063"/>
            <a:ext cx="3131820" cy="246888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390" name="Google Shape;390;p99"/>
          <p:cNvSpPr txBox="1">
            <a:spLocks noGrp="1"/>
          </p:cNvSpPr>
          <p:nvPr>
            <p:ph type="body" idx="5"/>
          </p:nvPr>
        </p:nvSpPr>
        <p:spPr>
          <a:xfrm>
            <a:off x="818803" y="948512"/>
            <a:ext cx="3131820" cy="397764"/>
          </a:xfrm>
          <a:prstGeom prst="rect">
            <a:avLst/>
          </a:prstGeom>
          <a:noFill/>
          <a:ln>
            <a:noFill/>
          </a:ln>
        </p:spPr>
        <p:txBody>
          <a:bodyPr spcFirstLastPara="1" wrap="square" lIns="91425" tIns="45700" rIns="91425" bIns="45700" anchor="b" anchorCtr="0">
            <a:noAutofit/>
          </a:bodyPr>
          <a:lstStyle>
            <a:lvl1pPr marL="228600" marR="0" lvl="0" indent="-114300" algn="ctr" rtl="0">
              <a:lnSpc>
                <a:spcPct val="90000"/>
              </a:lnSpc>
              <a:spcBef>
                <a:spcPts val="600"/>
              </a:spcBef>
              <a:spcAft>
                <a:spcPts val="0"/>
              </a:spcAft>
              <a:buClr>
                <a:schemeClr val="lt1"/>
              </a:buClr>
              <a:buSzPts val="4000"/>
              <a:buFont typeface="Arial"/>
              <a:buNone/>
              <a:defRPr sz="2000" b="0" cap="none">
                <a:solidFill>
                  <a:schemeClr val="lt1"/>
                </a:solidFill>
                <a:latin typeface="NVIDIA Sans"/>
                <a:ea typeface="NVIDIA Sans"/>
                <a:cs typeface="NVIDIA Sans"/>
                <a:sym typeface="NVIDIA Sans"/>
              </a:defRPr>
            </a:lvl1pPr>
            <a:lvl2pPr marL="457200" marR="0" lvl="1"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2pPr>
            <a:lvl3pPr marL="685800" marR="0" lvl="2"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3pPr>
            <a:lvl4pPr marL="914400" marR="0" lvl="3"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4pPr>
            <a:lvl5pPr marL="1143000" marR="0" lvl="4"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391" name="Google Shape;391;p99"/>
          <p:cNvSpPr>
            <a:spLocks noGrp="1"/>
          </p:cNvSpPr>
          <p:nvPr>
            <p:ph type="pic" idx="6"/>
          </p:nvPr>
        </p:nvSpPr>
        <p:spPr>
          <a:xfrm>
            <a:off x="10954644" y="1690063"/>
            <a:ext cx="3131820" cy="246888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392" name="Google Shape;392;p99"/>
          <p:cNvSpPr txBox="1">
            <a:spLocks noGrp="1"/>
          </p:cNvSpPr>
          <p:nvPr>
            <p:ph type="body" idx="7"/>
          </p:nvPr>
        </p:nvSpPr>
        <p:spPr>
          <a:xfrm>
            <a:off x="818803" y="1327618"/>
            <a:ext cx="3131820" cy="339878"/>
          </a:xfrm>
          <a:prstGeom prst="rect">
            <a:avLst/>
          </a:prstGeom>
          <a:noFill/>
          <a:ln>
            <a:noFill/>
          </a:ln>
        </p:spPr>
        <p:txBody>
          <a:bodyPr spcFirstLastPara="1" wrap="square" lIns="91425" tIns="45700" rIns="91425" bIns="45700" anchor="t" anchorCtr="0">
            <a:noAutofit/>
          </a:bodyPr>
          <a:lstStyle>
            <a:lvl1pPr marL="228600" marR="0" lvl="0" indent="-114300" algn="ctr" rtl="0">
              <a:lnSpc>
                <a:spcPct val="90000"/>
              </a:lnSpc>
              <a:spcBef>
                <a:spcPts val="300"/>
              </a:spcBef>
              <a:spcAft>
                <a:spcPts val="0"/>
              </a:spcAft>
              <a:buClr>
                <a:schemeClr val="lt1"/>
              </a:buClr>
              <a:buSzPts val="2800"/>
              <a:buFont typeface="Arial"/>
              <a:buNone/>
              <a:defRPr sz="1400" b="0">
                <a:solidFill>
                  <a:schemeClr val="lt1"/>
                </a:solidFill>
                <a:latin typeface="NVIDIA Sans"/>
                <a:ea typeface="NVIDIA Sans"/>
                <a:cs typeface="NVIDIA Sans"/>
                <a:sym typeface="NVIDIA Sans"/>
              </a:defRPr>
            </a:lvl1pPr>
            <a:lvl2pPr marL="457200" marR="0" lvl="1"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2pPr>
            <a:lvl3pPr marL="685800" marR="0" lvl="2"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3pPr>
            <a:lvl4pPr marL="914400" marR="0" lvl="3"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4pPr>
            <a:lvl5pPr marL="1143000" marR="0" lvl="4"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393" name="Google Shape;393;p99"/>
          <p:cNvSpPr>
            <a:spLocks noGrp="1"/>
          </p:cNvSpPr>
          <p:nvPr>
            <p:ph type="pic" idx="8"/>
          </p:nvPr>
        </p:nvSpPr>
        <p:spPr>
          <a:xfrm>
            <a:off x="14333258" y="1690063"/>
            <a:ext cx="3131820" cy="246888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394" name="Google Shape;394;p99"/>
          <p:cNvSpPr txBox="1">
            <a:spLocks noGrp="1"/>
          </p:cNvSpPr>
          <p:nvPr>
            <p:ph type="body" idx="9"/>
          </p:nvPr>
        </p:nvSpPr>
        <p:spPr>
          <a:xfrm>
            <a:off x="7570957" y="948512"/>
            <a:ext cx="3131820" cy="375180"/>
          </a:xfrm>
          <a:prstGeom prst="rect">
            <a:avLst/>
          </a:prstGeom>
          <a:noFill/>
          <a:ln>
            <a:noFill/>
          </a:ln>
        </p:spPr>
        <p:txBody>
          <a:bodyPr spcFirstLastPara="1" wrap="square" lIns="91425" tIns="45700" rIns="91425" bIns="45700" anchor="b" anchorCtr="0">
            <a:noAutofit/>
          </a:bodyPr>
          <a:lstStyle>
            <a:lvl1pPr marL="228600" marR="0" lvl="0" indent="-114300" algn="ctr" rtl="0">
              <a:lnSpc>
                <a:spcPct val="90000"/>
              </a:lnSpc>
              <a:spcBef>
                <a:spcPts val="600"/>
              </a:spcBef>
              <a:spcAft>
                <a:spcPts val="0"/>
              </a:spcAft>
              <a:buClr>
                <a:schemeClr val="lt1"/>
              </a:buClr>
              <a:buSzPts val="4000"/>
              <a:buFont typeface="Arial"/>
              <a:buNone/>
              <a:defRPr sz="2000" b="0" cap="none">
                <a:solidFill>
                  <a:schemeClr val="lt1"/>
                </a:solidFill>
                <a:latin typeface="NVIDIA Sans"/>
                <a:ea typeface="NVIDIA Sans"/>
                <a:cs typeface="NVIDIA Sans"/>
                <a:sym typeface="NVIDIA Sans"/>
              </a:defRPr>
            </a:lvl1pPr>
            <a:lvl2pPr marL="457200" marR="0" lvl="1"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2pPr>
            <a:lvl3pPr marL="685800" marR="0" lvl="2"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3pPr>
            <a:lvl4pPr marL="914400" marR="0" lvl="3"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4pPr>
            <a:lvl5pPr marL="1143000" marR="0" lvl="4"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395" name="Google Shape;395;p99"/>
          <p:cNvSpPr txBox="1">
            <a:spLocks noGrp="1"/>
          </p:cNvSpPr>
          <p:nvPr>
            <p:ph type="body" idx="13"/>
          </p:nvPr>
        </p:nvSpPr>
        <p:spPr>
          <a:xfrm>
            <a:off x="4195979" y="948512"/>
            <a:ext cx="3131820" cy="375180"/>
          </a:xfrm>
          <a:prstGeom prst="rect">
            <a:avLst/>
          </a:prstGeom>
          <a:noFill/>
          <a:ln>
            <a:noFill/>
          </a:ln>
        </p:spPr>
        <p:txBody>
          <a:bodyPr spcFirstLastPara="1" wrap="square" lIns="91425" tIns="45700" rIns="91425" bIns="45700" anchor="b" anchorCtr="0">
            <a:noAutofit/>
          </a:bodyPr>
          <a:lstStyle>
            <a:lvl1pPr marL="228600" marR="0" lvl="0" indent="-114300" algn="ctr" rtl="0">
              <a:lnSpc>
                <a:spcPct val="90000"/>
              </a:lnSpc>
              <a:spcBef>
                <a:spcPts val="600"/>
              </a:spcBef>
              <a:spcAft>
                <a:spcPts val="0"/>
              </a:spcAft>
              <a:buClr>
                <a:schemeClr val="lt1"/>
              </a:buClr>
              <a:buSzPts val="4000"/>
              <a:buFont typeface="Arial"/>
              <a:buNone/>
              <a:defRPr sz="2000" b="0" cap="none">
                <a:solidFill>
                  <a:schemeClr val="lt1"/>
                </a:solidFill>
                <a:latin typeface="NVIDIA Sans"/>
                <a:ea typeface="NVIDIA Sans"/>
                <a:cs typeface="NVIDIA Sans"/>
                <a:sym typeface="NVIDIA Sans"/>
              </a:defRPr>
            </a:lvl1pPr>
            <a:lvl2pPr marL="457200" marR="0" lvl="1"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2pPr>
            <a:lvl3pPr marL="685800" marR="0" lvl="2"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3pPr>
            <a:lvl4pPr marL="914400" marR="0" lvl="3"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4pPr>
            <a:lvl5pPr marL="1143000" marR="0" lvl="4"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396" name="Google Shape;396;p99"/>
          <p:cNvSpPr txBox="1">
            <a:spLocks noGrp="1"/>
          </p:cNvSpPr>
          <p:nvPr>
            <p:ph type="body" idx="14"/>
          </p:nvPr>
        </p:nvSpPr>
        <p:spPr>
          <a:xfrm>
            <a:off x="7570957" y="1292316"/>
            <a:ext cx="3131820" cy="375180"/>
          </a:xfrm>
          <a:prstGeom prst="rect">
            <a:avLst/>
          </a:prstGeom>
          <a:noFill/>
          <a:ln>
            <a:noFill/>
          </a:ln>
        </p:spPr>
        <p:txBody>
          <a:bodyPr spcFirstLastPara="1" wrap="square" lIns="91425" tIns="45700" rIns="91425" bIns="45700" anchor="t" anchorCtr="0">
            <a:noAutofit/>
          </a:bodyPr>
          <a:lstStyle>
            <a:lvl1pPr marL="228600" marR="0" lvl="0" indent="-114300" algn="ctr" rtl="0">
              <a:lnSpc>
                <a:spcPct val="90000"/>
              </a:lnSpc>
              <a:spcBef>
                <a:spcPts val="300"/>
              </a:spcBef>
              <a:spcAft>
                <a:spcPts val="0"/>
              </a:spcAft>
              <a:buClr>
                <a:schemeClr val="lt1"/>
              </a:buClr>
              <a:buSzPts val="2800"/>
              <a:buFont typeface="Arial"/>
              <a:buNone/>
              <a:defRPr sz="1400" b="0">
                <a:solidFill>
                  <a:schemeClr val="lt1"/>
                </a:solidFill>
                <a:latin typeface="NVIDIA Sans"/>
                <a:ea typeface="NVIDIA Sans"/>
                <a:cs typeface="NVIDIA Sans"/>
                <a:sym typeface="NVIDIA Sans"/>
              </a:defRPr>
            </a:lvl1pPr>
            <a:lvl2pPr marL="457200" marR="0" lvl="1"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2pPr>
            <a:lvl3pPr marL="685800" marR="0" lvl="2"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3pPr>
            <a:lvl4pPr marL="914400" marR="0" lvl="3"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4pPr>
            <a:lvl5pPr marL="1143000" marR="0" lvl="4"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397" name="Google Shape;397;p99"/>
          <p:cNvSpPr txBox="1">
            <a:spLocks noGrp="1"/>
          </p:cNvSpPr>
          <p:nvPr>
            <p:ph type="body" idx="15"/>
          </p:nvPr>
        </p:nvSpPr>
        <p:spPr>
          <a:xfrm>
            <a:off x="4195979" y="1292316"/>
            <a:ext cx="3131820" cy="375180"/>
          </a:xfrm>
          <a:prstGeom prst="rect">
            <a:avLst/>
          </a:prstGeom>
          <a:noFill/>
          <a:ln>
            <a:noFill/>
          </a:ln>
        </p:spPr>
        <p:txBody>
          <a:bodyPr spcFirstLastPara="1" wrap="square" lIns="91425" tIns="45700" rIns="91425" bIns="45700" anchor="t" anchorCtr="0">
            <a:noAutofit/>
          </a:bodyPr>
          <a:lstStyle>
            <a:lvl1pPr marL="228600" marR="0" lvl="0" indent="-114300" algn="ctr" rtl="0">
              <a:lnSpc>
                <a:spcPct val="90000"/>
              </a:lnSpc>
              <a:spcBef>
                <a:spcPts val="300"/>
              </a:spcBef>
              <a:spcAft>
                <a:spcPts val="0"/>
              </a:spcAft>
              <a:buClr>
                <a:schemeClr val="lt1"/>
              </a:buClr>
              <a:buSzPts val="2800"/>
              <a:buFont typeface="Arial"/>
              <a:buNone/>
              <a:defRPr sz="1400" b="0">
                <a:solidFill>
                  <a:schemeClr val="lt1"/>
                </a:solidFill>
                <a:latin typeface="NVIDIA Sans"/>
                <a:ea typeface="NVIDIA Sans"/>
                <a:cs typeface="NVIDIA Sans"/>
                <a:sym typeface="NVIDIA Sans"/>
              </a:defRPr>
            </a:lvl1pPr>
            <a:lvl2pPr marL="457200" marR="0" lvl="1"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2pPr>
            <a:lvl3pPr marL="685800" marR="0" lvl="2"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3pPr>
            <a:lvl4pPr marL="914400" marR="0" lvl="3"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4pPr>
            <a:lvl5pPr marL="1143000" marR="0" lvl="4"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398" name="Google Shape;398;p99"/>
          <p:cNvSpPr txBox="1">
            <a:spLocks noGrp="1"/>
          </p:cNvSpPr>
          <p:nvPr>
            <p:ph type="body" idx="16"/>
          </p:nvPr>
        </p:nvSpPr>
        <p:spPr>
          <a:xfrm>
            <a:off x="10950331" y="948512"/>
            <a:ext cx="3131820" cy="375180"/>
          </a:xfrm>
          <a:prstGeom prst="rect">
            <a:avLst/>
          </a:prstGeom>
          <a:noFill/>
          <a:ln>
            <a:noFill/>
          </a:ln>
        </p:spPr>
        <p:txBody>
          <a:bodyPr spcFirstLastPara="1" wrap="square" lIns="91425" tIns="45700" rIns="91425" bIns="45700" anchor="b" anchorCtr="0">
            <a:noAutofit/>
          </a:bodyPr>
          <a:lstStyle>
            <a:lvl1pPr marL="228600" marR="0" lvl="0" indent="-114300" algn="ctr" rtl="0">
              <a:lnSpc>
                <a:spcPct val="90000"/>
              </a:lnSpc>
              <a:spcBef>
                <a:spcPts val="600"/>
              </a:spcBef>
              <a:spcAft>
                <a:spcPts val="0"/>
              </a:spcAft>
              <a:buClr>
                <a:schemeClr val="lt1"/>
              </a:buClr>
              <a:buSzPts val="4000"/>
              <a:buFont typeface="Arial"/>
              <a:buNone/>
              <a:defRPr sz="2000" b="0" cap="none">
                <a:solidFill>
                  <a:schemeClr val="lt1"/>
                </a:solidFill>
                <a:latin typeface="NVIDIA Sans"/>
                <a:ea typeface="NVIDIA Sans"/>
                <a:cs typeface="NVIDIA Sans"/>
                <a:sym typeface="NVIDIA Sans"/>
              </a:defRPr>
            </a:lvl1pPr>
            <a:lvl2pPr marL="457200" marR="0" lvl="1"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2pPr>
            <a:lvl3pPr marL="685800" marR="0" lvl="2"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3pPr>
            <a:lvl4pPr marL="914400" marR="0" lvl="3"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4pPr>
            <a:lvl5pPr marL="1143000" marR="0" lvl="4"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399" name="Google Shape;399;p99"/>
          <p:cNvSpPr txBox="1">
            <a:spLocks noGrp="1"/>
          </p:cNvSpPr>
          <p:nvPr>
            <p:ph type="body" idx="17"/>
          </p:nvPr>
        </p:nvSpPr>
        <p:spPr>
          <a:xfrm>
            <a:off x="10950331" y="1292316"/>
            <a:ext cx="3131820" cy="375180"/>
          </a:xfrm>
          <a:prstGeom prst="rect">
            <a:avLst/>
          </a:prstGeom>
          <a:noFill/>
          <a:ln>
            <a:noFill/>
          </a:ln>
        </p:spPr>
        <p:txBody>
          <a:bodyPr spcFirstLastPara="1" wrap="square" lIns="91425" tIns="45700" rIns="91425" bIns="45700" anchor="t" anchorCtr="0">
            <a:noAutofit/>
          </a:bodyPr>
          <a:lstStyle>
            <a:lvl1pPr marL="228600" marR="0" lvl="0" indent="-114300" algn="ctr" rtl="0">
              <a:lnSpc>
                <a:spcPct val="90000"/>
              </a:lnSpc>
              <a:spcBef>
                <a:spcPts val="300"/>
              </a:spcBef>
              <a:spcAft>
                <a:spcPts val="0"/>
              </a:spcAft>
              <a:buClr>
                <a:schemeClr val="lt1"/>
              </a:buClr>
              <a:buSzPts val="2800"/>
              <a:buFont typeface="Arial"/>
              <a:buNone/>
              <a:defRPr sz="1400" b="0">
                <a:solidFill>
                  <a:schemeClr val="lt1"/>
                </a:solidFill>
                <a:latin typeface="NVIDIA Sans"/>
                <a:ea typeface="NVIDIA Sans"/>
                <a:cs typeface="NVIDIA Sans"/>
                <a:sym typeface="NVIDIA Sans"/>
              </a:defRPr>
            </a:lvl1pPr>
            <a:lvl2pPr marL="457200" marR="0" lvl="1"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2pPr>
            <a:lvl3pPr marL="685800" marR="0" lvl="2"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3pPr>
            <a:lvl4pPr marL="914400" marR="0" lvl="3"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4pPr>
            <a:lvl5pPr marL="1143000" marR="0" lvl="4"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400" name="Google Shape;400;p99"/>
          <p:cNvSpPr txBox="1">
            <a:spLocks noGrp="1"/>
          </p:cNvSpPr>
          <p:nvPr>
            <p:ph type="body" idx="18"/>
          </p:nvPr>
        </p:nvSpPr>
        <p:spPr>
          <a:xfrm>
            <a:off x="14333258" y="948512"/>
            <a:ext cx="3131951" cy="375180"/>
          </a:xfrm>
          <a:prstGeom prst="rect">
            <a:avLst/>
          </a:prstGeom>
          <a:noFill/>
          <a:ln>
            <a:noFill/>
          </a:ln>
        </p:spPr>
        <p:txBody>
          <a:bodyPr spcFirstLastPara="1" wrap="square" lIns="91425" tIns="45700" rIns="91425" bIns="45700" anchor="b" anchorCtr="0">
            <a:noAutofit/>
          </a:bodyPr>
          <a:lstStyle>
            <a:lvl1pPr marL="228600" marR="0" lvl="0" indent="-114300" algn="ctr" rtl="0">
              <a:lnSpc>
                <a:spcPct val="90000"/>
              </a:lnSpc>
              <a:spcBef>
                <a:spcPts val="600"/>
              </a:spcBef>
              <a:spcAft>
                <a:spcPts val="0"/>
              </a:spcAft>
              <a:buClr>
                <a:schemeClr val="lt1"/>
              </a:buClr>
              <a:buSzPts val="4000"/>
              <a:buFont typeface="Arial"/>
              <a:buNone/>
              <a:defRPr sz="2000" b="0" cap="none">
                <a:solidFill>
                  <a:schemeClr val="lt1"/>
                </a:solidFill>
                <a:latin typeface="NVIDIA Sans"/>
                <a:ea typeface="NVIDIA Sans"/>
                <a:cs typeface="NVIDIA Sans"/>
                <a:sym typeface="NVIDIA Sans"/>
              </a:defRPr>
            </a:lvl1pPr>
            <a:lvl2pPr marL="457200" marR="0" lvl="1"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2pPr>
            <a:lvl3pPr marL="685800" marR="0" lvl="2"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3pPr>
            <a:lvl4pPr marL="914400" marR="0" lvl="3"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4pPr>
            <a:lvl5pPr marL="1143000" marR="0" lvl="4"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401" name="Google Shape;401;p99"/>
          <p:cNvSpPr txBox="1">
            <a:spLocks noGrp="1"/>
          </p:cNvSpPr>
          <p:nvPr>
            <p:ph type="body" idx="19"/>
          </p:nvPr>
        </p:nvSpPr>
        <p:spPr>
          <a:xfrm>
            <a:off x="14333258" y="1292316"/>
            <a:ext cx="3131951" cy="375180"/>
          </a:xfrm>
          <a:prstGeom prst="rect">
            <a:avLst/>
          </a:prstGeom>
          <a:noFill/>
          <a:ln>
            <a:noFill/>
          </a:ln>
        </p:spPr>
        <p:txBody>
          <a:bodyPr spcFirstLastPara="1" wrap="square" lIns="91425" tIns="45700" rIns="91425" bIns="45700" anchor="t" anchorCtr="0">
            <a:noAutofit/>
          </a:bodyPr>
          <a:lstStyle>
            <a:lvl1pPr marL="228600" marR="0" lvl="0" indent="-114300" algn="ctr" rtl="0">
              <a:lnSpc>
                <a:spcPct val="90000"/>
              </a:lnSpc>
              <a:spcBef>
                <a:spcPts val="300"/>
              </a:spcBef>
              <a:spcAft>
                <a:spcPts val="0"/>
              </a:spcAft>
              <a:buClr>
                <a:schemeClr val="lt1"/>
              </a:buClr>
              <a:buSzPts val="2800"/>
              <a:buFont typeface="Arial"/>
              <a:buNone/>
              <a:defRPr sz="1400" b="0">
                <a:solidFill>
                  <a:schemeClr val="lt1"/>
                </a:solidFill>
                <a:latin typeface="NVIDIA Sans"/>
                <a:ea typeface="NVIDIA Sans"/>
                <a:cs typeface="NVIDIA Sans"/>
                <a:sym typeface="NVIDIA Sans"/>
              </a:defRPr>
            </a:lvl1pPr>
            <a:lvl2pPr marL="457200" marR="0" lvl="1"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2pPr>
            <a:lvl3pPr marL="685800" marR="0" lvl="2"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3pPr>
            <a:lvl4pPr marL="914400" marR="0" lvl="3"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4pPr>
            <a:lvl5pPr marL="1143000" marR="0" lvl="4"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402" name="Google Shape;402;p99"/>
          <p:cNvSpPr>
            <a:spLocks noGrp="1"/>
          </p:cNvSpPr>
          <p:nvPr>
            <p:ph type="pic" idx="20"/>
          </p:nvPr>
        </p:nvSpPr>
        <p:spPr>
          <a:xfrm>
            <a:off x="7576030" y="4407105"/>
            <a:ext cx="3131820" cy="246888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403" name="Google Shape;403;p99"/>
          <p:cNvSpPr>
            <a:spLocks noGrp="1"/>
          </p:cNvSpPr>
          <p:nvPr>
            <p:ph type="pic" idx="21"/>
          </p:nvPr>
        </p:nvSpPr>
        <p:spPr>
          <a:xfrm>
            <a:off x="4197417" y="4407105"/>
            <a:ext cx="3131820" cy="246888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404" name="Google Shape;404;p99"/>
          <p:cNvSpPr>
            <a:spLocks noGrp="1"/>
          </p:cNvSpPr>
          <p:nvPr>
            <p:ph type="pic" idx="22"/>
          </p:nvPr>
        </p:nvSpPr>
        <p:spPr>
          <a:xfrm>
            <a:off x="818803" y="4407105"/>
            <a:ext cx="3131820" cy="246888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405" name="Google Shape;405;p99"/>
          <p:cNvSpPr>
            <a:spLocks noGrp="1"/>
          </p:cNvSpPr>
          <p:nvPr>
            <p:ph type="pic" idx="23"/>
          </p:nvPr>
        </p:nvSpPr>
        <p:spPr>
          <a:xfrm>
            <a:off x="10954644" y="4407105"/>
            <a:ext cx="3131820" cy="246888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406" name="Google Shape;406;p99"/>
          <p:cNvSpPr>
            <a:spLocks noGrp="1"/>
          </p:cNvSpPr>
          <p:nvPr>
            <p:ph type="pic" idx="24"/>
          </p:nvPr>
        </p:nvSpPr>
        <p:spPr>
          <a:xfrm>
            <a:off x="14333258" y="4407105"/>
            <a:ext cx="3131820" cy="246888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407" name="Google Shape;407;p99"/>
          <p:cNvSpPr txBox="1">
            <a:spLocks noGrp="1"/>
          </p:cNvSpPr>
          <p:nvPr>
            <p:ph type="body" idx="25"/>
          </p:nvPr>
        </p:nvSpPr>
        <p:spPr>
          <a:xfrm>
            <a:off x="818803" y="7137044"/>
            <a:ext cx="3131820" cy="397764"/>
          </a:xfrm>
          <a:prstGeom prst="rect">
            <a:avLst/>
          </a:prstGeom>
          <a:noFill/>
          <a:ln>
            <a:noFill/>
          </a:ln>
        </p:spPr>
        <p:txBody>
          <a:bodyPr spcFirstLastPara="1" wrap="square" lIns="91425" tIns="45700" rIns="91425" bIns="45700" anchor="b" anchorCtr="0">
            <a:noAutofit/>
          </a:bodyPr>
          <a:lstStyle>
            <a:lvl1pPr marL="228600" marR="0" lvl="0" indent="-114300" algn="ctr" rtl="0">
              <a:lnSpc>
                <a:spcPct val="90000"/>
              </a:lnSpc>
              <a:spcBef>
                <a:spcPts val="600"/>
              </a:spcBef>
              <a:spcAft>
                <a:spcPts val="0"/>
              </a:spcAft>
              <a:buClr>
                <a:schemeClr val="lt1"/>
              </a:buClr>
              <a:buSzPts val="4000"/>
              <a:buFont typeface="Arial"/>
              <a:buNone/>
              <a:defRPr sz="2000" b="0" cap="none">
                <a:solidFill>
                  <a:schemeClr val="lt1"/>
                </a:solidFill>
                <a:latin typeface="NVIDIA Sans"/>
                <a:ea typeface="NVIDIA Sans"/>
                <a:cs typeface="NVIDIA Sans"/>
                <a:sym typeface="NVIDIA Sans"/>
              </a:defRPr>
            </a:lvl1pPr>
            <a:lvl2pPr marL="457200" marR="0" lvl="1"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2pPr>
            <a:lvl3pPr marL="685800" marR="0" lvl="2"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3pPr>
            <a:lvl4pPr marL="914400" marR="0" lvl="3"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4pPr>
            <a:lvl5pPr marL="1143000" marR="0" lvl="4"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408" name="Google Shape;408;p99"/>
          <p:cNvSpPr txBox="1">
            <a:spLocks noGrp="1"/>
          </p:cNvSpPr>
          <p:nvPr>
            <p:ph type="body" idx="26"/>
          </p:nvPr>
        </p:nvSpPr>
        <p:spPr>
          <a:xfrm>
            <a:off x="818803" y="7480848"/>
            <a:ext cx="3131820" cy="339878"/>
          </a:xfrm>
          <a:prstGeom prst="rect">
            <a:avLst/>
          </a:prstGeom>
          <a:noFill/>
          <a:ln>
            <a:noFill/>
          </a:ln>
        </p:spPr>
        <p:txBody>
          <a:bodyPr spcFirstLastPara="1" wrap="square" lIns="91425" tIns="45700" rIns="91425" bIns="45700" anchor="t" anchorCtr="0">
            <a:noAutofit/>
          </a:bodyPr>
          <a:lstStyle>
            <a:lvl1pPr marL="228600" marR="0" lvl="0" indent="-114300" algn="ctr" rtl="0">
              <a:lnSpc>
                <a:spcPct val="90000"/>
              </a:lnSpc>
              <a:spcBef>
                <a:spcPts val="300"/>
              </a:spcBef>
              <a:spcAft>
                <a:spcPts val="0"/>
              </a:spcAft>
              <a:buClr>
                <a:schemeClr val="lt1"/>
              </a:buClr>
              <a:buSzPts val="2800"/>
              <a:buFont typeface="Arial"/>
              <a:buNone/>
              <a:defRPr sz="1400" b="0">
                <a:solidFill>
                  <a:schemeClr val="lt1"/>
                </a:solidFill>
                <a:latin typeface="NVIDIA Sans"/>
                <a:ea typeface="NVIDIA Sans"/>
                <a:cs typeface="NVIDIA Sans"/>
                <a:sym typeface="NVIDIA Sans"/>
              </a:defRPr>
            </a:lvl1pPr>
            <a:lvl2pPr marL="457200" marR="0" lvl="1"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2pPr>
            <a:lvl3pPr marL="685800" marR="0" lvl="2"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3pPr>
            <a:lvl4pPr marL="914400" marR="0" lvl="3"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4pPr>
            <a:lvl5pPr marL="1143000" marR="0" lvl="4"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409" name="Google Shape;409;p99"/>
          <p:cNvSpPr txBox="1">
            <a:spLocks noGrp="1"/>
          </p:cNvSpPr>
          <p:nvPr>
            <p:ph type="body" idx="27"/>
          </p:nvPr>
        </p:nvSpPr>
        <p:spPr>
          <a:xfrm>
            <a:off x="7570957" y="7159629"/>
            <a:ext cx="3131820" cy="375180"/>
          </a:xfrm>
          <a:prstGeom prst="rect">
            <a:avLst/>
          </a:prstGeom>
          <a:noFill/>
          <a:ln>
            <a:noFill/>
          </a:ln>
        </p:spPr>
        <p:txBody>
          <a:bodyPr spcFirstLastPara="1" wrap="square" lIns="91425" tIns="45700" rIns="91425" bIns="45700" anchor="b" anchorCtr="0">
            <a:noAutofit/>
          </a:bodyPr>
          <a:lstStyle>
            <a:lvl1pPr marL="228600" marR="0" lvl="0" indent="-114300" algn="ctr" rtl="0">
              <a:lnSpc>
                <a:spcPct val="90000"/>
              </a:lnSpc>
              <a:spcBef>
                <a:spcPts val="600"/>
              </a:spcBef>
              <a:spcAft>
                <a:spcPts val="0"/>
              </a:spcAft>
              <a:buClr>
                <a:schemeClr val="lt1"/>
              </a:buClr>
              <a:buSzPts val="4000"/>
              <a:buFont typeface="Arial"/>
              <a:buNone/>
              <a:defRPr sz="2000" b="0" cap="none">
                <a:solidFill>
                  <a:schemeClr val="lt1"/>
                </a:solidFill>
                <a:latin typeface="NVIDIA Sans"/>
                <a:ea typeface="NVIDIA Sans"/>
                <a:cs typeface="NVIDIA Sans"/>
                <a:sym typeface="NVIDIA Sans"/>
              </a:defRPr>
            </a:lvl1pPr>
            <a:lvl2pPr marL="457200" marR="0" lvl="1"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2pPr>
            <a:lvl3pPr marL="685800" marR="0" lvl="2"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3pPr>
            <a:lvl4pPr marL="914400" marR="0" lvl="3"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4pPr>
            <a:lvl5pPr marL="1143000" marR="0" lvl="4"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410" name="Google Shape;410;p99"/>
          <p:cNvSpPr txBox="1">
            <a:spLocks noGrp="1"/>
          </p:cNvSpPr>
          <p:nvPr>
            <p:ph type="body" idx="28"/>
          </p:nvPr>
        </p:nvSpPr>
        <p:spPr>
          <a:xfrm>
            <a:off x="4195979" y="7159629"/>
            <a:ext cx="3131820" cy="375180"/>
          </a:xfrm>
          <a:prstGeom prst="rect">
            <a:avLst/>
          </a:prstGeom>
          <a:noFill/>
          <a:ln>
            <a:noFill/>
          </a:ln>
        </p:spPr>
        <p:txBody>
          <a:bodyPr spcFirstLastPara="1" wrap="square" lIns="91425" tIns="45700" rIns="91425" bIns="45700" anchor="b" anchorCtr="0">
            <a:noAutofit/>
          </a:bodyPr>
          <a:lstStyle>
            <a:lvl1pPr marL="228600" marR="0" lvl="0" indent="-114300" algn="ctr" rtl="0">
              <a:lnSpc>
                <a:spcPct val="90000"/>
              </a:lnSpc>
              <a:spcBef>
                <a:spcPts val="600"/>
              </a:spcBef>
              <a:spcAft>
                <a:spcPts val="0"/>
              </a:spcAft>
              <a:buClr>
                <a:schemeClr val="lt1"/>
              </a:buClr>
              <a:buSzPts val="4000"/>
              <a:buFont typeface="Arial"/>
              <a:buNone/>
              <a:defRPr sz="2000" b="0" cap="none">
                <a:solidFill>
                  <a:schemeClr val="lt1"/>
                </a:solidFill>
                <a:latin typeface="NVIDIA Sans"/>
                <a:ea typeface="NVIDIA Sans"/>
                <a:cs typeface="NVIDIA Sans"/>
                <a:sym typeface="NVIDIA Sans"/>
              </a:defRPr>
            </a:lvl1pPr>
            <a:lvl2pPr marL="457200" marR="0" lvl="1"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2pPr>
            <a:lvl3pPr marL="685800" marR="0" lvl="2"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3pPr>
            <a:lvl4pPr marL="914400" marR="0" lvl="3"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4pPr>
            <a:lvl5pPr marL="1143000" marR="0" lvl="4"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411" name="Google Shape;411;p99"/>
          <p:cNvSpPr txBox="1">
            <a:spLocks noGrp="1"/>
          </p:cNvSpPr>
          <p:nvPr>
            <p:ph type="body" idx="29"/>
          </p:nvPr>
        </p:nvSpPr>
        <p:spPr>
          <a:xfrm>
            <a:off x="7570957" y="7480848"/>
            <a:ext cx="3131820" cy="375180"/>
          </a:xfrm>
          <a:prstGeom prst="rect">
            <a:avLst/>
          </a:prstGeom>
          <a:noFill/>
          <a:ln>
            <a:noFill/>
          </a:ln>
        </p:spPr>
        <p:txBody>
          <a:bodyPr spcFirstLastPara="1" wrap="square" lIns="91425" tIns="45700" rIns="91425" bIns="45700" anchor="t" anchorCtr="0">
            <a:noAutofit/>
          </a:bodyPr>
          <a:lstStyle>
            <a:lvl1pPr marL="228600" marR="0" lvl="0" indent="-114300" algn="ctr" rtl="0">
              <a:lnSpc>
                <a:spcPct val="90000"/>
              </a:lnSpc>
              <a:spcBef>
                <a:spcPts val="300"/>
              </a:spcBef>
              <a:spcAft>
                <a:spcPts val="0"/>
              </a:spcAft>
              <a:buClr>
                <a:schemeClr val="lt1"/>
              </a:buClr>
              <a:buSzPts val="2800"/>
              <a:buFont typeface="Arial"/>
              <a:buNone/>
              <a:defRPr sz="1400" b="0">
                <a:solidFill>
                  <a:schemeClr val="lt1"/>
                </a:solidFill>
                <a:latin typeface="NVIDIA Sans"/>
                <a:ea typeface="NVIDIA Sans"/>
                <a:cs typeface="NVIDIA Sans"/>
                <a:sym typeface="NVIDIA Sans"/>
              </a:defRPr>
            </a:lvl1pPr>
            <a:lvl2pPr marL="457200" marR="0" lvl="1"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2pPr>
            <a:lvl3pPr marL="685800" marR="0" lvl="2"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3pPr>
            <a:lvl4pPr marL="914400" marR="0" lvl="3"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4pPr>
            <a:lvl5pPr marL="1143000" marR="0" lvl="4"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412" name="Google Shape;412;p99"/>
          <p:cNvSpPr txBox="1">
            <a:spLocks noGrp="1"/>
          </p:cNvSpPr>
          <p:nvPr>
            <p:ph type="body" idx="30"/>
          </p:nvPr>
        </p:nvSpPr>
        <p:spPr>
          <a:xfrm>
            <a:off x="4195979" y="7480848"/>
            <a:ext cx="3131820" cy="375180"/>
          </a:xfrm>
          <a:prstGeom prst="rect">
            <a:avLst/>
          </a:prstGeom>
          <a:noFill/>
          <a:ln>
            <a:noFill/>
          </a:ln>
        </p:spPr>
        <p:txBody>
          <a:bodyPr spcFirstLastPara="1" wrap="square" lIns="91425" tIns="45700" rIns="91425" bIns="45700" anchor="t" anchorCtr="0">
            <a:noAutofit/>
          </a:bodyPr>
          <a:lstStyle>
            <a:lvl1pPr marL="228600" marR="0" lvl="0" indent="-114300" algn="ctr" rtl="0">
              <a:lnSpc>
                <a:spcPct val="90000"/>
              </a:lnSpc>
              <a:spcBef>
                <a:spcPts val="300"/>
              </a:spcBef>
              <a:spcAft>
                <a:spcPts val="0"/>
              </a:spcAft>
              <a:buClr>
                <a:schemeClr val="lt1"/>
              </a:buClr>
              <a:buSzPts val="2800"/>
              <a:buFont typeface="Arial"/>
              <a:buNone/>
              <a:defRPr sz="1400" b="0">
                <a:solidFill>
                  <a:schemeClr val="lt1"/>
                </a:solidFill>
                <a:latin typeface="NVIDIA Sans"/>
                <a:ea typeface="NVIDIA Sans"/>
                <a:cs typeface="NVIDIA Sans"/>
                <a:sym typeface="NVIDIA Sans"/>
              </a:defRPr>
            </a:lvl1pPr>
            <a:lvl2pPr marL="457200" marR="0" lvl="1"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2pPr>
            <a:lvl3pPr marL="685800" marR="0" lvl="2"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3pPr>
            <a:lvl4pPr marL="914400" marR="0" lvl="3"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4pPr>
            <a:lvl5pPr marL="1143000" marR="0" lvl="4"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413" name="Google Shape;413;p99"/>
          <p:cNvSpPr txBox="1">
            <a:spLocks noGrp="1"/>
          </p:cNvSpPr>
          <p:nvPr>
            <p:ph type="body" idx="31"/>
          </p:nvPr>
        </p:nvSpPr>
        <p:spPr>
          <a:xfrm>
            <a:off x="10950331" y="7159629"/>
            <a:ext cx="3131820" cy="375180"/>
          </a:xfrm>
          <a:prstGeom prst="rect">
            <a:avLst/>
          </a:prstGeom>
          <a:noFill/>
          <a:ln>
            <a:noFill/>
          </a:ln>
        </p:spPr>
        <p:txBody>
          <a:bodyPr spcFirstLastPara="1" wrap="square" lIns="91425" tIns="45700" rIns="91425" bIns="45700" anchor="b" anchorCtr="0">
            <a:noAutofit/>
          </a:bodyPr>
          <a:lstStyle>
            <a:lvl1pPr marL="228600" marR="0" lvl="0" indent="-114300" algn="ctr" rtl="0">
              <a:lnSpc>
                <a:spcPct val="90000"/>
              </a:lnSpc>
              <a:spcBef>
                <a:spcPts val="600"/>
              </a:spcBef>
              <a:spcAft>
                <a:spcPts val="0"/>
              </a:spcAft>
              <a:buClr>
                <a:schemeClr val="lt1"/>
              </a:buClr>
              <a:buSzPts val="4000"/>
              <a:buFont typeface="Arial"/>
              <a:buNone/>
              <a:defRPr sz="2000" b="0" cap="none">
                <a:solidFill>
                  <a:schemeClr val="lt1"/>
                </a:solidFill>
                <a:latin typeface="NVIDIA Sans"/>
                <a:ea typeface="NVIDIA Sans"/>
                <a:cs typeface="NVIDIA Sans"/>
                <a:sym typeface="NVIDIA Sans"/>
              </a:defRPr>
            </a:lvl1pPr>
            <a:lvl2pPr marL="457200" marR="0" lvl="1"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2pPr>
            <a:lvl3pPr marL="685800" marR="0" lvl="2"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3pPr>
            <a:lvl4pPr marL="914400" marR="0" lvl="3"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4pPr>
            <a:lvl5pPr marL="1143000" marR="0" lvl="4"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414" name="Google Shape;414;p99"/>
          <p:cNvSpPr txBox="1">
            <a:spLocks noGrp="1"/>
          </p:cNvSpPr>
          <p:nvPr>
            <p:ph type="body" idx="32"/>
          </p:nvPr>
        </p:nvSpPr>
        <p:spPr>
          <a:xfrm>
            <a:off x="10950331" y="7480848"/>
            <a:ext cx="3131820" cy="375180"/>
          </a:xfrm>
          <a:prstGeom prst="rect">
            <a:avLst/>
          </a:prstGeom>
          <a:noFill/>
          <a:ln>
            <a:noFill/>
          </a:ln>
        </p:spPr>
        <p:txBody>
          <a:bodyPr spcFirstLastPara="1" wrap="square" lIns="91425" tIns="45700" rIns="91425" bIns="45700" anchor="t" anchorCtr="0">
            <a:noAutofit/>
          </a:bodyPr>
          <a:lstStyle>
            <a:lvl1pPr marL="228600" marR="0" lvl="0" indent="-114300" algn="ctr" rtl="0">
              <a:lnSpc>
                <a:spcPct val="90000"/>
              </a:lnSpc>
              <a:spcBef>
                <a:spcPts val="300"/>
              </a:spcBef>
              <a:spcAft>
                <a:spcPts val="0"/>
              </a:spcAft>
              <a:buClr>
                <a:schemeClr val="lt1"/>
              </a:buClr>
              <a:buSzPts val="2800"/>
              <a:buFont typeface="Arial"/>
              <a:buNone/>
              <a:defRPr sz="1400" b="0">
                <a:solidFill>
                  <a:schemeClr val="lt1"/>
                </a:solidFill>
                <a:latin typeface="NVIDIA Sans"/>
                <a:ea typeface="NVIDIA Sans"/>
                <a:cs typeface="NVIDIA Sans"/>
                <a:sym typeface="NVIDIA Sans"/>
              </a:defRPr>
            </a:lvl1pPr>
            <a:lvl2pPr marL="457200" marR="0" lvl="1"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2pPr>
            <a:lvl3pPr marL="685800" marR="0" lvl="2"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3pPr>
            <a:lvl4pPr marL="914400" marR="0" lvl="3"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4pPr>
            <a:lvl5pPr marL="1143000" marR="0" lvl="4"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415" name="Google Shape;415;p99"/>
          <p:cNvSpPr txBox="1">
            <a:spLocks noGrp="1"/>
          </p:cNvSpPr>
          <p:nvPr>
            <p:ph type="body" idx="33"/>
          </p:nvPr>
        </p:nvSpPr>
        <p:spPr>
          <a:xfrm>
            <a:off x="14333258" y="7159629"/>
            <a:ext cx="3131820" cy="375180"/>
          </a:xfrm>
          <a:prstGeom prst="rect">
            <a:avLst/>
          </a:prstGeom>
          <a:noFill/>
          <a:ln>
            <a:noFill/>
          </a:ln>
        </p:spPr>
        <p:txBody>
          <a:bodyPr spcFirstLastPara="1" wrap="square" lIns="91425" tIns="45700" rIns="91425" bIns="45700" anchor="b" anchorCtr="0">
            <a:noAutofit/>
          </a:bodyPr>
          <a:lstStyle>
            <a:lvl1pPr marL="228600" marR="0" lvl="0" indent="-114300" algn="ctr" rtl="0">
              <a:lnSpc>
                <a:spcPct val="90000"/>
              </a:lnSpc>
              <a:spcBef>
                <a:spcPts val="600"/>
              </a:spcBef>
              <a:spcAft>
                <a:spcPts val="0"/>
              </a:spcAft>
              <a:buClr>
                <a:schemeClr val="lt1"/>
              </a:buClr>
              <a:buSzPts val="4000"/>
              <a:buFont typeface="Arial"/>
              <a:buNone/>
              <a:defRPr sz="2000" b="0" cap="none">
                <a:solidFill>
                  <a:schemeClr val="lt1"/>
                </a:solidFill>
                <a:latin typeface="NVIDIA Sans"/>
                <a:ea typeface="NVIDIA Sans"/>
                <a:cs typeface="NVIDIA Sans"/>
                <a:sym typeface="NVIDIA Sans"/>
              </a:defRPr>
            </a:lvl1pPr>
            <a:lvl2pPr marL="457200" marR="0" lvl="1"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2pPr>
            <a:lvl3pPr marL="685800" marR="0" lvl="2"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3pPr>
            <a:lvl4pPr marL="914400" marR="0" lvl="3"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4pPr>
            <a:lvl5pPr marL="1143000" marR="0" lvl="4"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416" name="Google Shape;416;p99"/>
          <p:cNvSpPr txBox="1">
            <a:spLocks noGrp="1"/>
          </p:cNvSpPr>
          <p:nvPr>
            <p:ph type="body" idx="34"/>
          </p:nvPr>
        </p:nvSpPr>
        <p:spPr>
          <a:xfrm>
            <a:off x="14333258" y="7480848"/>
            <a:ext cx="3131820" cy="375180"/>
          </a:xfrm>
          <a:prstGeom prst="rect">
            <a:avLst/>
          </a:prstGeom>
          <a:noFill/>
          <a:ln>
            <a:noFill/>
          </a:ln>
        </p:spPr>
        <p:txBody>
          <a:bodyPr spcFirstLastPara="1" wrap="square" lIns="91425" tIns="45700" rIns="91425" bIns="45700" anchor="t" anchorCtr="0">
            <a:noAutofit/>
          </a:bodyPr>
          <a:lstStyle>
            <a:lvl1pPr marL="228600" marR="0" lvl="0" indent="-114300" algn="ctr" rtl="0">
              <a:lnSpc>
                <a:spcPct val="90000"/>
              </a:lnSpc>
              <a:spcBef>
                <a:spcPts val="300"/>
              </a:spcBef>
              <a:spcAft>
                <a:spcPts val="0"/>
              </a:spcAft>
              <a:buClr>
                <a:schemeClr val="lt1"/>
              </a:buClr>
              <a:buSzPts val="2800"/>
              <a:buFont typeface="Arial"/>
              <a:buNone/>
              <a:defRPr sz="1400" b="0">
                <a:solidFill>
                  <a:schemeClr val="lt1"/>
                </a:solidFill>
                <a:latin typeface="NVIDIA Sans"/>
                <a:ea typeface="NVIDIA Sans"/>
                <a:cs typeface="NVIDIA Sans"/>
                <a:sym typeface="NVIDIA Sans"/>
              </a:defRPr>
            </a:lvl1pPr>
            <a:lvl2pPr marL="457200" marR="0" lvl="1"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2pPr>
            <a:lvl3pPr marL="685800" marR="0" lvl="2"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3pPr>
            <a:lvl4pPr marL="914400" marR="0" lvl="3"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4pPr>
            <a:lvl5pPr marL="1143000" marR="0" lvl="4"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grpSp>
        <p:nvGrpSpPr>
          <p:cNvPr id="417" name="Google Shape;417;p99"/>
          <p:cNvGrpSpPr/>
          <p:nvPr/>
        </p:nvGrpSpPr>
        <p:grpSpPr>
          <a:xfrm>
            <a:off x="17030700" y="0"/>
            <a:ext cx="1257301" cy="542054"/>
            <a:chOff x="34061399" y="0"/>
            <a:chExt cx="2514601" cy="1084107"/>
          </a:xfrm>
        </p:grpSpPr>
        <p:sp>
          <p:nvSpPr>
            <p:cNvPr id="418" name="Google Shape;418;p99"/>
            <p:cNvSpPr/>
            <p:nvPr/>
          </p:nvSpPr>
          <p:spPr>
            <a:xfrm>
              <a:off x="36420552" y="0"/>
              <a:ext cx="155448" cy="889671"/>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2000">
                <a:solidFill>
                  <a:schemeClr val="dk1"/>
                </a:solidFill>
                <a:latin typeface="Trebuchet MS"/>
                <a:ea typeface="Trebuchet MS"/>
                <a:cs typeface="Trebuchet MS"/>
                <a:sym typeface="Trebuchet MS"/>
              </a:endParaRPr>
            </a:p>
          </p:txBody>
        </p:sp>
        <p:pic>
          <p:nvPicPr>
            <p:cNvPr id="419" name="Google Shape;419;p99" descr="A picture containing shape&#10;&#10;Description automatically generated"/>
            <p:cNvPicPr preferRelativeResize="0"/>
            <p:nvPr/>
          </p:nvPicPr>
          <p:blipFill rotWithShape="1">
            <a:blip r:embed="rId2">
              <a:alphaModFix/>
            </a:blip>
            <a:srcRect/>
            <a:stretch/>
          </p:blipFill>
          <p:spPr>
            <a:xfrm>
              <a:off x="34061399" y="393869"/>
              <a:ext cx="2003438" cy="690238"/>
            </a:xfrm>
            <a:prstGeom prst="rect">
              <a:avLst/>
            </a:prstGeom>
            <a:noFill/>
            <a:ln>
              <a:noFill/>
            </a:ln>
          </p:spPr>
        </p:pic>
      </p:grpSp>
    </p:spTree>
    <p:extLst>
      <p:ext uri="{BB962C8B-B14F-4D97-AF65-F5344CB8AC3E}">
        <p14:creationId xmlns:p14="http://schemas.microsoft.com/office/powerpoint/2010/main" val="331812226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Use Case Layout">
  <p:cSld name="Use Case Layout">
    <p:spTree>
      <p:nvGrpSpPr>
        <p:cNvPr id="1" name="Shape 420"/>
        <p:cNvGrpSpPr/>
        <p:nvPr/>
      </p:nvGrpSpPr>
      <p:grpSpPr>
        <a:xfrm>
          <a:off x="0" y="0"/>
          <a:ext cx="0" cy="0"/>
          <a:chOff x="0" y="0"/>
          <a:chExt cx="0" cy="0"/>
        </a:xfrm>
      </p:grpSpPr>
      <p:pic>
        <p:nvPicPr>
          <p:cNvPr id="421" name="Google Shape;421;p100"/>
          <p:cNvPicPr preferRelativeResize="0"/>
          <p:nvPr/>
        </p:nvPicPr>
        <p:blipFill rotWithShape="1">
          <a:blip r:embed="rId2">
            <a:alphaModFix/>
          </a:blip>
          <a:srcRect/>
          <a:stretch/>
        </p:blipFill>
        <p:spPr>
          <a:xfrm>
            <a:off x="0" y="0"/>
            <a:ext cx="18288000" cy="10287000"/>
          </a:xfrm>
          <a:prstGeom prst="rect">
            <a:avLst/>
          </a:prstGeom>
          <a:noFill/>
          <a:ln>
            <a:noFill/>
          </a:ln>
        </p:spPr>
      </p:pic>
      <p:sp>
        <p:nvSpPr>
          <p:cNvPr id="422" name="Google Shape;422;p100"/>
          <p:cNvSpPr>
            <a:spLocks noGrp="1"/>
          </p:cNvSpPr>
          <p:nvPr>
            <p:ph type="pic" idx="2"/>
          </p:nvPr>
        </p:nvSpPr>
        <p:spPr>
          <a:xfrm>
            <a:off x="0" y="0"/>
            <a:ext cx="18288000" cy="10287000"/>
          </a:xfrm>
          <a:prstGeom prst="rect">
            <a:avLst/>
          </a:prstGeom>
          <a:solidFill>
            <a:srgbClr val="F2F2F2"/>
          </a:solidFill>
          <a:ln>
            <a:noFill/>
          </a:ln>
        </p:spPr>
      </p:sp>
    </p:spTree>
    <p:extLst>
      <p:ext uri="{BB962C8B-B14F-4D97-AF65-F5344CB8AC3E}">
        <p14:creationId xmlns:p14="http://schemas.microsoft.com/office/powerpoint/2010/main" val="361346561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1_Demo - Image Layout">
  <p:cSld name="1_Demo - Image Layout">
    <p:spTree>
      <p:nvGrpSpPr>
        <p:cNvPr id="1" name="Shape 423"/>
        <p:cNvGrpSpPr/>
        <p:nvPr/>
      </p:nvGrpSpPr>
      <p:grpSpPr>
        <a:xfrm>
          <a:off x="0" y="0"/>
          <a:ext cx="0" cy="0"/>
          <a:chOff x="0" y="0"/>
          <a:chExt cx="0" cy="0"/>
        </a:xfrm>
      </p:grpSpPr>
      <p:pic>
        <p:nvPicPr>
          <p:cNvPr id="424" name="Google Shape;424;p101"/>
          <p:cNvPicPr preferRelativeResize="0"/>
          <p:nvPr/>
        </p:nvPicPr>
        <p:blipFill rotWithShape="1">
          <a:blip r:embed="rId2">
            <a:alphaModFix/>
          </a:blip>
          <a:srcRect/>
          <a:stretch/>
        </p:blipFill>
        <p:spPr>
          <a:xfrm>
            <a:off x="0" y="0"/>
            <a:ext cx="18288000" cy="10287000"/>
          </a:xfrm>
          <a:prstGeom prst="rect">
            <a:avLst/>
          </a:prstGeom>
          <a:noFill/>
          <a:ln>
            <a:noFill/>
          </a:ln>
        </p:spPr>
      </p:pic>
      <p:sp>
        <p:nvSpPr>
          <p:cNvPr id="425" name="Google Shape;425;p101"/>
          <p:cNvSpPr>
            <a:spLocks noGrp="1"/>
          </p:cNvSpPr>
          <p:nvPr>
            <p:ph type="pic" idx="2"/>
          </p:nvPr>
        </p:nvSpPr>
        <p:spPr>
          <a:xfrm>
            <a:off x="0" y="0"/>
            <a:ext cx="18288000" cy="10287000"/>
          </a:xfrm>
          <a:prstGeom prst="rect">
            <a:avLst/>
          </a:prstGeom>
          <a:solidFill>
            <a:srgbClr val="F2F2F2"/>
          </a:solidFill>
          <a:ln>
            <a:noFill/>
          </a:ln>
        </p:spPr>
      </p:sp>
    </p:spTree>
    <p:extLst>
      <p:ext uri="{BB962C8B-B14F-4D97-AF65-F5344CB8AC3E}">
        <p14:creationId xmlns:p14="http://schemas.microsoft.com/office/powerpoint/2010/main" val="34625782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ubtitle, Bullets">
  <p:cSld name="1_Title, Subtitle, Bullets">
    <p:spTree>
      <p:nvGrpSpPr>
        <p:cNvPr id="1" name="Shape 915"/>
        <p:cNvGrpSpPr/>
        <p:nvPr/>
      </p:nvGrpSpPr>
      <p:grpSpPr>
        <a:xfrm>
          <a:off x="0" y="0"/>
          <a:ext cx="0" cy="0"/>
          <a:chOff x="0" y="0"/>
          <a:chExt cx="0" cy="0"/>
        </a:xfrm>
      </p:grpSpPr>
      <p:sp>
        <p:nvSpPr>
          <p:cNvPr id="916" name="Google Shape;916;p102"/>
          <p:cNvSpPr txBox="1">
            <a:spLocks noGrp="1"/>
          </p:cNvSpPr>
          <p:nvPr>
            <p:ph type="title"/>
          </p:nvPr>
        </p:nvSpPr>
        <p:spPr>
          <a:xfrm>
            <a:off x="1257300" y="0"/>
            <a:ext cx="15773400" cy="12573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lt1"/>
              </a:buClr>
              <a:buSzPts val="1800"/>
              <a:buFont typeface="NVIDIA Sans"/>
              <a:buNone/>
              <a:defRPr sz="3600" b="1" cap="none">
                <a:latin typeface="NVIDIA Sans"/>
                <a:ea typeface="NVIDIA Sans"/>
                <a:cs typeface="NVIDIA Sans"/>
                <a:sym typeface="NVIDIA Sans"/>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17" name="Google Shape;917;p102"/>
          <p:cNvSpPr txBox="1">
            <a:spLocks noGrp="1"/>
          </p:cNvSpPr>
          <p:nvPr>
            <p:ph type="body" idx="1"/>
          </p:nvPr>
        </p:nvSpPr>
        <p:spPr>
          <a:xfrm>
            <a:off x="1257300" y="1243584"/>
            <a:ext cx="15773400" cy="704088"/>
          </a:xfrm>
          <a:prstGeom prst="rect">
            <a:avLst/>
          </a:prstGeom>
          <a:noFill/>
          <a:ln>
            <a:noFill/>
          </a:ln>
        </p:spPr>
        <p:txBody>
          <a:bodyPr spcFirstLastPara="1" wrap="square" lIns="68575" tIns="34275" rIns="68575" bIns="34275" anchor="t" anchorCtr="0">
            <a:noAutofit/>
          </a:bodyPr>
          <a:lstStyle>
            <a:lvl1pPr marL="914400" marR="0" lvl="0" indent="-457200" algn="ctr" rtl="0">
              <a:lnSpc>
                <a:spcPct val="90000"/>
              </a:lnSpc>
              <a:spcBef>
                <a:spcPts val="0"/>
              </a:spcBef>
              <a:spcAft>
                <a:spcPts val="0"/>
              </a:spcAft>
              <a:buClr>
                <a:schemeClr val="dk2"/>
              </a:buClr>
              <a:buSzPts val="1200"/>
              <a:buFont typeface="NVIDIA Sans"/>
              <a:buNone/>
              <a:defRPr sz="2400" b="0" i="0" u="none" strike="noStrike" cap="none">
                <a:solidFill>
                  <a:schemeClr val="dk2"/>
                </a:solidFill>
                <a:latin typeface="NVIDIA Sans"/>
                <a:ea typeface="NVIDIA Sans"/>
                <a:cs typeface="NVIDIA Sans"/>
                <a:sym typeface="NVIDIA Sans"/>
              </a:defRPr>
            </a:lvl1pPr>
            <a:lvl2pPr marL="1828800" marR="0" lvl="1" indent="-457200" algn="ctr" rtl="0">
              <a:lnSpc>
                <a:spcPct val="90000"/>
              </a:lnSpc>
              <a:spcBef>
                <a:spcPts val="800"/>
              </a:spcBef>
              <a:spcAft>
                <a:spcPts val="0"/>
              </a:spcAft>
              <a:buClr>
                <a:schemeClr val="dk1"/>
              </a:buClr>
              <a:buSzPts val="1100"/>
              <a:buFont typeface="NVIDIA Sans"/>
              <a:buNone/>
              <a:defRPr sz="2200" b="0" i="0" u="none" strike="noStrike" cap="none">
                <a:solidFill>
                  <a:schemeClr val="dk1"/>
                </a:solidFill>
                <a:latin typeface="NVIDIA Sans"/>
                <a:ea typeface="NVIDIA Sans"/>
                <a:cs typeface="NVIDIA Sans"/>
                <a:sym typeface="NVIDIA Sans"/>
              </a:defRPr>
            </a:lvl2pPr>
            <a:lvl3pPr marL="2743200" marR="0" lvl="2" indent="-457200" algn="ctr" rtl="0">
              <a:lnSpc>
                <a:spcPct val="90000"/>
              </a:lnSpc>
              <a:spcBef>
                <a:spcPts val="800"/>
              </a:spcBef>
              <a:spcAft>
                <a:spcPts val="0"/>
              </a:spcAft>
              <a:buClr>
                <a:schemeClr val="dk1"/>
              </a:buClr>
              <a:buSzPts val="1100"/>
              <a:buFont typeface="NVIDIA Sans"/>
              <a:buNone/>
              <a:defRPr sz="2200" b="0" i="0" u="none" strike="noStrike" cap="none">
                <a:solidFill>
                  <a:schemeClr val="dk1"/>
                </a:solidFill>
                <a:latin typeface="NVIDIA Sans"/>
                <a:ea typeface="NVIDIA Sans"/>
                <a:cs typeface="NVIDIA Sans"/>
                <a:sym typeface="NVIDIA Sans"/>
              </a:defRPr>
            </a:lvl3pPr>
            <a:lvl4pPr marL="3657600" marR="0" lvl="3" indent="-457200" algn="ctr" rtl="0">
              <a:lnSpc>
                <a:spcPct val="90000"/>
              </a:lnSpc>
              <a:spcBef>
                <a:spcPts val="800"/>
              </a:spcBef>
              <a:spcAft>
                <a:spcPts val="0"/>
              </a:spcAft>
              <a:buClr>
                <a:schemeClr val="dk1"/>
              </a:buClr>
              <a:buSzPts val="1100"/>
              <a:buFont typeface="NVIDIA Sans"/>
              <a:buNone/>
              <a:defRPr sz="2200" b="0" i="0" u="none" strike="noStrike" cap="none">
                <a:solidFill>
                  <a:schemeClr val="dk1"/>
                </a:solidFill>
                <a:latin typeface="NVIDIA Sans"/>
                <a:ea typeface="NVIDIA Sans"/>
                <a:cs typeface="NVIDIA Sans"/>
                <a:sym typeface="NVIDIA Sans"/>
              </a:defRPr>
            </a:lvl4pPr>
            <a:lvl5pPr marL="4572000" marR="0" lvl="4" indent="-457200" algn="ctr" rtl="0">
              <a:lnSpc>
                <a:spcPct val="90000"/>
              </a:lnSpc>
              <a:spcBef>
                <a:spcPts val="800"/>
              </a:spcBef>
              <a:spcAft>
                <a:spcPts val="0"/>
              </a:spcAft>
              <a:buClr>
                <a:schemeClr val="dk1"/>
              </a:buClr>
              <a:buSzPts val="1100"/>
              <a:buFont typeface="NVIDIA Sans"/>
              <a:buNone/>
              <a:defRPr sz="2200" b="0"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918" name="Google Shape;918;p102"/>
          <p:cNvSpPr txBox="1">
            <a:spLocks noGrp="1"/>
          </p:cNvSpPr>
          <p:nvPr>
            <p:ph type="body" idx="2"/>
          </p:nvPr>
        </p:nvSpPr>
        <p:spPr>
          <a:xfrm>
            <a:off x="1257300" y="2423160"/>
            <a:ext cx="15773400" cy="6825996"/>
          </a:xfrm>
          <a:prstGeom prst="rect">
            <a:avLst/>
          </a:prstGeom>
          <a:noFill/>
          <a:ln>
            <a:noFill/>
          </a:ln>
        </p:spPr>
        <p:txBody>
          <a:bodyPr spcFirstLastPara="1" wrap="square" lIns="68575" tIns="34275" rIns="68575" bIns="34275" anchor="t" anchorCtr="0">
            <a:noAutofit/>
          </a:bodyPr>
          <a:lstStyle>
            <a:lvl1pPr marL="914400" marR="0" lvl="0" indent="-596900" algn="l" rtl="0">
              <a:lnSpc>
                <a:spcPct val="90000"/>
              </a:lnSpc>
              <a:spcBef>
                <a:spcPts val="1600"/>
              </a:spcBef>
              <a:spcAft>
                <a:spcPts val="0"/>
              </a:spcAft>
              <a:buClr>
                <a:schemeClr val="dk2"/>
              </a:buClr>
              <a:buSzPts val="1100"/>
              <a:buFont typeface="NVIDIA Sans"/>
              <a:buChar char="•"/>
              <a:defRPr sz="2200" b="0" i="0" u="none" strike="noStrike" cap="none">
                <a:solidFill>
                  <a:schemeClr val="lt1"/>
                </a:solidFill>
                <a:latin typeface="NVIDIA Sans"/>
                <a:ea typeface="NVIDIA Sans"/>
                <a:cs typeface="NVIDIA Sans"/>
                <a:sym typeface="NVIDIA Sans"/>
              </a:defRPr>
            </a:lvl1pPr>
            <a:lvl2pPr marL="1828800" marR="0" lvl="1" indent="-584200" algn="l" rtl="0">
              <a:lnSpc>
                <a:spcPct val="90000"/>
              </a:lnSpc>
              <a:spcBef>
                <a:spcPts val="800"/>
              </a:spcBef>
              <a:spcAft>
                <a:spcPts val="0"/>
              </a:spcAft>
              <a:buClr>
                <a:schemeClr val="dk2"/>
              </a:buClr>
              <a:buSzPts val="1000"/>
              <a:buFont typeface="NVIDIA Sans"/>
              <a:buChar char="•"/>
              <a:defRPr sz="2000" b="0" i="0" u="none" strike="noStrike" cap="none">
                <a:solidFill>
                  <a:schemeClr val="lt1"/>
                </a:solidFill>
                <a:latin typeface="NVIDIA Sans"/>
                <a:ea typeface="NVIDIA Sans"/>
                <a:cs typeface="NVIDIA Sans"/>
                <a:sym typeface="NVIDIA Sans"/>
              </a:defRPr>
            </a:lvl2pPr>
            <a:lvl3pPr marL="2743200" marR="0" lvl="2" indent="-571500" algn="l" rtl="0">
              <a:lnSpc>
                <a:spcPct val="90000"/>
              </a:lnSpc>
              <a:spcBef>
                <a:spcPts val="800"/>
              </a:spcBef>
              <a:spcAft>
                <a:spcPts val="0"/>
              </a:spcAft>
              <a:buClr>
                <a:schemeClr val="dk2"/>
              </a:buClr>
              <a:buSzPts val="900"/>
              <a:buFont typeface="NVIDIA Sans"/>
              <a:buChar char="•"/>
              <a:defRPr sz="1800" b="0" i="0" u="none" strike="noStrike" cap="none">
                <a:solidFill>
                  <a:schemeClr val="lt1"/>
                </a:solidFill>
                <a:latin typeface="NVIDIA Sans"/>
                <a:ea typeface="NVIDIA Sans"/>
                <a:cs typeface="NVIDIA Sans"/>
                <a:sym typeface="NVIDIA Sans"/>
              </a:defRPr>
            </a:lvl3pPr>
            <a:lvl4pPr marL="3657600" marR="0" lvl="3" indent="-558800" algn="l" rtl="0">
              <a:lnSpc>
                <a:spcPct val="90000"/>
              </a:lnSpc>
              <a:spcBef>
                <a:spcPts val="800"/>
              </a:spcBef>
              <a:spcAft>
                <a:spcPts val="0"/>
              </a:spcAft>
              <a:buClr>
                <a:schemeClr val="dk2"/>
              </a:buClr>
              <a:buSzPts val="800"/>
              <a:buFont typeface="NVIDIA Sans"/>
              <a:buChar char="•"/>
              <a:defRPr sz="1600" b="0" i="0" u="none" strike="noStrike" cap="none">
                <a:solidFill>
                  <a:schemeClr val="lt1"/>
                </a:solidFill>
                <a:latin typeface="NVIDIA Sans"/>
                <a:ea typeface="NVIDIA Sans"/>
                <a:cs typeface="NVIDIA Sans"/>
                <a:sym typeface="NVIDIA Sans"/>
              </a:defRPr>
            </a:lvl4pPr>
            <a:lvl5pPr marL="4572000" marR="0" lvl="4" indent="-546100" algn="l" rtl="0">
              <a:lnSpc>
                <a:spcPct val="90000"/>
              </a:lnSpc>
              <a:spcBef>
                <a:spcPts val="800"/>
              </a:spcBef>
              <a:spcAft>
                <a:spcPts val="0"/>
              </a:spcAft>
              <a:buClr>
                <a:schemeClr val="dk2"/>
              </a:buClr>
              <a:buSzPts val="700"/>
              <a:buFont typeface="NVIDIA Sans"/>
              <a:buChar char="•"/>
              <a:defRPr sz="1400" b="0" i="0" u="none" strike="noStrike" cap="none">
                <a:solidFill>
                  <a:schemeClr val="lt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Tree>
    <p:extLst>
      <p:ext uri="{BB962C8B-B14F-4D97-AF65-F5344CB8AC3E}">
        <p14:creationId xmlns:p14="http://schemas.microsoft.com/office/powerpoint/2010/main" val="146783810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Demo - Insert Video Layout">
  <p:cSld name="Demo - Insert Video Layout">
    <p:spTree>
      <p:nvGrpSpPr>
        <p:cNvPr id="1" name="Shape 426"/>
        <p:cNvGrpSpPr/>
        <p:nvPr/>
      </p:nvGrpSpPr>
      <p:grpSpPr>
        <a:xfrm>
          <a:off x="0" y="0"/>
          <a:ext cx="0" cy="0"/>
          <a:chOff x="0" y="0"/>
          <a:chExt cx="0" cy="0"/>
        </a:xfrm>
      </p:grpSpPr>
      <p:sp>
        <p:nvSpPr>
          <p:cNvPr id="427" name="Google Shape;427;p102"/>
          <p:cNvSpPr/>
          <p:nvPr/>
        </p:nvSpPr>
        <p:spPr>
          <a:xfrm>
            <a:off x="0" y="0"/>
            <a:ext cx="18288000" cy="10287000"/>
          </a:xfrm>
          <a:prstGeom prst="rect">
            <a:avLst/>
          </a:prstGeom>
          <a:solidFill>
            <a:schemeClr val="dk1"/>
          </a:solidFill>
          <a:ln>
            <a:noFill/>
          </a:ln>
        </p:spPr>
        <p:txBody>
          <a:bodyPr spcFirstLastPara="1" wrap="square" lIns="45713" tIns="22850" rIns="45713" bIns="22850" anchor="ctr" anchorCtr="0">
            <a:noAutofit/>
          </a:bodyPr>
          <a:lstStyle/>
          <a:p>
            <a:pPr marL="0" marR="0" lvl="0" indent="0" algn="ctr" rtl="0">
              <a:lnSpc>
                <a:spcPct val="90000"/>
              </a:lnSpc>
              <a:spcBef>
                <a:spcPts val="0"/>
              </a:spcBef>
              <a:spcAft>
                <a:spcPts val="0"/>
              </a:spcAft>
              <a:buNone/>
            </a:pPr>
            <a:endParaRPr sz="2000">
              <a:solidFill>
                <a:schemeClr val="dk1"/>
              </a:solidFill>
              <a:latin typeface="Trebuchet MS"/>
              <a:ea typeface="Trebuchet MS"/>
              <a:cs typeface="Trebuchet MS"/>
              <a:sym typeface="Trebuchet MS"/>
            </a:endParaRPr>
          </a:p>
        </p:txBody>
      </p:sp>
      <p:sp>
        <p:nvSpPr>
          <p:cNvPr id="428" name="Google Shape;428;p102"/>
          <p:cNvSpPr>
            <a:spLocks noGrp="1"/>
          </p:cNvSpPr>
          <p:nvPr>
            <p:ph type="media" idx="2"/>
          </p:nvPr>
        </p:nvSpPr>
        <p:spPr>
          <a:xfrm>
            <a:off x="0" y="0"/>
            <a:ext cx="18288000" cy="10287000"/>
          </a:xfrm>
          <a:prstGeom prst="rect">
            <a:avLst/>
          </a:prstGeom>
          <a:solidFill>
            <a:srgbClr val="F2F2F2"/>
          </a:solidFill>
          <a:ln>
            <a:noFill/>
          </a:ln>
        </p:spPr>
        <p:txBody>
          <a:bodyPr spcFirstLastPara="1" wrap="square" lIns="91425" tIns="0" rIns="91425" bIns="4206225" anchor="ctr" anchorCtr="0">
            <a:noAutofit/>
          </a:bodyPr>
          <a:lstStyle>
            <a:lvl1pPr marR="0" lvl="0" algn="ctr" rtl="0">
              <a:lnSpc>
                <a:spcPct val="90000"/>
              </a:lnSpc>
              <a:spcBef>
                <a:spcPts val="1500"/>
              </a:spcBef>
              <a:spcAft>
                <a:spcPts val="0"/>
              </a:spcAft>
              <a:buClr>
                <a:schemeClr val="lt1"/>
              </a:buClr>
              <a:buSzPts val="8400"/>
              <a:buFont typeface="Arial"/>
              <a:buNone/>
              <a:defRPr sz="4200" b="1">
                <a:solidFill>
                  <a:schemeClr val="lt1"/>
                </a:solidFill>
                <a:latin typeface="NVIDIA Sans"/>
                <a:ea typeface="NVIDIA Sans"/>
                <a:cs typeface="NVIDIA Sans"/>
                <a:sym typeface="NVIDIA Sans"/>
              </a:defRPr>
            </a:lvl1pPr>
            <a:lvl2pPr marR="0" lvl="1" algn="l" rtl="0">
              <a:lnSpc>
                <a:spcPct val="90000"/>
              </a:lnSpc>
              <a:spcBef>
                <a:spcPts val="750"/>
              </a:spcBef>
              <a:spcAft>
                <a:spcPts val="0"/>
              </a:spcAft>
              <a:buClr>
                <a:schemeClr val="dk1"/>
              </a:buClr>
              <a:buSzPts val="7200"/>
              <a:buFont typeface="Arial"/>
              <a:buChar char="•"/>
              <a:defRPr sz="3600" b="0" i="0" u="none" strike="noStrike" cap="none">
                <a:solidFill>
                  <a:schemeClr val="dk1"/>
                </a:solidFill>
                <a:latin typeface="NVIDIA Sans"/>
                <a:ea typeface="NVIDIA Sans"/>
                <a:cs typeface="NVIDIA Sans"/>
                <a:sym typeface="NVIDIA Sans"/>
              </a:defRPr>
            </a:lvl2pPr>
            <a:lvl3pPr marR="0" lvl="2" algn="l" rtl="0">
              <a:lnSpc>
                <a:spcPct val="90000"/>
              </a:lnSpc>
              <a:spcBef>
                <a:spcPts val="750"/>
              </a:spcBef>
              <a:spcAft>
                <a:spcPts val="0"/>
              </a:spcAft>
              <a:buClr>
                <a:schemeClr val="dk1"/>
              </a:buClr>
              <a:buSzPts val="6000"/>
              <a:buFont typeface="Arial"/>
              <a:buChar char="•"/>
              <a:defRPr sz="3000" b="0" i="0" u="none" strike="noStrike" cap="none">
                <a:solidFill>
                  <a:schemeClr val="dk1"/>
                </a:solidFill>
                <a:latin typeface="NVIDIA Sans"/>
                <a:ea typeface="NVIDIA Sans"/>
                <a:cs typeface="NVIDIA Sans"/>
                <a:sym typeface="NVIDIA Sans"/>
              </a:defRPr>
            </a:lvl3pPr>
            <a:lvl4pPr marR="0" lvl="3"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4pPr>
            <a:lvl5pPr marR="0" lvl="4"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5pPr>
            <a:lvl6pPr marR="0" lvl="5"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R="0" lvl="6"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R="0" lvl="7"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R="0" lvl="8"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Tree>
    <p:extLst>
      <p:ext uri="{BB962C8B-B14F-4D97-AF65-F5344CB8AC3E}">
        <p14:creationId xmlns:p14="http://schemas.microsoft.com/office/powerpoint/2010/main" val="75743684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imeline">
  <p:cSld name="Timeline">
    <p:spTree>
      <p:nvGrpSpPr>
        <p:cNvPr id="1" name="Shape 429"/>
        <p:cNvGrpSpPr/>
        <p:nvPr/>
      </p:nvGrpSpPr>
      <p:grpSpPr>
        <a:xfrm>
          <a:off x="0" y="0"/>
          <a:ext cx="0" cy="0"/>
          <a:chOff x="0" y="0"/>
          <a:chExt cx="0" cy="0"/>
        </a:xfrm>
      </p:grpSpPr>
      <p:pic>
        <p:nvPicPr>
          <p:cNvPr id="430" name="Google Shape;430;p103" descr="A picture containing blur&#10;&#10;Description automatically generated"/>
          <p:cNvPicPr preferRelativeResize="0"/>
          <p:nvPr/>
        </p:nvPicPr>
        <p:blipFill rotWithShape="1">
          <a:blip r:embed="rId2">
            <a:alphaModFix/>
          </a:blip>
          <a:srcRect/>
          <a:stretch/>
        </p:blipFill>
        <p:spPr>
          <a:xfrm>
            <a:off x="-1" y="-1"/>
            <a:ext cx="18288000" cy="10287000"/>
          </a:xfrm>
          <a:prstGeom prst="rect">
            <a:avLst/>
          </a:prstGeom>
          <a:noFill/>
          <a:ln>
            <a:noFill/>
          </a:ln>
        </p:spPr>
      </p:pic>
      <p:sp>
        <p:nvSpPr>
          <p:cNvPr id="431" name="Google Shape;431;p103"/>
          <p:cNvSpPr/>
          <p:nvPr/>
        </p:nvSpPr>
        <p:spPr>
          <a:xfrm rot="10800000" flipH="1">
            <a:off x="1" y="7493546"/>
            <a:ext cx="18288000" cy="2793454"/>
          </a:xfrm>
          <a:prstGeom prst="rect">
            <a:avLst/>
          </a:prstGeom>
          <a:gradFill>
            <a:gsLst>
              <a:gs pos="0">
                <a:schemeClr val="lt1"/>
              </a:gs>
              <a:gs pos="100000">
                <a:srgbClr val="000000">
                  <a:alpha val="0"/>
                </a:srgbClr>
              </a:gs>
            </a:gsLst>
            <a:lin ang="5400000" scaled="0"/>
          </a:gradFill>
          <a:ln>
            <a:noFill/>
          </a:ln>
        </p:spPr>
        <p:txBody>
          <a:bodyPr spcFirstLastPara="1" wrap="square" lIns="45713" tIns="22850" rIns="45713" bIns="22850" anchor="ctr" anchorCtr="0">
            <a:noAutofit/>
          </a:bodyPr>
          <a:lstStyle/>
          <a:p>
            <a:pPr marL="0" marR="0" lvl="0" indent="0" algn="ctr" rtl="0">
              <a:lnSpc>
                <a:spcPct val="90000"/>
              </a:lnSpc>
              <a:spcBef>
                <a:spcPts val="0"/>
              </a:spcBef>
              <a:spcAft>
                <a:spcPts val="0"/>
              </a:spcAft>
              <a:buNone/>
            </a:pPr>
            <a:endParaRPr sz="2000">
              <a:solidFill>
                <a:schemeClr val="dk1"/>
              </a:solidFill>
              <a:latin typeface="Trebuchet MS"/>
              <a:ea typeface="Trebuchet MS"/>
              <a:cs typeface="Trebuchet MS"/>
              <a:sym typeface="Trebuchet MS"/>
            </a:endParaRPr>
          </a:p>
        </p:txBody>
      </p:sp>
      <p:sp>
        <p:nvSpPr>
          <p:cNvPr id="432" name="Google Shape;432;p103"/>
          <p:cNvSpPr/>
          <p:nvPr/>
        </p:nvSpPr>
        <p:spPr>
          <a:xfrm>
            <a:off x="1" y="-1"/>
            <a:ext cx="18288000" cy="5633885"/>
          </a:xfrm>
          <a:prstGeom prst="rect">
            <a:avLst/>
          </a:prstGeom>
          <a:gradFill>
            <a:gsLst>
              <a:gs pos="0">
                <a:schemeClr val="lt1"/>
              </a:gs>
              <a:gs pos="100000">
                <a:srgbClr val="000000">
                  <a:alpha val="0"/>
                </a:srgbClr>
              </a:gs>
            </a:gsLst>
            <a:lin ang="5400000" scaled="0"/>
          </a:gradFill>
          <a:ln>
            <a:noFill/>
          </a:ln>
        </p:spPr>
        <p:txBody>
          <a:bodyPr spcFirstLastPara="1" wrap="square" lIns="45713" tIns="22850" rIns="45713" bIns="22850" anchor="ctr" anchorCtr="0">
            <a:noAutofit/>
          </a:bodyPr>
          <a:lstStyle/>
          <a:p>
            <a:pPr marL="0" marR="0" lvl="0" indent="0" algn="ctr" rtl="0">
              <a:lnSpc>
                <a:spcPct val="90000"/>
              </a:lnSpc>
              <a:spcBef>
                <a:spcPts val="0"/>
              </a:spcBef>
              <a:spcAft>
                <a:spcPts val="0"/>
              </a:spcAft>
              <a:buNone/>
            </a:pPr>
            <a:endParaRPr sz="2000">
              <a:solidFill>
                <a:schemeClr val="dk1"/>
              </a:solidFill>
              <a:latin typeface="Trebuchet MS"/>
              <a:ea typeface="Trebuchet MS"/>
              <a:cs typeface="Trebuchet MS"/>
              <a:sym typeface="Trebuchet MS"/>
            </a:endParaRPr>
          </a:p>
        </p:txBody>
      </p:sp>
      <p:sp>
        <p:nvSpPr>
          <p:cNvPr id="433" name="Google Shape;433;p103"/>
          <p:cNvSpPr txBox="1">
            <a:spLocks noGrp="1"/>
          </p:cNvSpPr>
          <p:nvPr>
            <p:ph type="title"/>
          </p:nvPr>
        </p:nvSpPr>
        <p:spPr>
          <a:xfrm>
            <a:off x="1257300" y="0"/>
            <a:ext cx="15773400" cy="125730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7200"/>
              <a:buFont typeface="NVIDIA Sans"/>
              <a:buNone/>
              <a:defRPr sz="3600" b="1" cap="none">
                <a:solidFill>
                  <a:schemeClr val="dk1"/>
                </a:solidFill>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4" name="Google Shape;434;p103"/>
          <p:cNvSpPr txBox="1">
            <a:spLocks noGrp="1"/>
          </p:cNvSpPr>
          <p:nvPr>
            <p:ph type="body" idx="1"/>
          </p:nvPr>
        </p:nvSpPr>
        <p:spPr>
          <a:xfrm>
            <a:off x="1257300" y="1243584"/>
            <a:ext cx="15773400" cy="704088"/>
          </a:xfrm>
          <a:prstGeom prst="rect">
            <a:avLst/>
          </a:prstGeom>
          <a:noFill/>
          <a:ln>
            <a:noFill/>
          </a:ln>
        </p:spPr>
        <p:txBody>
          <a:bodyPr spcFirstLastPara="1" wrap="square" lIns="91425" tIns="45700" rIns="91425" bIns="45700" anchor="t" anchorCtr="0">
            <a:noAutofit/>
          </a:bodyPr>
          <a:lstStyle>
            <a:lvl1pPr marL="228600" marR="0" lvl="0" indent="-114300" algn="ctr" rtl="0">
              <a:lnSpc>
                <a:spcPct val="90000"/>
              </a:lnSpc>
              <a:spcBef>
                <a:spcPts val="0"/>
              </a:spcBef>
              <a:spcAft>
                <a:spcPts val="0"/>
              </a:spcAft>
              <a:buClr>
                <a:schemeClr val="dk2"/>
              </a:buClr>
              <a:buSzPts val="4800"/>
              <a:buFont typeface="Arial"/>
              <a:buNone/>
              <a:defRPr sz="2400">
                <a:solidFill>
                  <a:schemeClr val="dk2"/>
                </a:solidFill>
                <a:latin typeface="NVIDIA Sans"/>
                <a:ea typeface="NVIDIA Sans"/>
                <a:cs typeface="NVIDIA Sans"/>
                <a:sym typeface="NVIDIA Sans"/>
              </a:defRPr>
            </a:lvl1pPr>
            <a:lvl2pPr marL="457200" marR="0" lvl="1" indent="-114300" algn="ctr" rtl="0">
              <a:lnSpc>
                <a:spcPct val="90000"/>
              </a:lnSpc>
              <a:spcBef>
                <a:spcPts val="750"/>
              </a:spcBef>
              <a:spcAft>
                <a:spcPts val="0"/>
              </a:spcAft>
              <a:buClr>
                <a:schemeClr val="dk1"/>
              </a:buClr>
              <a:buSzPts val="4400"/>
              <a:buFont typeface="Arial"/>
              <a:buNone/>
              <a:defRPr sz="2200" b="0" i="0" u="none" strike="noStrike" cap="none">
                <a:solidFill>
                  <a:schemeClr val="dk1"/>
                </a:solidFill>
                <a:latin typeface="Trebuchet MS"/>
                <a:ea typeface="Trebuchet MS"/>
                <a:cs typeface="Trebuchet MS"/>
                <a:sym typeface="Trebuchet MS"/>
              </a:defRPr>
            </a:lvl2pPr>
            <a:lvl3pPr marL="685800" marR="0" lvl="2" indent="-114300" algn="ctr" rtl="0">
              <a:lnSpc>
                <a:spcPct val="90000"/>
              </a:lnSpc>
              <a:spcBef>
                <a:spcPts val="750"/>
              </a:spcBef>
              <a:spcAft>
                <a:spcPts val="0"/>
              </a:spcAft>
              <a:buClr>
                <a:schemeClr val="dk1"/>
              </a:buClr>
              <a:buSzPts val="4400"/>
              <a:buFont typeface="Arial"/>
              <a:buNone/>
              <a:defRPr sz="2200" b="0" i="0" u="none" strike="noStrike" cap="none">
                <a:solidFill>
                  <a:schemeClr val="dk1"/>
                </a:solidFill>
                <a:latin typeface="Trebuchet MS"/>
                <a:ea typeface="Trebuchet MS"/>
                <a:cs typeface="Trebuchet MS"/>
                <a:sym typeface="Trebuchet MS"/>
              </a:defRPr>
            </a:lvl3pPr>
            <a:lvl4pPr marL="914400" marR="0" lvl="3" indent="-114300" algn="ctr" rtl="0">
              <a:lnSpc>
                <a:spcPct val="90000"/>
              </a:lnSpc>
              <a:spcBef>
                <a:spcPts val="750"/>
              </a:spcBef>
              <a:spcAft>
                <a:spcPts val="0"/>
              </a:spcAft>
              <a:buClr>
                <a:schemeClr val="dk1"/>
              </a:buClr>
              <a:buSzPts val="4400"/>
              <a:buFont typeface="Arial"/>
              <a:buNone/>
              <a:defRPr sz="2200" b="0" i="0" u="none" strike="noStrike" cap="none">
                <a:solidFill>
                  <a:schemeClr val="dk1"/>
                </a:solidFill>
                <a:latin typeface="Trebuchet MS"/>
                <a:ea typeface="Trebuchet MS"/>
                <a:cs typeface="Trebuchet MS"/>
                <a:sym typeface="Trebuchet MS"/>
              </a:defRPr>
            </a:lvl4pPr>
            <a:lvl5pPr marL="1143000" marR="0" lvl="4" indent="-114300" algn="ctr" rtl="0">
              <a:lnSpc>
                <a:spcPct val="90000"/>
              </a:lnSpc>
              <a:spcBef>
                <a:spcPts val="750"/>
              </a:spcBef>
              <a:spcAft>
                <a:spcPts val="0"/>
              </a:spcAft>
              <a:buClr>
                <a:schemeClr val="dk1"/>
              </a:buClr>
              <a:buSzPts val="4400"/>
              <a:buFont typeface="Arial"/>
              <a:buNone/>
              <a:defRPr sz="2200" b="0"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cxnSp>
        <p:nvCxnSpPr>
          <p:cNvPr id="435" name="Google Shape;435;p103"/>
          <p:cNvCxnSpPr/>
          <p:nvPr/>
        </p:nvCxnSpPr>
        <p:spPr>
          <a:xfrm>
            <a:off x="0" y="5664637"/>
            <a:ext cx="18288000" cy="0"/>
          </a:xfrm>
          <a:prstGeom prst="straightConnector1">
            <a:avLst/>
          </a:prstGeom>
          <a:noFill/>
          <a:ln w="50800" cap="flat" cmpd="sng">
            <a:solidFill>
              <a:srgbClr val="3B5C00"/>
            </a:solidFill>
            <a:prstDash val="solid"/>
            <a:round/>
            <a:headEnd type="none" w="sm" len="sm"/>
            <a:tailEnd type="none" w="sm" len="sm"/>
          </a:ln>
        </p:spPr>
      </p:cxnSp>
      <p:grpSp>
        <p:nvGrpSpPr>
          <p:cNvPr id="436" name="Google Shape;436;p103"/>
          <p:cNvGrpSpPr/>
          <p:nvPr/>
        </p:nvGrpSpPr>
        <p:grpSpPr>
          <a:xfrm>
            <a:off x="17007841" y="9738818"/>
            <a:ext cx="1280160" cy="549781"/>
            <a:chOff x="34015681" y="19477636"/>
            <a:chExt cx="2560319" cy="1099561"/>
          </a:xfrm>
        </p:grpSpPr>
        <p:sp>
          <p:nvSpPr>
            <p:cNvPr id="437" name="Google Shape;437;p103"/>
            <p:cNvSpPr/>
            <p:nvPr/>
          </p:nvSpPr>
          <p:spPr>
            <a:xfrm>
              <a:off x="36420552" y="19687526"/>
              <a:ext cx="155448" cy="889671"/>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2000">
                <a:solidFill>
                  <a:schemeClr val="dk1"/>
                </a:solidFill>
                <a:latin typeface="Trebuchet MS"/>
                <a:ea typeface="Trebuchet MS"/>
                <a:cs typeface="Trebuchet MS"/>
                <a:sym typeface="Trebuchet MS"/>
              </a:endParaRPr>
            </a:p>
          </p:txBody>
        </p:sp>
        <p:pic>
          <p:nvPicPr>
            <p:cNvPr id="438" name="Google Shape;438;p103" descr="Logo&#10;&#10;Description automatically generated"/>
            <p:cNvPicPr preferRelativeResize="0"/>
            <p:nvPr/>
          </p:nvPicPr>
          <p:blipFill rotWithShape="1">
            <a:blip r:embed="rId3">
              <a:alphaModFix/>
            </a:blip>
            <a:srcRect/>
            <a:stretch/>
          </p:blipFill>
          <p:spPr>
            <a:xfrm>
              <a:off x="34015681" y="19477636"/>
              <a:ext cx="2159583" cy="743794"/>
            </a:xfrm>
            <a:prstGeom prst="rect">
              <a:avLst/>
            </a:prstGeom>
            <a:noFill/>
            <a:ln>
              <a:noFill/>
            </a:ln>
          </p:spPr>
        </p:pic>
      </p:grpSp>
    </p:spTree>
    <p:extLst>
      <p:ext uri="{BB962C8B-B14F-4D97-AF65-F5344CB8AC3E}">
        <p14:creationId xmlns:p14="http://schemas.microsoft.com/office/powerpoint/2010/main" val="114899675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meline w/ Images Layout">
  <p:cSld name="Timeline w/ Images Layout">
    <p:spTree>
      <p:nvGrpSpPr>
        <p:cNvPr id="1" name="Shape 439"/>
        <p:cNvGrpSpPr/>
        <p:nvPr/>
      </p:nvGrpSpPr>
      <p:grpSpPr>
        <a:xfrm>
          <a:off x="0" y="0"/>
          <a:ext cx="0" cy="0"/>
          <a:chOff x="0" y="0"/>
          <a:chExt cx="0" cy="0"/>
        </a:xfrm>
      </p:grpSpPr>
      <p:pic>
        <p:nvPicPr>
          <p:cNvPr id="440" name="Google Shape;440;p104" descr="A picture containing blur&#10;&#10;Description automatically generated"/>
          <p:cNvPicPr preferRelativeResize="0"/>
          <p:nvPr/>
        </p:nvPicPr>
        <p:blipFill rotWithShape="1">
          <a:blip r:embed="rId2">
            <a:alphaModFix/>
          </a:blip>
          <a:srcRect/>
          <a:stretch/>
        </p:blipFill>
        <p:spPr>
          <a:xfrm>
            <a:off x="-1" y="-1"/>
            <a:ext cx="18288000" cy="10287000"/>
          </a:xfrm>
          <a:prstGeom prst="rect">
            <a:avLst/>
          </a:prstGeom>
          <a:noFill/>
          <a:ln>
            <a:noFill/>
          </a:ln>
        </p:spPr>
      </p:pic>
      <p:sp>
        <p:nvSpPr>
          <p:cNvPr id="441" name="Google Shape;441;p104"/>
          <p:cNvSpPr/>
          <p:nvPr/>
        </p:nvSpPr>
        <p:spPr>
          <a:xfrm rot="10800000" flipH="1">
            <a:off x="1" y="7493546"/>
            <a:ext cx="18288000" cy="2793454"/>
          </a:xfrm>
          <a:prstGeom prst="rect">
            <a:avLst/>
          </a:prstGeom>
          <a:gradFill>
            <a:gsLst>
              <a:gs pos="0">
                <a:schemeClr val="lt1"/>
              </a:gs>
              <a:gs pos="100000">
                <a:srgbClr val="000000">
                  <a:alpha val="0"/>
                </a:srgbClr>
              </a:gs>
            </a:gsLst>
            <a:lin ang="5400000" scaled="0"/>
          </a:gradFill>
          <a:ln>
            <a:noFill/>
          </a:ln>
        </p:spPr>
        <p:txBody>
          <a:bodyPr spcFirstLastPara="1" wrap="square" lIns="45713" tIns="22850" rIns="45713" bIns="22850" anchor="ctr" anchorCtr="0">
            <a:noAutofit/>
          </a:bodyPr>
          <a:lstStyle/>
          <a:p>
            <a:pPr marL="0" marR="0" lvl="0" indent="0" algn="ctr" rtl="0">
              <a:lnSpc>
                <a:spcPct val="90000"/>
              </a:lnSpc>
              <a:spcBef>
                <a:spcPts val="0"/>
              </a:spcBef>
              <a:spcAft>
                <a:spcPts val="0"/>
              </a:spcAft>
              <a:buNone/>
            </a:pPr>
            <a:endParaRPr sz="2000">
              <a:solidFill>
                <a:schemeClr val="dk1"/>
              </a:solidFill>
              <a:latin typeface="Trebuchet MS"/>
              <a:ea typeface="Trebuchet MS"/>
              <a:cs typeface="Trebuchet MS"/>
              <a:sym typeface="Trebuchet MS"/>
            </a:endParaRPr>
          </a:p>
        </p:txBody>
      </p:sp>
      <p:sp>
        <p:nvSpPr>
          <p:cNvPr id="442" name="Google Shape;442;p104"/>
          <p:cNvSpPr/>
          <p:nvPr/>
        </p:nvSpPr>
        <p:spPr>
          <a:xfrm>
            <a:off x="1" y="-1"/>
            <a:ext cx="18288000" cy="5633885"/>
          </a:xfrm>
          <a:prstGeom prst="rect">
            <a:avLst/>
          </a:prstGeom>
          <a:gradFill>
            <a:gsLst>
              <a:gs pos="0">
                <a:schemeClr val="lt1"/>
              </a:gs>
              <a:gs pos="100000">
                <a:srgbClr val="000000">
                  <a:alpha val="0"/>
                </a:srgbClr>
              </a:gs>
            </a:gsLst>
            <a:lin ang="5400000" scaled="0"/>
          </a:gradFill>
          <a:ln>
            <a:noFill/>
          </a:ln>
        </p:spPr>
        <p:txBody>
          <a:bodyPr spcFirstLastPara="1" wrap="square" lIns="45713" tIns="22850" rIns="45713" bIns="22850" anchor="ctr" anchorCtr="0">
            <a:noAutofit/>
          </a:bodyPr>
          <a:lstStyle/>
          <a:p>
            <a:pPr marL="0" marR="0" lvl="0" indent="0" algn="ctr" rtl="0">
              <a:lnSpc>
                <a:spcPct val="90000"/>
              </a:lnSpc>
              <a:spcBef>
                <a:spcPts val="0"/>
              </a:spcBef>
              <a:spcAft>
                <a:spcPts val="0"/>
              </a:spcAft>
              <a:buNone/>
            </a:pPr>
            <a:endParaRPr sz="2000">
              <a:solidFill>
                <a:schemeClr val="dk1"/>
              </a:solidFill>
              <a:latin typeface="Trebuchet MS"/>
              <a:ea typeface="Trebuchet MS"/>
              <a:cs typeface="Trebuchet MS"/>
              <a:sym typeface="Trebuchet MS"/>
            </a:endParaRPr>
          </a:p>
        </p:txBody>
      </p:sp>
      <p:sp>
        <p:nvSpPr>
          <p:cNvPr id="443" name="Google Shape;443;p104"/>
          <p:cNvSpPr txBox="1">
            <a:spLocks noGrp="1"/>
          </p:cNvSpPr>
          <p:nvPr>
            <p:ph type="title"/>
          </p:nvPr>
        </p:nvSpPr>
        <p:spPr>
          <a:xfrm>
            <a:off x="1257300" y="0"/>
            <a:ext cx="15773400" cy="125730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7200"/>
              <a:buFont typeface="NVIDIA Sans"/>
              <a:buNone/>
              <a:defRPr sz="3600" b="1" cap="none">
                <a:solidFill>
                  <a:schemeClr val="dk1"/>
                </a:solidFill>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4" name="Google Shape;444;p104"/>
          <p:cNvSpPr txBox="1">
            <a:spLocks noGrp="1"/>
          </p:cNvSpPr>
          <p:nvPr>
            <p:ph type="body" idx="1"/>
          </p:nvPr>
        </p:nvSpPr>
        <p:spPr>
          <a:xfrm>
            <a:off x="1257300" y="1243584"/>
            <a:ext cx="15773400" cy="704088"/>
          </a:xfrm>
          <a:prstGeom prst="rect">
            <a:avLst/>
          </a:prstGeom>
          <a:noFill/>
          <a:ln>
            <a:noFill/>
          </a:ln>
        </p:spPr>
        <p:txBody>
          <a:bodyPr spcFirstLastPara="1" wrap="square" lIns="91425" tIns="45700" rIns="91425" bIns="45700" anchor="t" anchorCtr="0">
            <a:noAutofit/>
          </a:bodyPr>
          <a:lstStyle>
            <a:lvl1pPr marL="228600" marR="0" lvl="0" indent="-114300" algn="ctr" rtl="0">
              <a:lnSpc>
                <a:spcPct val="90000"/>
              </a:lnSpc>
              <a:spcBef>
                <a:spcPts val="0"/>
              </a:spcBef>
              <a:spcAft>
                <a:spcPts val="0"/>
              </a:spcAft>
              <a:buClr>
                <a:schemeClr val="dk2"/>
              </a:buClr>
              <a:buSzPts val="4800"/>
              <a:buFont typeface="Arial"/>
              <a:buNone/>
              <a:defRPr sz="2400">
                <a:solidFill>
                  <a:schemeClr val="dk2"/>
                </a:solidFill>
                <a:latin typeface="NVIDIA Sans"/>
                <a:ea typeface="NVIDIA Sans"/>
                <a:cs typeface="NVIDIA Sans"/>
                <a:sym typeface="NVIDIA Sans"/>
              </a:defRPr>
            </a:lvl1pPr>
            <a:lvl2pPr marL="457200" marR="0" lvl="1" indent="-114300" algn="ctr" rtl="0">
              <a:lnSpc>
                <a:spcPct val="90000"/>
              </a:lnSpc>
              <a:spcBef>
                <a:spcPts val="750"/>
              </a:spcBef>
              <a:spcAft>
                <a:spcPts val="0"/>
              </a:spcAft>
              <a:buClr>
                <a:schemeClr val="dk1"/>
              </a:buClr>
              <a:buSzPts val="4400"/>
              <a:buFont typeface="Arial"/>
              <a:buNone/>
              <a:defRPr sz="2200" b="0" i="0" u="none" strike="noStrike" cap="none">
                <a:solidFill>
                  <a:schemeClr val="dk1"/>
                </a:solidFill>
                <a:latin typeface="Trebuchet MS"/>
                <a:ea typeface="Trebuchet MS"/>
                <a:cs typeface="Trebuchet MS"/>
                <a:sym typeface="Trebuchet MS"/>
              </a:defRPr>
            </a:lvl2pPr>
            <a:lvl3pPr marL="685800" marR="0" lvl="2" indent="-114300" algn="ctr" rtl="0">
              <a:lnSpc>
                <a:spcPct val="90000"/>
              </a:lnSpc>
              <a:spcBef>
                <a:spcPts val="750"/>
              </a:spcBef>
              <a:spcAft>
                <a:spcPts val="0"/>
              </a:spcAft>
              <a:buClr>
                <a:schemeClr val="dk1"/>
              </a:buClr>
              <a:buSzPts val="4400"/>
              <a:buFont typeface="Arial"/>
              <a:buNone/>
              <a:defRPr sz="2200" b="0" i="0" u="none" strike="noStrike" cap="none">
                <a:solidFill>
                  <a:schemeClr val="dk1"/>
                </a:solidFill>
                <a:latin typeface="Trebuchet MS"/>
                <a:ea typeface="Trebuchet MS"/>
                <a:cs typeface="Trebuchet MS"/>
                <a:sym typeface="Trebuchet MS"/>
              </a:defRPr>
            </a:lvl3pPr>
            <a:lvl4pPr marL="914400" marR="0" lvl="3" indent="-114300" algn="ctr" rtl="0">
              <a:lnSpc>
                <a:spcPct val="90000"/>
              </a:lnSpc>
              <a:spcBef>
                <a:spcPts val="750"/>
              </a:spcBef>
              <a:spcAft>
                <a:spcPts val="0"/>
              </a:spcAft>
              <a:buClr>
                <a:schemeClr val="dk1"/>
              </a:buClr>
              <a:buSzPts val="4400"/>
              <a:buFont typeface="Arial"/>
              <a:buNone/>
              <a:defRPr sz="2200" b="0" i="0" u="none" strike="noStrike" cap="none">
                <a:solidFill>
                  <a:schemeClr val="dk1"/>
                </a:solidFill>
                <a:latin typeface="Trebuchet MS"/>
                <a:ea typeface="Trebuchet MS"/>
                <a:cs typeface="Trebuchet MS"/>
                <a:sym typeface="Trebuchet MS"/>
              </a:defRPr>
            </a:lvl4pPr>
            <a:lvl5pPr marL="1143000" marR="0" lvl="4" indent="-114300" algn="ctr" rtl="0">
              <a:lnSpc>
                <a:spcPct val="90000"/>
              </a:lnSpc>
              <a:spcBef>
                <a:spcPts val="750"/>
              </a:spcBef>
              <a:spcAft>
                <a:spcPts val="0"/>
              </a:spcAft>
              <a:buClr>
                <a:schemeClr val="dk1"/>
              </a:buClr>
              <a:buSzPts val="4400"/>
              <a:buFont typeface="Arial"/>
              <a:buNone/>
              <a:defRPr sz="2200" b="0"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cxnSp>
        <p:nvCxnSpPr>
          <p:cNvPr id="445" name="Google Shape;445;p104"/>
          <p:cNvCxnSpPr/>
          <p:nvPr/>
        </p:nvCxnSpPr>
        <p:spPr>
          <a:xfrm>
            <a:off x="0" y="6258559"/>
            <a:ext cx="18288000" cy="0"/>
          </a:xfrm>
          <a:prstGeom prst="straightConnector1">
            <a:avLst/>
          </a:prstGeom>
          <a:noFill/>
          <a:ln w="63500" cap="flat" cmpd="sng">
            <a:solidFill>
              <a:srgbClr val="3B5C00"/>
            </a:solidFill>
            <a:prstDash val="solid"/>
            <a:round/>
            <a:headEnd type="none" w="sm" len="sm"/>
            <a:tailEnd type="none" w="sm" len="sm"/>
          </a:ln>
        </p:spPr>
      </p:cxnSp>
      <p:sp>
        <p:nvSpPr>
          <p:cNvPr id="446" name="Google Shape;446;p104"/>
          <p:cNvSpPr>
            <a:spLocks noGrp="1"/>
          </p:cNvSpPr>
          <p:nvPr>
            <p:ph type="pic" idx="2"/>
          </p:nvPr>
        </p:nvSpPr>
        <p:spPr>
          <a:xfrm>
            <a:off x="552450" y="4414427"/>
            <a:ext cx="3086107" cy="2104697"/>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447" name="Google Shape;447;p104"/>
          <p:cNvSpPr txBox="1">
            <a:spLocks noGrp="1"/>
          </p:cNvSpPr>
          <p:nvPr>
            <p:ph type="body" idx="3"/>
          </p:nvPr>
        </p:nvSpPr>
        <p:spPr>
          <a:xfrm>
            <a:off x="552451" y="3554342"/>
            <a:ext cx="3086107" cy="397764"/>
          </a:xfrm>
          <a:prstGeom prst="rect">
            <a:avLst/>
          </a:prstGeom>
          <a:noFill/>
          <a:ln>
            <a:noFill/>
          </a:ln>
        </p:spPr>
        <p:txBody>
          <a:bodyPr spcFirstLastPara="1" wrap="square" lIns="91425" tIns="45700" rIns="91425" bIns="45700" anchor="b" anchorCtr="0">
            <a:noAutofit/>
          </a:bodyPr>
          <a:lstStyle>
            <a:lvl1pPr marL="228600" marR="0" lvl="0" indent="-114300" algn="ctr" rtl="0">
              <a:lnSpc>
                <a:spcPct val="90000"/>
              </a:lnSpc>
              <a:spcBef>
                <a:spcPts val="600"/>
              </a:spcBef>
              <a:spcAft>
                <a:spcPts val="0"/>
              </a:spcAft>
              <a:buClr>
                <a:schemeClr val="dk1"/>
              </a:buClr>
              <a:buSzPts val="4000"/>
              <a:buFont typeface="Arial"/>
              <a:buNone/>
              <a:defRPr sz="2000" b="1" cap="none">
                <a:solidFill>
                  <a:schemeClr val="dk1"/>
                </a:solidFill>
                <a:latin typeface="NVIDIA Sans"/>
                <a:ea typeface="NVIDIA Sans"/>
                <a:cs typeface="NVIDIA Sans"/>
                <a:sym typeface="NVIDIA Sans"/>
              </a:defRPr>
            </a:lvl1pPr>
            <a:lvl2pPr marL="457200" marR="0" lvl="1"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2pPr>
            <a:lvl3pPr marL="685800" marR="0" lvl="2"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3pPr>
            <a:lvl4pPr marL="914400" marR="0" lvl="3"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4pPr>
            <a:lvl5pPr marL="1143000" marR="0" lvl="4"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448" name="Google Shape;448;p104"/>
          <p:cNvSpPr txBox="1">
            <a:spLocks noGrp="1"/>
          </p:cNvSpPr>
          <p:nvPr>
            <p:ph type="body" idx="4"/>
          </p:nvPr>
        </p:nvSpPr>
        <p:spPr>
          <a:xfrm>
            <a:off x="552450" y="3910294"/>
            <a:ext cx="3086107" cy="339878"/>
          </a:xfrm>
          <a:prstGeom prst="rect">
            <a:avLst/>
          </a:prstGeom>
          <a:noFill/>
          <a:ln>
            <a:noFill/>
          </a:ln>
        </p:spPr>
        <p:txBody>
          <a:bodyPr spcFirstLastPara="1" wrap="square" lIns="91425" tIns="45700" rIns="91425" bIns="45700" anchor="t" anchorCtr="0">
            <a:noAutofit/>
          </a:bodyPr>
          <a:lstStyle>
            <a:lvl1pPr marL="228600" marR="0" lvl="0" indent="-114300" algn="ctr" rtl="0">
              <a:lnSpc>
                <a:spcPct val="90000"/>
              </a:lnSpc>
              <a:spcBef>
                <a:spcPts val="300"/>
              </a:spcBef>
              <a:spcAft>
                <a:spcPts val="0"/>
              </a:spcAft>
              <a:buClr>
                <a:schemeClr val="dk1"/>
              </a:buClr>
              <a:buSzPts val="3200"/>
              <a:buFont typeface="Arial"/>
              <a:buNone/>
              <a:defRPr sz="1600" b="0">
                <a:solidFill>
                  <a:schemeClr val="dk1"/>
                </a:solidFill>
                <a:latin typeface="NVIDIA Sans"/>
                <a:ea typeface="NVIDIA Sans"/>
                <a:cs typeface="NVIDIA Sans"/>
                <a:sym typeface="NVIDIA Sans"/>
              </a:defRPr>
            </a:lvl1pPr>
            <a:lvl2pPr marL="457200" marR="0" lvl="1"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2pPr>
            <a:lvl3pPr marL="685800" marR="0" lvl="2"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3pPr>
            <a:lvl4pPr marL="914400" marR="0" lvl="3"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4pPr>
            <a:lvl5pPr marL="1143000" marR="0" lvl="4"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449" name="Google Shape;449;p104"/>
          <p:cNvSpPr txBox="1">
            <a:spLocks noGrp="1"/>
          </p:cNvSpPr>
          <p:nvPr>
            <p:ph type="body" idx="5"/>
          </p:nvPr>
        </p:nvSpPr>
        <p:spPr>
          <a:xfrm>
            <a:off x="552451" y="3182977"/>
            <a:ext cx="3086107" cy="397764"/>
          </a:xfrm>
          <a:prstGeom prst="rect">
            <a:avLst/>
          </a:prstGeom>
          <a:noFill/>
          <a:ln>
            <a:noFill/>
          </a:ln>
        </p:spPr>
        <p:txBody>
          <a:bodyPr spcFirstLastPara="1" wrap="square" lIns="91425" tIns="45700" rIns="91425" bIns="45700" anchor="b" anchorCtr="0">
            <a:noAutofit/>
          </a:bodyPr>
          <a:lstStyle>
            <a:lvl1pPr marL="228600" marR="0" lvl="0" indent="-114300" algn="ctr" rtl="0">
              <a:lnSpc>
                <a:spcPct val="90000"/>
              </a:lnSpc>
              <a:spcBef>
                <a:spcPts val="600"/>
              </a:spcBef>
              <a:spcAft>
                <a:spcPts val="0"/>
              </a:spcAft>
              <a:buClr>
                <a:schemeClr val="dk1"/>
              </a:buClr>
              <a:buSzPts val="7200"/>
              <a:buFont typeface="Arial"/>
              <a:buNone/>
              <a:defRPr sz="3600" b="0" cap="none">
                <a:solidFill>
                  <a:schemeClr val="dk1"/>
                </a:solidFill>
                <a:latin typeface="NVIDIA Sans Light"/>
                <a:ea typeface="NVIDIA Sans Light"/>
                <a:cs typeface="NVIDIA Sans Light"/>
                <a:sym typeface="NVIDIA Sans Light"/>
              </a:defRPr>
            </a:lvl1pPr>
            <a:lvl2pPr marL="457200" marR="0" lvl="1"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2pPr>
            <a:lvl3pPr marL="685800" marR="0" lvl="2"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3pPr>
            <a:lvl4pPr marL="914400" marR="0" lvl="3"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4pPr>
            <a:lvl5pPr marL="1143000" marR="0" lvl="4"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450" name="Google Shape;450;p104"/>
          <p:cNvSpPr>
            <a:spLocks noGrp="1"/>
          </p:cNvSpPr>
          <p:nvPr>
            <p:ph type="pic" idx="6"/>
          </p:nvPr>
        </p:nvSpPr>
        <p:spPr>
          <a:xfrm>
            <a:off x="4076698" y="6008028"/>
            <a:ext cx="3086107" cy="2104697"/>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451" name="Google Shape;451;p104"/>
          <p:cNvSpPr txBox="1">
            <a:spLocks noGrp="1"/>
          </p:cNvSpPr>
          <p:nvPr>
            <p:ph type="body" idx="7"/>
          </p:nvPr>
        </p:nvSpPr>
        <p:spPr>
          <a:xfrm>
            <a:off x="4076699" y="5147943"/>
            <a:ext cx="3086107" cy="397764"/>
          </a:xfrm>
          <a:prstGeom prst="rect">
            <a:avLst/>
          </a:prstGeom>
          <a:noFill/>
          <a:ln>
            <a:noFill/>
          </a:ln>
        </p:spPr>
        <p:txBody>
          <a:bodyPr spcFirstLastPara="1" wrap="square" lIns="91425" tIns="45700" rIns="91425" bIns="45700" anchor="b" anchorCtr="0">
            <a:noAutofit/>
          </a:bodyPr>
          <a:lstStyle>
            <a:lvl1pPr marL="228600" marR="0" lvl="0" indent="-114300" algn="ctr" rtl="0">
              <a:lnSpc>
                <a:spcPct val="90000"/>
              </a:lnSpc>
              <a:spcBef>
                <a:spcPts val="600"/>
              </a:spcBef>
              <a:spcAft>
                <a:spcPts val="0"/>
              </a:spcAft>
              <a:buClr>
                <a:schemeClr val="dk1"/>
              </a:buClr>
              <a:buSzPts val="4000"/>
              <a:buFont typeface="Arial"/>
              <a:buNone/>
              <a:defRPr sz="2000" b="1" cap="none">
                <a:solidFill>
                  <a:schemeClr val="dk1"/>
                </a:solidFill>
                <a:latin typeface="NVIDIA Sans"/>
                <a:ea typeface="NVIDIA Sans"/>
                <a:cs typeface="NVIDIA Sans"/>
                <a:sym typeface="NVIDIA Sans"/>
              </a:defRPr>
            </a:lvl1pPr>
            <a:lvl2pPr marL="457200" marR="0" lvl="1"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2pPr>
            <a:lvl3pPr marL="685800" marR="0" lvl="2"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3pPr>
            <a:lvl4pPr marL="914400" marR="0" lvl="3"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4pPr>
            <a:lvl5pPr marL="1143000" marR="0" lvl="4"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452" name="Google Shape;452;p104"/>
          <p:cNvSpPr txBox="1">
            <a:spLocks noGrp="1"/>
          </p:cNvSpPr>
          <p:nvPr>
            <p:ph type="body" idx="8"/>
          </p:nvPr>
        </p:nvSpPr>
        <p:spPr>
          <a:xfrm>
            <a:off x="4076698" y="5503896"/>
            <a:ext cx="3086107" cy="339878"/>
          </a:xfrm>
          <a:prstGeom prst="rect">
            <a:avLst/>
          </a:prstGeom>
          <a:noFill/>
          <a:ln>
            <a:noFill/>
          </a:ln>
        </p:spPr>
        <p:txBody>
          <a:bodyPr spcFirstLastPara="1" wrap="square" lIns="91425" tIns="45700" rIns="91425" bIns="45700" anchor="t" anchorCtr="0">
            <a:noAutofit/>
          </a:bodyPr>
          <a:lstStyle>
            <a:lvl1pPr marL="228600" marR="0" lvl="0" indent="-114300" algn="ctr" rtl="0">
              <a:lnSpc>
                <a:spcPct val="90000"/>
              </a:lnSpc>
              <a:spcBef>
                <a:spcPts val="300"/>
              </a:spcBef>
              <a:spcAft>
                <a:spcPts val="0"/>
              </a:spcAft>
              <a:buClr>
                <a:schemeClr val="dk1"/>
              </a:buClr>
              <a:buSzPts val="3200"/>
              <a:buFont typeface="Arial"/>
              <a:buNone/>
              <a:defRPr sz="1600" b="0">
                <a:solidFill>
                  <a:schemeClr val="dk1"/>
                </a:solidFill>
                <a:latin typeface="NVIDIA Sans"/>
                <a:ea typeface="NVIDIA Sans"/>
                <a:cs typeface="NVIDIA Sans"/>
                <a:sym typeface="NVIDIA Sans"/>
              </a:defRPr>
            </a:lvl1pPr>
            <a:lvl2pPr marL="457200" marR="0" lvl="1"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2pPr>
            <a:lvl3pPr marL="685800" marR="0" lvl="2"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3pPr>
            <a:lvl4pPr marL="914400" marR="0" lvl="3"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4pPr>
            <a:lvl5pPr marL="1143000" marR="0" lvl="4"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453" name="Google Shape;453;p104"/>
          <p:cNvSpPr txBox="1">
            <a:spLocks noGrp="1"/>
          </p:cNvSpPr>
          <p:nvPr>
            <p:ph type="body" idx="9"/>
          </p:nvPr>
        </p:nvSpPr>
        <p:spPr>
          <a:xfrm>
            <a:off x="4076699" y="4776579"/>
            <a:ext cx="3086107" cy="397764"/>
          </a:xfrm>
          <a:prstGeom prst="rect">
            <a:avLst/>
          </a:prstGeom>
          <a:noFill/>
          <a:ln>
            <a:noFill/>
          </a:ln>
        </p:spPr>
        <p:txBody>
          <a:bodyPr spcFirstLastPara="1" wrap="square" lIns="91425" tIns="45700" rIns="91425" bIns="45700" anchor="b" anchorCtr="0">
            <a:noAutofit/>
          </a:bodyPr>
          <a:lstStyle>
            <a:lvl1pPr marL="228600" marR="0" lvl="0" indent="-114300" algn="ctr" rtl="0">
              <a:lnSpc>
                <a:spcPct val="90000"/>
              </a:lnSpc>
              <a:spcBef>
                <a:spcPts val="600"/>
              </a:spcBef>
              <a:spcAft>
                <a:spcPts val="0"/>
              </a:spcAft>
              <a:buClr>
                <a:schemeClr val="dk1"/>
              </a:buClr>
              <a:buSzPts val="7200"/>
              <a:buFont typeface="Arial"/>
              <a:buNone/>
              <a:defRPr sz="3600" b="0" cap="none">
                <a:solidFill>
                  <a:schemeClr val="dk1"/>
                </a:solidFill>
                <a:latin typeface="NVIDIA Sans Light"/>
                <a:ea typeface="NVIDIA Sans Light"/>
                <a:cs typeface="NVIDIA Sans Light"/>
                <a:sym typeface="NVIDIA Sans Light"/>
              </a:defRPr>
            </a:lvl1pPr>
            <a:lvl2pPr marL="457200" marR="0" lvl="1"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2pPr>
            <a:lvl3pPr marL="685800" marR="0" lvl="2"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3pPr>
            <a:lvl4pPr marL="914400" marR="0" lvl="3"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4pPr>
            <a:lvl5pPr marL="1143000" marR="0" lvl="4"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454" name="Google Shape;454;p104"/>
          <p:cNvSpPr>
            <a:spLocks noGrp="1"/>
          </p:cNvSpPr>
          <p:nvPr>
            <p:ph type="pic" idx="13"/>
          </p:nvPr>
        </p:nvSpPr>
        <p:spPr>
          <a:xfrm>
            <a:off x="7581897" y="4414427"/>
            <a:ext cx="3086107" cy="2104697"/>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455" name="Google Shape;455;p104"/>
          <p:cNvSpPr txBox="1">
            <a:spLocks noGrp="1"/>
          </p:cNvSpPr>
          <p:nvPr>
            <p:ph type="body" idx="14"/>
          </p:nvPr>
        </p:nvSpPr>
        <p:spPr>
          <a:xfrm>
            <a:off x="7581897" y="3554342"/>
            <a:ext cx="3086107" cy="397764"/>
          </a:xfrm>
          <a:prstGeom prst="rect">
            <a:avLst/>
          </a:prstGeom>
          <a:noFill/>
          <a:ln>
            <a:noFill/>
          </a:ln>
        </p:spPr>
        <p:txBody>
          <a:bodyPr spcFirstLastPara="1" wrap="square" lIns="91425" tIns="45700" rIns="91425" bIns="45700" anchor="b" anchorCtr="0">
            <a:noAutofit/>
          </a:bodyPr>
          <a:lstStyle>
            <a:lvl1pPr marL="228600" marR="0" lvl="0" indent="-114300" algn="ctr" rtl="0">
              <a:lnSpc>
                <a:spcPct val="90000"/>
              </a:lnSpc>
              <a:spcBef>
                <a:spcPts val="600"/>
              </a:spcBef>
              <a:spcAft>
                <a:spcPts val="0"/>
              </a:spcAft>
              <a:buClr>
                <a:schemeClr val="dk1"/>
              </a:buClr>
              <a:buSzPts val="4000"/>
              <a:buFont typeface="Arial"/>
              <a:buNone/>
              <a:defRPr sz="2000" b="1" cap="none">
                <a:solidFill>
                  <a:schemeClr val="dk1"/>
                </a:solidFill>
                <a:latin typeface="NVIDIA Sans"/>
                <a:ea typeface="NVIDIA Sans"/>
                <a:cs typeface="NVIDIA Sans"/>
                <a:sym typeface="NVIDIA Sans"/>
              </a:defRPr>
            </a:lvl1pPr>
            <a:lvl2pPr marL="457200" marR="0" lvl="1"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2pPr>
            <a:lvl3pPr marL="685800" marR="0" lvl="2"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3pPr>
            <a:lvl4pPr marL="914400" marR="0" lvl="3"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4pPr>
            <a:lvl5pPr marL="1143000" marR="0" lvl="4"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456" name="Google Shape;456;p104"/>
          <p:cNvSpPr txBox="1">
            <a:spLocks noGrp="1"/>
          </p:cNvSpPr>
          <p:nvPr>
            <p:ph type="body" idx="15"/>
          </p:nvPr>
        </p:nvSpPr>
        <p:spPr>
          <a:xfrm>
            <a:off x="7581897" y="3910294"/>
            <a:ext cx="3086107" cy="339878"/>
          </a:xfrm>
          <a:prstGeom prst="rect">
            <a:avLst/>
          </a:prstGeom>
          <a:noFill/>
          <a:ln>
            <a:noFill/>
          </a:ln>
        </p:spPr>
        <p:txBody>
          <a:bodyPr spcFirstLastPara="1" wrap="square" lIns="91425" tIns="45700" rIns="91425" bIns="45700" anchor="t" anchorCtr="0">
            <a:noAutofit/>
          </a:bodyPr>
          <a:lstStyle>
            <a:lvl1pPr marL="228600" marR="0" lvl="0" indent="-114300" algn="ctr" rtl="0">
              <a:lnSpc>
                <a:spcPct val="90000"/>
              </a:lnSpc>
              <a:spcBef>
                <a:spcPts val="300"/>
              </a:spcBef>
              <a:spcAft>
                <a:spcPts val="0"/>
              </a:spcAft>
              <a:buClr>
                <a:schemeClr val="dk1"/>
              </a:buClr>
              <a:buSzPts val="3200"/>
              <a:buFont typeface="Arial"/>
              <a:buNone/>
              <a:defRPr sz="1600" b="0">
                <a:solidFill>
                  <a:schemeClr val="dk1"/>
                </a:solidFill>
                <a:latin typeface="NVIDIA Sans"/>
                <a:ea typeface="NVIDIA Sans"/>
                <a:cs typeface="NVIDIA Sans"/>
                <a:sym typeface="NVIDIA Sans"/>
              </a:defRPr>
            </a:lvl1pPr>
            <a:lvl2pPr marL="457200" marR="0" lvl="1"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2pPr>
            <a:lvl3pPr marL="685800" marR="0" lvl="2"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3pPr>
            <a:lvl4pPr marL="914400" marR="0" lvl="3"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4pPr>
            <a:lvl5pPr marL="1143000" marR="0" lvl="4"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457" name="Google Shape;457;p104"/>
          <p:cNvSpPr txBox="1">
            <a:spLocks noGrp="1"/>
          </p:cNvSpPr>
          <p:nvPr>
            <p:ph type="body" idx="16"/>
          </p:nvPr>
        </p:nvSpPr>
        <p:spPr>
          <a:xfrm>
            <a:off x="7581897" y="3182977"/>
            <a:ext cx="3086107" cy="397764"/>
          </a:xfrm>
          <a:prstGeom prst="rect">
            <a:avLst/>
          </a:prstGeom>
          <a:noFill/>
          <a:ln>
            <a:noFill/>
          </a:ln>
        </p:spPr>
        <p:txBody>
          <a:bodyPr spcFirstLastPara="1" wrap="square" lIns="91425" tIns="45700" rIns="91425" bIns="45700" anchor="b" anchorCtr="0">
            <a:noAutofit/>
          </a:bodyPr>
          <a:lstStyle>
            <a:lvl1pPr marL="228600" marR="0" lvl="0" indent="-114300" algn="ctr" rtl="0">
              <a:lnSpc>
                <a:spcPct val="90000"/>
              </a:lnSpc>
              <a:spcBef>
                <a:spcPts val="600"/>
              </a:spcBef>
              <a:spcAft>
                <a:spcPts val="0"/>
              </a:spcAft>
              <a:buClr>
                <a:schemeClr val="dk1"/>
              </a:buClr>
              <a:buSzPts val="7200"/>
              <a:buFont typeface="Arial"/>
              <a:buNone/>
              <a:defRPr sz="3600" b="0" cap="none">
                <a:solidFill>
                  <a:schemeClr val="dk1"/>
                </a:solidFill>
                <a:latin typeface="NVIDIA Sans Light"/>
                <a:ea typeface="NVIDIA Sans Light"/>
                <a:cs typeface="NVIDIA Sans Light"/>
                <a:sym typeface="NVIDIA Sans Light"/>
              </a:defRPr>
            </a:lvl1pPr>
            <a:lvl2pPr marL="457200" marR="0" lvl="1"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2pPr>
            <a:lvl3pPr marL="685800" marR="0" lvl="2"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3pPr>
            <a:lvl4pPr marL="914400" marR="0" lvl="3"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4pPr>
            <a:lvl5pPr marL="1143000" marR="0" lvl="4"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458" name="Google Shape;458;p104"/>
          <p:cNvSpPr>
            <a:spLocks noGrp="1"/>
          </p:cNvSpPr>
          <p:nvPr>
            <p:ph type="pic" idx="17"/>
          </p:nvPr>
        </p:nvSpPr>
        <p:spPr>
          <a:xfrm>
            <a:off x="11106149" y="6008028"/>
            <a:ext cx="3086107" cy="2104697"/>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459" name="Google Shape;459;p104"/>
          <p:cNvSpPr txBox="1">
            <a:spLocks noGrp="1"/>
          </p:cNvSpPr>
          <p:nvPr>
            <p:ph type="body" idx="18"/>
          </p:nvPr>
        </p:nvSpPr>
        <p:spPr>
          <a:xfrm>
            <a:off x="11106149" y="5147943"/>
            <a:ext cx="3086107" cy="397764"/>
          </a:xfrm>
          <a:prstGeom prst="rect">
            <a:avLst/>
          </a:prstGeom>
          <a:noFill/>
          <a:ln>
            <a:noFill/>
          </a:ln>
        </p:spPr>
        <p:txBody>
          <a:bodyPr spcFirstLastPara="1" wrap="square" lIns="91425" tIns="45700" rIns="91425" bIns="45700" anchor="b" anchorCtr="0">
            <a:noAutofit/>
          </a:bodyPr>
          <a:lstStyle>
            <a:lvl1pPr marL="228600" marR="0" lvl="0" indent="-114300" algn="ctr" rtl="0">
              <a:lnSpc>
                <a:spcPct val="90000"/>
              </a:lnSpc>
              <a:spcBef>
                <a:spcPts val="600"/>
              </a:spcBef>
              <a:spcAft>
                <a:spcPts val="0"/>
              </a:spcAft>
              <a:buClr>
                <a:schemeClr val="dk1"/>
              </a:buClr>
              <a:buSzPts val="4000"/>
              <a:buFont typeface="Arial"/>
              <a:buNone/>
              <a:defRPr sz="2000" b="1" cap="none">
                <a:solidFill>
                  <a:schemeClr val="dk1"/>
                </a:solidFill>
                <a:latin typeface="NVIDIA Sans"/>
                <a:ea typeface="NVIDIA Sans"/>
                <a:cs typeface="NVIDIA Sans"/>
                <a:sym typeface="NVIDIA Sans"/>
              </a:defRPr>
            </a:lvl1pPr>
            <a:lvl2pPr marL="457200" marR="0" lvl="1"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2pPr>
            <a:lvl3pPr marL="685800" marR="0" lvl="2"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3pPr>
            <a:lvl4pPr marL="914400" marR="0" lvl="3"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4pPr>
            <a:lvl5pPr marL="1143000" marR="0" lvl="4"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460" name="Google Shape;460;p104"/>
          <p:cNvSpPr txBox="1">
            <a:spLocks noGrp="1"/>
          </p:cNvSpPr>
          <p:nvPr>
            <p:ph type="body" idx="19"/>
          </p:nvPr>
        </p:nvSpPr>
        <p:spPr>
          <a:xfrm>
            <a:off x="11106149" y="5503896"/>
            <a:ext cx="3086107" cy="339878"/>
          </a:xfrm>
          <a:prstGeom prst="rect">
            <a:avLst/>
          </a:prstGeom>
          <a:noFill/>
          <a:ln>
            <a:noFill/>
          </a:ln>
        </p:spPr>
        <p:txBody>
          <a:bodyPr spcFirstLastPara="1" wrap="square" lIns="91425" tIns="45700" rIns="91425" bIns="45700" anchor="t" anchorCtr="0">
            <a:noAutofit/>
          </a:bodyPr>
          <a:lstStyle>
            <a:lvl1pPr marL="228600" marR="0" lvl="0" indent="-114300" algn="ctr" rtl="0">
              <a:lnSpc>
                <a:spcPct val="90000"/>
              </a:lnSpc>
              <a:spcBef>
                <a:spcPts val="300"/>
              </a:spcBef>
              <a:spcAft>
                <a:spcPts val="0"/>
              </a:spcAft>
              <a:buClr>
                <a:schemeClr val="dk1"/>
              </a:buClr>
              <a:buSzPts val="3200"/>
              <a:buFont typeface="Arial"/>
              <a:buNone/>
              <a:defRPr sz="1600" b="0">
                <a:solidFill>
                  <a:schemeClr val="dk1"/>
                </a:solidFill>
                <a:latin typeface="NVIDIA Sans"/>
                <a:ea typeface="NVIDIA Sans"/>
                <a:cs typeface="NVIDIA Sans"/>
                <a:sym typeface="NVIDIA Sans"/>
              </a:defRPr>
            </a:lvl1pPr>
            <a:lvl2pPr marL="457200" marR="0" lvl="1"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2pPr>
            <a:lvl3pPr marL="685800" marR="0" lvl="2"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3pPr>
            <a:lvl4pPr marL="914400" marR="0" lvl="3"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4pPr>
            <a:lvl5pPr marL="1143000" marR="0" lvl="4"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461" name="Google Shape;461;p104"/>
          <p:cNvSpPr txBox="1">
            <a:spLocks noGrp="1"/>
          </p:cNvSpPr>
          <p:nvPr>
            <p:ph type="body" idx="20"/>
          </p:nvPr>
        </p:nvSpPr>
        <p:spPr>
          <a:xfrm>
            <a:off x="11106149" y="4776579"/>
            <a:ext cx="3086107" cy="397764"/>
          </a:xfrm>
          <a:prstGeom prst="rect">
            <a:avLst/>
          </a:prstGeom>
          <a:noFill/>
          <a:ln>
            <a:noFill/>
          </a:ln>
        </p:spPr>
        <p:txBody>
          <a:bodyPr spcFirstLastPara="1" wrap="square" lIns="91425" tIns="45700" rIns="91425" bIns="45700" anchor="b" anchorCtr="0">
            <a:noAutofit/>
          </a:bodyPr>
          <a:lstStyle>
            <a:lvl1pPr marL="228600" marR="0" lvl="0" indent="-114300" algn="ctr" rtl="0">
              <a:lnSpc>
                <a:spcPct val="90000"/>
              </a:lnSpc>
              <a:spcBef>
                <a:spcPts val="600"/>
              </a:spcBef>
              <a:spcAft>
                <a:spcPts val="0"/>
              </a:spcAft>
              <a:buClr>
                <a:schemeClr val="dk1"/>
              </a:buClr>
              <a:buSzPts val="7200"/>
              <a:buFont typeface="Arial"/>
              <a:buNone/>
              <a:defRPr sz="3600" b="0" cap="none">
                <a:solidFill>
                  <a:schemeClr val="dk1"/>
                </a:solidFill>
                <a:latin typeface="NVIDIA Sans Light"/>
                <a:ea typeface="NVIDIA Sans Light"/>
                <a:cs typeface="NVIDIA Sans Light"/>
                <a:sym typeface="NVIDIA Sans Light"/>
              </a:defRPr>
            </a:lvl1pPr>
            <a:lvl2pPr marL="457200" marR="0" lvl="1"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2pPr>
            <a:lvl3pPr marL="685800" marR="0" lvl="2"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3pPr>
            <a:lvl4pPr marL="914400" marR="0" lvl="3"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4pPr>
            <a:lvl5pPr marL="1143000" marR="0" lvl="4"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462" name="Google Shape;462;p104"/>
          <p:cNvSpPr>
            <a:spLocks noGrp="1"/>
          </p:cNvSpPr>
          <p:nvPr>
            <p:ph type="pic" idx="21"/>
          </p:nvPr>
        </p:nvSpPr>
        <p:spPr>
          <a:xfrm>
            <a:off x="14649451" y="4414427"/>
            <a:ext cx="3086107" cy="2104697"/>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463" name="Google Shape;463;p104"/>
          <p:cNvSpPr txBox="1">
            <a:spLocks noGrp="1"/>
          </p:cNvSpPr>
          <p:nvPr>
            <p:ph type="body" idx="22"/>
          </p:nvPr>
        </p:nvSpPr>
        <p:spPr>
          <a:xfrm>
            <a:off x="14649452" y="3554342"/>
            <a:ext cx="3086107" cy="397764"/>
          </a:xfrm>
          <a:prstGeom prst="rect">
            <a:avLst/>
          </a:prstGeom>
          <a:noFill/>
          <a:ln>
            <a:noFill/>
          </a:ln>
        </p:spPr>
        <p:txBody>
          <a:bodyPr spcFirstLastPara="1" wrap="square" lIns="91425" tIns="45700" rIns="91425" bIns="45700" anchor="b" anchorCtr="0">
            <a:noAutofit/>
          </a:bodyPr>
          <a:lstStyle>
            <a:lvl1pPr marL="228600" marR="0" lvl="0" indent="-114300" algn="ctr" rtl="0">
              <a:lnSpc>
                <a:spcPct val="90000"/>
              </a:lnSpc>
              <a:spcBef>
                <a:spcPts val="600"/>
              </a:spcBef>
              <a:spcAft>
                <a:spcPts val="0"/>
              </a:spcAft>
              <a:buClr>
                <a:schemeClr val="dk1"/>
              </a:buClr>
              <a:buSzPts val="4000"/>
              <a:buFont typeface="Arial"/>
              <a:buNone/>
              <a:defRPr sz="2000" b="1" cap="none">
                <a:solidFill>
                  <a:schemeClr val="dk1"/>
                </a:solidFill>
                <a:latin typeface="NVIDIA Sans"/>
                <a:ea typeface="NVIDIA Sans"/>
                <a:cs typeface="NVIDIA Sans"/>
                <a:sym typeface="NVIDIA Sans"/>
              </a:defRPr>
            </a:lvl1pPr>
            <a:lvl2pPr marL="457200" marR="0" lvl="1"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2pPr>
            <a:lvl3pPr marL="685800" marR="0" lvl="2"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3pPr>
            <a:lvl4pPr marL="914400" marR="0" lvl="3"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4pPr>
            <a:lvl5pPr marL="1143000" marR="0" lvl="4"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464" name="Google Shape;464;p104"/>
          <p:cNvSpPr txBox="1">
            <a:spLocks noGrp="1"/>
          </p:cNvSpPr>
          <p:nvPr>
            <p:ph type="body" idx="23"/>
          </p:nvPr>
        </p:nvSpPr>
        <p:spPr>
          <a:xfrm>
            <a:off x="14649451" y="3910294"/>
            <a:ext cx="3086107" cy="339878"/>
          </a:xfrm>
          <a:prstGeom prst="rect">
            <a:avLst/>
          </a:prstGeom>
          <a:noFill/>
          <a:ln>
            <a:noFill/>
          </a:ln>
        </p:spPr>
        <p:txBody>
          <a:bodyPr spcFirstLastPara="1" wrap="square" lIns="91425" tIns="45700" rIns="91425" bIns="45700" anchor="t" anchorCtr="0">
            <a:noAutofit/>
          </a:bodyPr>
          <a:lstStyle>
            <a:lvl1pPr marL="228600" marR="0" lvl="0" indent="-114300" algn="ctr" rtl="0">
              <a:lnSpc>
                <a:spcPct val="90000"/>
              </a:lnSpc>
              <a:spcBef>
                <a:spcPts val="300"/>
              </a:spcBef>
              <a:spcAft>
                <a:spcPts val="0"/>
              </a:spcAft>
              <a:buClr>
                <a:schemeClr val="dk1"/>
              </a:buClr>
              <a:buSzPts val="3200"/>
              <a:buFont typeface="Arial"/>
              <a:buNone/>
              <a:defRPr sz="1600" b="0">
                <a:solidFill>
                  <a:schemeClr val="dk1"/>
                </a:solidFill>
                <a:latin typeface="NVIDIA Sans"/>
                <a:ea typeface="NVIDIA Sans"/>
                <a:cs typeface="NVIDIA Sans"/>
                <a:sym typeface="NVIDIA Sans"/>
              </a:defRPr>
            </a:lvl1pPr>
            <a:lvl2pPr marL="457200" marR="0" lvl="1"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2pPr>
            <a:lvl3pPr marL="685800" marR="0" lvl="2"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3pPr>
            <a:lvl4pPr marL="914400" marR="0" lvl="3"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4pPr>
            <a:lvl5pPr marL="1143000" marR="0" lvl="4"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465" name="Google Shape;465;p104"/>
          <p:cNvSpPr txBox="1">
            <a:spLocks noGrp="1"/>
          </p:cNvSpPr>
          <p:nvPr>
            <p:ph type="body" idx="24"/>
          </p:nvPr>
        </p:nvSpPr>
        <p:spPr>
          <a:xfrm>
            <a:off x="14649452" y="3182977"/>
            <a:ext cx="3086107" cy="397764"/>
          </a:xfrm>
          <a:prstGeom prst="rect">
            <a:avLst/>
          </a:prstGeom>
          <a:noFill/>
          <a:ln>
            <a:noFill/>
          </a:ln>
        </p:spPr>
        <p:txBody>
          <a:bodyPr spcFirstLastPara="1" wrap="square" lIns="91425" tIns="45700" rIns="91425" bIns="45700" anchor="b" anchorCtr="0">
            <a:noAutofit/>
          </a:bodyPr>
          <a:lstStyle>
            <a:lvl1pPr marL="228600" marR="0" lvl="0" indent="-114300" algn="ctr" rtl="0">
              <a:lnSpc>
                <a:spcPct val="90000"/>
              </a:lnSpc>
              <a:spcBef>
                <a:spcPts val="600"/>
              </a:spcBef>
              <a:spcAft>
                <a:spcPts val="0"/>
              </a:spcAft>
              <a:buClr>
                <a:schemeClr val="dk1"/>
              </a:buClr>
              <a:buSzPts val="7200"/>
              <a:buFont typeface="Arial"/>
              <a:buNone/>
              <a:defRPr sz="3600" b="0" cap="none">
                <a:solidFill>
                  <a:schemeClr val="dk1"/>
                </a:solidFill>
                <a:latin typeface="NVIDIA Sans Light"/>
                <a:ea typeface="NVIDIA Sans Light"/>
                <a:cs typeface="NVIDIA Sans Light"/>
                <a:sym typeface="NVIDIA Sans Light"/>
              </a:defRPr>
            </a:lvl1pPr>
            <a:lvl2pPr marL="457200" marR="0" lvl="1"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2pPr>
            <a:lvl3pPr marL="685800" marR="0" lvl="2"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3pPr>
            <a:lvl4pPr marL="914400" marR="0" lvl="3"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4pPr>
            <a:lvl5pPr marL="1143000" marR="0" lvl="4"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grpSp>
        <p:nvGrpSpPr>
          <p:cNvPr id="466" name="Google Shape;466;p104"/>
          <p:cNvGrpSpPr/>
          <p:nvPr/>
        </p:nvGrpSpPr>
        <p:grpSpPr>
          <a:xfrm>
            <a:off x="17007841" y="9738818"/>
            <a:ext cx="1280160" cy="549781"/>
            <a:chOff x="34015681" y="19477636"/>
            <a:chExt cx="2560319" cy="1099561"/>
          </a:xfrm>
        </p:grpSpPr>
        <p:sp>
          <p:nvSpPr>
            <p:cNvPr id="467" name="Google Shape;467;p104"/>
            <p:cNvSpPr/>
            <p:nvPr/>
          </p:nvSpPr>
          <p:spPr>
            <a:xfrm>
              <a:off x="36420552" y="19687526"/>
              <a:ext cx="155448" cy="889671"/>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2000">
                <a:solidFill>
                  <a:schemeClr val="dk1"/>
                </a:solidFill>
                <a:latin typeface="Trebuchet MS"/>
                <a:ea typeface="Trebuchet MS"/>
                <a:cs typeface="Trebuchet MS"/>
                <a:sym typeface="Trebuchet MS"/>
              </a:endParaRPr>
            </a:p>
          </p:txBody>
        </p:sp>
        <p:pic>
          <p:nvPicPr>
            <p:cNvPr id="468" name="Google Shape;468;p104" descr="Logo&#10;&#10;Description automatically generated"/>
            <p:cNvPicPr preferRelativeResize="0"/>
            <p:nvPr/>
          </p:nvPicPr>
          <p:blipFill rotWithShape="1">
            <a:blip r:embed="rId3">
              <a:alphaModFix/>
            </a:blip>
            <a:srcRect/>
            <a:stretch/>
          </p:blipFill>
          <p:spPr>
            <a:xfrm>
              <a:off x="34015681" y="19477636"/>
              <a:ext cx="2159583" cy="743794"/>
            </a:xfrm>
            <a:prstGeom prst="rect">
              <a:avLst/>
            </a:prstGeom>
            <a:noFill/>
            <a:ln>
              <a:noFill/>
            </a:ln>
          </p:spPr>
        </p:pic>
      </p:grpSp>
    </p:spTree>
    <p:extLst>
      <p:ext uri="{BB962C8B-B14F-4D97-AF65-F5344CB8AC3E}">
        <p14:creationId xmlns:p14="http://schemas.microsoft.com/office/powerpoint/2010/main" val="144079169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Quote - LONG Layout">
  <p:cSld name="Quote - LONG Layout">
    <p:spTree>
      <p:nvGrpSpPr>
        <p:cNvPr id="1" name="Shape 469"/>
        <p:cNvGrpSpPr/>
        <p:nvPr/>
      </p:nvGrpSpPr>
      <p:grpSpPr>
        <a:xfrm>
          <a:off x="0" y="0"/>
          <a:ext cx="0" cy="0"/>
          <a:chOff x="0" y="0"/>
          <a:chExt cx="0" cy="0"/>
        </a:xfrm>
      </p:grpSpPr>
      <p:sp>
        <p:nvSpPr>
          <p:cNvPr id="470" name="Google Shape;470;p105"/>
          <p:cNvSpPr/>
          <p:nvPr/>
        </p:nvSpPr>
        <p:spPr>
          <a:xfrm>
            <a:off x="0" y="0"/>
            <a:ext cx="18288000" cy="10287000"/>
          </a:xfrm>
          <a:prstGeom prst="rect">
            <a:avLst/>
          </a:prstGeom>
          <a:solidFill>
            <a:schemeClr val="lt1"/>
          </a:solidFill>
          <a:ln>
            <a:noFill/>
          </a:ln>
        </p:spPr>
        <p:txBody>
          <a:bodyPr spcFirstLastPara="1" wrap="square" lIns="45713" tIns="22850" rIns="45713" bIns="22850" anchor="ctr" anchorCtr="0">
            <a:noAutofit/>
          </a:bodyPr>
          <a:lstStyle/>
          <a:p>
            <a:pPr marL="0" marR="0" lvl="0" indent="0" algn="ctr" rtl="0">
              <a:lnSpc>
                <a:spcPct val="90000"/>
              </a:lnSpc>
              <a:spcBef>
                <a:spcPts val="0"/>
              </a:spcBef>
              <a:spcAft>
                <a:spcPts val="0"/>
              </a:spcAft>
              <a:buNone/>
            </a:pPr>
            <a:endParaRPr sz="2000">
              <a:solidFill>
                <a:schemeClr val="dk1"/>
              </a:solidFill>
              <a:latin typeface="Trebuchet MS"/>
              <a:ea typeface="Trebuchet MS"/>
              <a:cs typeface="Trebuchet MS"/>
              <a:sym typeface="Trebuchet MS"/>
            </a:endParaRPr>
          </a:p>
        </p:txBody>
      </p:sp>
      <p:pic>
        <p:nvPicPr>
          <p:cNvPr id="471" name="Google Shape;471;p105"/>
          <p:cNvPicPr preferRelativeResize="0"/>
          <p:nvPr/>
        </p:nvPicPr>
        <p:blipFill rotWithShape="1">
          <a:blip r:embed="rId2">
            <a:alphaModFix/>
          </a:blip>
          <a:srcRect/>
          <a:stretch/>
        </p:blipFill>
        <p:spPr>
          <a:xfrm>
            <a:off x="0" y="0"/>
            <a:ext cx="18288000" cy="3429000"/>
          </a:xfrm>
          <a:prstGeom prst="rect">
            <a:avLst/>
          </a:prstGeom>
          <a:noFill/>
          <a:ln>
            <a:noFill/>
          </a:ln>
        </p:spPr>
      </p:pic>
      <p:pic>
        <p:nvPicPr>
          <p:cNvPr id="472" name="Google Shape;472;p105"/>
          <p:cNvPicPr preferRelativeResize="0"/>
          <p:nvPr/>
        </p:nvPicPr>
        <p:blipFill rotWithShape="1">
          <a:blip r:embed="rId2">
            <a:alphaModFix/>
          </a:blip>
          <a:srcRect b="50000"/>
          <a:stretch/>
        </p:blipFill>
        <p:spPr>
          <a:xfrm>
            <a:off x="0" y="8572500"/>
            <a:ext cx="18288000" cy="1714500"/>
          </a:xfrm>
          <a:prstGeom prst="rect">
            <a:avLst/>
          </a:prstGeom>
          <a:noFill/>
          <a:ln>
            <a:noFill/>
          </a:ln>
        </p:spPr>
      </p:pic>
      <p:sp>
        <p:nvSpPr>
          <p:cNvPr id="473" name="Google Shape;473;p105"/>
          <p:cNvSpPr/>
          <p:nvPr/>
        </p:nvSpPr>
        <p:spPr>
          <a:xfrm rot="10800000" flipH="1">
            <a:off x="0" y="8572499"/>
            <a:ext cx="18288000" cy="1075889"/>
          </a:xfrm>
          <a:prstGeom prst="rect">
            <a:avLst/>
          </a:prstGeom>
          <a:gradFill>
            <a:gsLst>
              <a:gs pos="0">
                <a:srgbClr val="000000">
                  <a:alpha val="0"/>
                </a:srgbClr>
              </a:gs>
              <a:gs pos="100000">
                <a:schemeClr val="lt1"/>
              </a:gs>
            </a:gsLst>
            <a:lin ang="5400000" scaled="0"/>
          </a:gradFill>
          <a:ln>
            <a:noFill/>
          </a:ln>
        </p:spPr>
        <p:txBody>
          <a:bodyPr spcFirstLastPara="1" wrap="square" lIns="45713" tIns="22850" rIns="45713" bIns="22850" anchor="ctr" anchorCtr="0">
            <a:noAutofit/>
          </a:bodyPr>
          <a:lstStyle/>
          <a:p>
            <a:pPr marL="0" marR="0" lvl="0" indent="0" algn="ctr" rtl="0">
              <a:lnSpc>
                <a:spcPct val="90000"/>
              </a:lnSpc>
              <a:spcBef>
                <a:spcPts val="0"/>
              </a:spcBef>
              <a:spcAft>
                <a:spcPts val="0"/>
              </a:spcAft>
              <a:buNone/>
            </a:pPr>
            <a:endParaRPr sz="2000">
              <a:solidFill>
                <a:schemeClr val="dk1"/>
              </a:solidFill>
              <a:latin typeface="Trebuchet MS"/>
              <a:ea typeface="Trebuchet MS"/>
              <a:cs typeface="Trebuchet MS"/>
              <a:sym typeface="Trebuchet MS"/>
            </a:endParaRPr>
          </a:p>
        </p:txBody>
      </p:sp>
      <p:sp>
        <p:nvSpPr>
          <p:cNvPr id="474" name="Google Shape;474;p105"/>
          <p:cNvSpPr/>
          <p:nvPr/>
        </p:nvSpPr>
        <p:spPr>
          <a:xfrm>
            <a:off x="0" y="2353111"/>
            <a:ext cx="18288000" cy="1075889"/>
          </a:xfrm>
          <a:prstGeom prst="rect">
            <a:avLst/>
          </a:prstGeom>
          <a:gradFill>
            <a:gsLst>
              <a:gs pos="0">
                <a:srgbClr val="000000">
                  <a:alpha val="0"/>
                </a:srgbClr>
              </a:gs>
              <a:gs pos="100000">
                <a:schemeClr val="lt1"/>
              </a:gs>
            </a:gsLst>
            <a:lin ang="5400000" scaled="0"/>
          </a:gradFill>
          <a:ln>
            <a:noFill/>
          </a:ln>
        </p:spPr>
        <p:txBody>
          <a:bodyPr spcFirstLastPara="1" wrap="square" lIns="45713" tIns="22850" rIns="45713" bIns="22850" anchor="ctr" anchorCtr="0">
            <a:noAutofit/>
          </a:bodyPr>
          <a:lstStyle/>
          <a:p>
            <a:pPr marL="0" marR="0" lvl="0" indent="0" algn="ctr" rtl="0">
              <a:lnSpc>
                <a:spcPct val="90000"/>
              </a:lnSpc>
              <a:spcBef>
                <a:spcPts val="0"/>
              </a:spcBef>
              <a:spcAft>
                <a:spcPts val="0"/>
              </a:spcAft>
              <a:buNone/>
            </a:pPr>
            <a:endParaRPr sz="2000">
              <a:solidFill>
                <a:schemeClr val="dk1"/>
              </a:solidFill>
              <a:latin typeface="Trebuchet MS"/>
              <a:ea typeface="Trebuchet MS"/>
              <a:cs typeface="Trebuchet MS"/>
              <a:sym typeface="Trebuchet MS"/>
            </a:endParaRPr>
          </a:p>
        </p:txBody>
      </p:sp>
      <p:sp>
        <p:nvSpPr>
          <p:cNvPr id="475" name="Google Shape;475;p105"/>
          <p:cNvSpPr txBox="1">
            <a:spLocks noGrp="1"/>
          </p:cNvSpPr>
          <p:nvPr>
            <p:ph type="body" idx="1"/>
          </p:nvPr>
        </p:nvSpPr>
        <p:spPr>
          <a:xfrm>
            <a:off x="3079377" y="7317355"/>
            <a:ext cx="12129247" cy="521961"/>
          </a:xfrm>
          <a:prstGeom prst="rect">
            <a:avLst/>
          </a:prstGeom>
          <a:noFill/>
          <a:ln>
            <a:noFill/>
          </a:ln>
        </p:spPr>
        <p:txBody>
          <a:bodyPr spcFirstLastPara="1" wrap="square" lIns="91425" tIns="45700" rIns="91425" bIns="45700" anchor="t" anchorCtr="0">
            <a:noAutofit/>
          </a:bodyPr>
          <a:lstStyle>
            <a:lvl1pPr marL="228600" marR="0" lvl="0" indent="-114300" algn="ctr" rtl="0">
              <a:lnSpc>
                <a:spcPct val="90000"/>
              </a:lnSpc>
              <a:spcBef>
                <a:spcPts val="0"/>
              </a:spcBef>
              <a:spcAft>
                <a:spcPts val="0"/>
              </a:spcAft>
              <a:buClr>
                <a:schemeClr val="dk2"/>
              </a:buClr>
              <a:buSzPts val="4400"/>
              <a:buFont typeface="Arial"/>
              <a:buNone/>
              <a:defRPr sz="2200" i="1" cap="none">
                <a:solidFill>
                  <a:schemeClr val="dk2"/>
                </a:solidFill>
                <a:latin typeface="NVIDIA Sans"/>
                <a:ea typeface="NVIDIA Sans"/>
                <a:cs typeface="NVIDIA Sans"/>
                <a:sym typeface="NVIDIA Sans"/>
              </a:defRPr>
            </a:lvl1pPr>
            <a:lvl2pPr marL="457200" marR="0" lvl="1" indent="-114300" algn="l" rtl="0">
              <a:lnSpc>
                <a:spcPct val="90000"/>
              </a:lnSpc>
              <a:spcBef>
                <a:spcPts val="750"/>
              </a:spcBef>
              <a:spcAft>
                <a:spcPts val="0"/>
              </a:spcAft>
              <a:buClr>
                <a:schemeClr val="dk2"/>
              </a:buClr>
              <a:buSzPts val="7539"/>
              <a:buFont typeface="Arial"/>
              <a:buNone/>
              <a:defRPr sz="3770" b="0" i="0" u="none" strike="noStrike" cap="none">
                <a:solidFill>
                  <a:schemeClr val="dk2"/>
                </a:solidFill>
                <a:latin typeface="Arial"/>
                <a:ea typeface="Arial"/>
                <a:cs typeface="Arial"/>
                <a:sym typeface="Arial"/>
              </a:defRPr>
            </a:lvl2pPr>
            <a:lvl3pPr marL="685800" marR="0" lvl="2" indent="-114300" algn="l" rtl="0">
              <a:lnSpc>
                <a:spcPct val="90000"/>
              </a:lnSpc>
              <a:spcBef>
                <a:spcPts val="750"/>
              </a:spcBef>
              <a:spcAft>
                <a:spcPts val="0"/>
              </a:spcAft>
              <a:buClr>
                <a:schemeClr val="dk2"/>
              </a:buClr>
              <a:buSzPts val="7539"/>
              <a:buFont typeface="Arial"/>
              <a:buNone/>
              <a:defRPr sz="3770" b="0" i="0" u="none" strike="noStrike" cap="none">
                <a:solidFill>
                  <a:schemeClr val="dk2"/>
                </a:solidFill>
                <a:latin typeface="Arial"/>
                <a:ea typeface="Arial"/>
                <a:cs typeface="Arial"/>
                <a:sym typeface="Arial"/>
              </a:defRPr>
            </a:lvl3pPr>
            <a:lvl4pPr marL="914400" marR="0" lvl="3" indent="-114300" algn="l" rtl="0">
              <a:lnSpc>
                <a:spcPct val="90000"/>
              </a:lnSpc>
              <a:spcBef>
                <a:spcPts val="750"/>
              </a:spcBef>
              <a:spcAft>
                <a:spcPts val="0"/>
              </a:spcAft>
              <a:buClr>
                <a:schemeClr val="dk1"/>
              </a:buClr>
              <a:buSzPts val="5400"/>
              <a:buFont typeface="Arial"/>
              <a:buNone/>
              <a:defRPr sz="2700" b="0" i="0" u="none" strike="noStrike" cap="none">
                <a:solidFill>
                  <a:schemeClr val="dk1"/>
                </a:solidFill>
                <a:latin typeface="NVIDIA Sans"/>
                <a:ea typeface="NVIDIA Sans"/>
                <a:cs typeface="NVIDIA Sans"/>
                <a:sym typeface="NVIDIA Sans"/>
              </a:defRPr>
            </a:lvl4pPr>
            <a:lvl5pPr marL="1143000" marR="0" lvl="4"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476" name="Google Shape;476;p105"/>
          <p:cNvSpPr txBox="1">
            <a:spLocks noGrp="1"/>
          </p:cNvSpPr>
          <p:nvPr>
            <p:ph type="body" idx="2"/>
          </p:nvPr>
        </p:nvSpPr>
        <p:spPr>
          <a:xfrm>
            <a:off x="3079377" y="3453179"/>
            <a:ext cx="12129247" cy="3653507"/>
          </a:xfrm>
          <a:prstGeom prst="rect">
            <a:avLst/>
          </a:prstGeom>
          <a:noFill/>
          <a:ln>
            <a:noFill/>
          </a:ln>
        </p:spPr>
        <p:txBody>
          <a:bodyPr spcFirstLastPara="1" wrap="square" lIns="91425" tIns="45700" rIns="91425" bIns="45700" anchor="ctr" anchorCtr="0">
            <a:noAutofit/>
          </a:bodyPr>
          <a:lstStyle>
            <a:lvl1pPr marL="228600" marR="0" lvl="0" indent="-114300" algn="ctr" rtl="0">
              <a:lnSpc>
                <a:spcPct val="90000"/>
              </a:lnSpc>
              <a:spcBef>
                <a:spcPts val="0"/>
              </a:spcBef>
              <a:spcAft>
                <a:spcPts val="0"/>
              </a:spcAft>
              <a:buClr>
                <a:schemeClr val="dk1"/>
              </a:buClr>
              <a:buSzPts val="12000"/>
              <a:buFont typeface="Arial"/>
              <a:buNone/>
              <a:defRPr sz="6000" cap="none">
                <a:solidFill>
                  <a:schemeClr val="dk1"/>
                </a:solidFill>
                <a:latin typeface="NVIDIA Sans Light"/>
                <a:ea typeface="NVIDIA Sans Light"/>
                <a:cs typeface="NVIDIA Sans Light"/>
                <a:sym typeface="NVIDIA Sans Light"/>
              </a:defRPr>
            </a:lvl1pPr>
            <a:lvl2pPr marL="457200" marR="0" lvl="1" indent="-114300" algn="l" rtl="0">
              <a:lnSpc>
                <a:spcPct val="90000"/>
              </a:lnSpc>
              <a:spcBef>
                <a:spcPts val="750"/>
              </a:spcBef>
              <a:spcAft>
                <a:spcPts val="0"/>
              </a:spcAft>
              <a:buClr>
                <a:schemeClr val="dk2"/>
              </a:buClr>
              <a:buSzPts val="7539"/>
              <a:buFont typeface="Arial"/>
              <a:buNone/>
              <a:defRPr sz="3770" b="0" i="0" u="none" strike="noStrike" cap="none">
                <a:solidFill>
                  <a:schemeClr val="dk2"/>
                </a:solidFill>
                <a:latin typeface="Arial"/>
                <a:ea typeface="Arial"/>
                <a:cs typeface="Arial"/>
                <a:sym typeface="Arial"/>
              </a:defRPr>
            </a:lvl2pPr>
            <a:lvl3pPr marL="685800" marR="0" lvl="2" indent="-114300" algn="l" rtl="0">
              <a:lnSpc>
                <a:spcPct val="90000"/>
              </a:lnSpc>
              <a:spcBef>
                <a:spcPts val="750"/>
              </a:spcBef>
              <a:spcAft>
                <a:spcPts val="0"/>
              </a:spcAft>
              <a:buClr>
                <a:schemeClr val="dk2"/>
              </a:buClr>
              <a:buSzPts val="7539"/>
              <a:buFont typeface="Arial"/>
              <a:buNone/>
              <a:defRPr sz="3770" b="0" i="0" u="none" strike="noStrike" cap="none">
                <a:solidFill>
                  <a:schemeClr val="dk2"/>
                </a:solidFill>
                <a:latin typeface="Arial"/>
                <a:ea typeface="Arial"/>
                <a:cs typeface="Arial"/>
                <a:sym typeface="Arial"/>
              </a:defRPr>
            </a:lvl3pPr>
            <a:lvl4pPr marL="914400" marR="0" lvl="3" indent="-114300" algn="l" rtl="0">
              <a:lnSpc>
                <a:spcPct val="90000"/>
              </a:lnSpc>
              <a:spcBef>
                <a:spcPts val="750"/>
              </a:spcBef>
              <a:spcAft>
                <a:spcPts val="0"/>
              </a:spcAft>
              <a:buClr>
                <a:schemeClr val="dk1"/>
              </a:buClr>
              <a:buSzPts val="5400"/>
              <a:buFont typeface="Arial"/>
              <a:buNone/>
              <a:defRPr sz="2700" b="0" i="0" u="none" strike="noStrike" cap="none">
                <a:solidFill>
                  <a:schemeClr val="dk1"/>
                </a:solidFill>
                <a:latin typeface="NVIDIA Sans"/>
                <a:ea typeface="NVIDIA Sans"/>
                <a:cs typeface="NVIDIA Sans"/>
                <a:sym typeface="NVIDIA Sans"/>
              </a:defRPr>
            </a:lvl4pPr>
            <a:lvl5pPr marL="1143000" marR="0" lvl="4"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477" name="Google Shape;477;p105"/>
          <p:cNvSpPr txBox="1"/>
          <p:nvPr/>
        </p:nvSpPr>
        <p:spPr>
          <a:xfrm rot="10800000">
            <a:off x="8791139" y="6738418"/>
            <a:ext cx="734336" cy="2254443"/>
          </a:xfrm>
          <a:prstGeom prst="rect">
            <a:avLst/>
          </a:prstGeom>
          <a:noFill/>
          <a:ln>
            <a:noFill/>
          </a:ln>
        </p:spPr>
        <p:txBody>
          <a:bodyPr spcFirstLastPara="1" wrap="square" lIns="45713" tIns="22850" rIns="45713" bIns="22850" anchor="t" anchorCtr="0">
            <a:spAutoFit/>
          </a:bodyPr>
          <a:lstStyle/>
          <a:p>
            <a:pPr marL="0" marR="0" lvl="0" indent="0" algn="ctr" rtl="0">
              <a:spcBef>
                <a:spcPts val="0"/>
              </a:spcBef>
              <a:spcAft>
                <a:spcPts val="0"/>
              </a:spcAft>
              <a:buNone/>
            </a:pPr>
            <a:r>
              <a:rPr lang="en-US" sz="14350">
                <a:solidFill>
                  <a:schemeClr val="dk2"/>
                </a:solidFill>
                <a:latin typeface="NVIDIA Sans Light"/>
                <a:ea typeface="NVIDIA Sans Light"/>
                <a:cs typeface="NVIDIA Sans Light"/>
                <a:sym typeface="NVIDIA Sans Light"/>
              </a:rPr>
              <a:t>“</a:t>
            </a:r>
            <a:endParaRPr/>
          </a:p>
        </p:txBody>
      </p:sp>
      <p:cxnSp>
        <p:nvCxnSpPr>
          <p:cNvPr id="478" name="Google Shape;478;p105"/>
          <p:cNvCxnSpPr/>
          <p:nvPr/>
        </p:nvCxnSpPr>
        <p:spPr>
          <a:xfrm>
            <a:off x="3079377" y="8361830"/>
            <a:ext cx="5697456" cy="0"/>
          </a:xfrm>
          <a:prstGeom prst="straightConnector1">
            <a:avLst/>
          </a:prstGeom>
          <a:noFill/>
          <a:ln w="31750" cap="flat" cmpd="sng">
            <a:solidFill>
              <a:schemeClr val="accent5"/>
            </a:solidFill>
            <a:prstDash val="solid"/>
            <a:round/>
            <a:headEnd type="none" w="sm" len="sm"/>
            <a:tailEnd type="none" w="sm" len="sm"/>
          </a:ln>
        </p:spPr>
      </p:cxnSp>
      <p:cxnSp>
        <p:nvCxnSpPr>
          <p:cNvPr id="479" name="Google Shape;479;p105"/>
          <p:cNvCxnSpPr/>
          <p:nvPr/>
        </p:nvCxnSpPr>
        <p:spPr>
          <a:xfrm>
            <a:off x="9511168" y="8361830"/>
            <a:ext cx="5697456" cy="0"/>
          </a:xfrm>
          <a:prstGeom prst="straightConnector1">
            <a:avLst/>
          </a:prstGeom>
          <a:noFill/>
          <a:ln w="31750" cap="flat" cmpd="sng">
            <a:solidFill>
              <a:schemeClr val="accent5"/>
            </a:solidFill>
            <a:prstDash val="solid"/>
            <a:round/>
            <a:headEnd type="none" w="sm" len="sm"/>
            <a:tailEnd type="none" w="sm" len="sm"/>
          </a:ln>
        </p:spPr>
      </p:cxnSp>
      <p:grpSp>
        <p:nvGrpSpPr>
          <p:cNvPr id="480" name="Google Shape;480;p105"/>
          <p:cNvGrpSpPr/>
          <p:nvPr/>
        </p:nvGrpSpPr>
        <p:grpSpPr>
          <a:xfrm>
            <a:off x="3079377" y="2498480"/>
            <a:ext cx="12129247" cy="2300589"/>
            <a:chOff x="6158753" y="6234204"/>
            <a:chExt cx="24258494" cy="4601176"/>
          </a:xfrm>
        </p:grpSpPr>
        <p:sp>
          <p:nvSpPr>
            <p:cNvPr id="481" name="Google Shape;481;p105"/>
            <p:cNvSpPr txBox="1"/>
            <p:nvPr/>
          </p:nvSpPr>
          <p:spPr>
            <a:xfrm>
              <a:off x="17553665" y="6234204"/>
              <a:ext cx="1468672" cy="460117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350">
                  <a:solidFill>
                    <a:schemeClr val="dk2"/>
                  </a:solidFill>
                  <a:latin typeface="NVIDIA Sans Light"/>
                  <a:ea typeface="NVIDIA Sans Light"/>
                  <a:cs typeface="NVIDIA Sans Light"/>
                  <a:sym typeface="NVIDIA Sans Light"/>
                </a:rPr>
                <a:t>“</a:t>
              </a:r>
              <a:endParaRPr/>
            </a:p>
          </p:txBody>
        </p:sp>
        <p:cxnSp>
          <p:nvCxnSpPr>
            <p:cNvPr id="482" name="Google Shape;482;p105"/>
            <p:cNvCxnSpPr/>
            <p:nvPr/>
          </p:nvCxnSpPr>
          <p:spPr>
            <a:xfrm>
              <a:off x="6158753" y="7454586"/>
              <a:ext cx="11394911" cy="0"/>
            </a:xfrm>
            <a:prstGeom prst="straightConnector1">
              <a:avLst/>
            </a:prstGeom>
            <a:noFill/>
            <a:ln w="31750" cap="flat" cmpd="sng">
              <a:solidFill>
                <a:schemeClr val="accent5"/>
              </a:solidFill>
              <a:prstDash val="solid"/>
              <a:round/>
              <a:headEnd type="none" w="sm" len="sm"/>
              <a:tailEnd type="none" w="sm" len="sm"/>
            </a:ln>
          </p:spPr>
        </p:cxnSp>
        <p:cxnSp>
          <p:nvCxnSpPr>
            <p:cNvPr id="483" name="Google Shape;483;p105"/>
            <p:cNvCxnSpPr/>
            <p:nvPr/>
          </p:nvCxnSpPr>
          <p:spPr>
            <a:xfrm>
              <a:off x="19022336" y="7454586"/>
              <a:ext cx="11394911" cy="0"/>
            </a:xfrm>
            <a:prstGeom prst="straightConnector1">
              <a:avLst/>
            </a:prstGeom>
            <a:noFill/>
            <a:ln w="31750" cap="flat" cmpd="sng">
              <a:solidFill>
                <a:schemeClr val="accent5"/>
              </a:solidFill>
              <a:prstDash val="solid"/>
              <a:round/>
              <a:headEnd type="none" w="sm" len="sm"/>
              <a:tailEnd type="none" w="sm" len="sm"/>
            </a:ln>
          </p:spPr>
        </p:cxnSp>
      </p:grpSp>
    </p:spTree>
    <p:extLst>
      <p:ext uri="{BB962C8B-B14F-4D97-AF65-F5344CB8AC3E}">
        <p14:creationId xmlns:p14="http://schemas.microsoft.com/office/powerpoint/2010/main" val="282737675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Quote - SHORT Layout">
  <p:cSld name="Quote - SHORT Layout">
    <p:spTree>
      <p:nvGrpSpPr>
        <p:cNvPr id="1" name="Shape 484"/>
        <p:cNvGrpSpPr/>
        <p:nvPr/>
      </p:nvGrpSpPr>
      <p:grpSpPr>
        <a:xfrm>
          <a:off x="0" y="0"/>
          <a:ext cx="0" cy="0"/>
          <a:chOff x="0" y="0"/>
          <a:chExt cx="0" cy="0"/>
        </a:xfrm>
      </p:grpSpPr>
      <p:sp>
        <p:nvSpPr>
          <p:cNvPr id="485" name="Google Shape;485;p106"/>
          <p:cNvSpPr/>
          <p:nvPr/>
        </p:nvSpPr>
        <p:spPr>
          <a:xfrm>
            <a:off x="0" y="0"/>
            <a:ext cx="18288000" cy="10287000"/>
          </a:xfrm>
          <a:prstGeom prst="rect">
            <a:avLst/>
          </a:prstGeom>
          <a:solidFill>
            <a:schemeClr val="lt1"/>
          </a:solidFill>
          <a:ln>
            <a:noFill/>
          </a:ln>
        </p:spPr>
        <p:txBody>
          <a:bodyPr spcFirstLastPara="1" wrap="square" lIns="45713" tIns="22850" rIns="45713" bIns="22850" anchor="ctr" anchorCtr="0">
            <a:noAutofit/>
          </a:bodyPr>
          <a:lstStyle/>
          <a:p>
            <a:pPr marL="0" marR="0" lvl="0" indent="0" algn="ctr" rtl="0">
              <a:lnSpc>
                <a:spcPct val="90000"/>
              </a:lnSpc>
              <a:spcBef>
                <a:spcPts val="0"/>
              </a:spcBef>
              <a:spcAft>
                <a:spcPts val="0"/>
              </a:spcAft>
              <a:buNone/>
            </a:pPr>
            <a:endParaRPr sz="2000">
              <a:solidFill>
                <a:schemeClr val="dk1"/>
              </a:solidFill>
              <a:latin typeface="Trebuchet MS"/>
              <a:ea typeface="Trebuchet MS"/>
              <a:cs typeface="Trebuchet MS"/>
              <a:sym typeface="Trebuchet MS"/>
            </a:endParaRPr>
          </a:p>
        </p:txBody>
      </p:sp>
      <p:pic>
        <p:nvPicPr>
          <p:cNvPr id="486" name="Google Shape;486;p106"/>
          <p:cNvPicPr preferRelativeResize="0"/>
          <p:nvPr/>
        </p:nvPicPr>
        <p:blipFill rotWithShape="1">
          <a:blip r:embed="rId2">
            <a:alphaModFix/>
          </a:blip>
          <a:srcRect/>
          <a:stretch/>
        </p:blipFill>
        <p:spPr>
          <a:xfrm>
            <a:off x="0" y="0"/>
            <a:ext cx="18288000" cy="3429000"/>
          </a:xfrm>
          <a:prstGeom prst="rect">
            <a:avLst/>
          </a:prstGeom>
          <a:noFill/>
          <a:ln>
            <a:noFill/>
          </a:ln>
        </p:spPr>
      </p:pic>
      <p:pic>
        <p:nvPicPr>
          <p:cNvPr id="487" name="Google Shape;487;p106"/>
          <p:cNvPicPr preferRelativeResize="0"/>
          <p:nvPr/>
        </p:nvPicPr>
        <p:blipFill rotWithShape="1">
          <a:blip r:embed="rId2">
            <a:alphaModFix/>
          </a:blip>
          <a:srcRect b="50000"/>
          <a:stretch/>
        </p:blipFill>
        <p:spPr>
          <a:xfrm>
            <a:off x="0" y="8572500"/>
            <a:ext cx="18288000" cy="1714500"/>
          </a:xfrm>
          <a:prstGeom prst="rect">
            <a:avLst/>
          </a:prstGeom>
          <a:noFill/>
          <a:ln>
            <a:noFill/>
          </a:ln>
        </p:spPr>
      </p:pic>
      <p:sp>
        <p:nvSpPr>
          <p:cNvPr id="488" name="Google Shape;488;p106"/>
          <p:cNvSpPr/>
          <p:nvPr/>
        </p:nvSpPr>
        <p:spPr>
          <a:xfrm rot="10800000" flipH="1">
            <a:off x="0" y="8572499"/>
            <a:ext cx="18288000" cy="1075889"/>
          </a:xfrm>
          <a:prstGeom prst="rect">
            <a:avLst/>
          </a:prstGeom>
          <a:gradFill>
            <a:gsLst>
              <a:gs pos="0">
                <a:srgbClr val="000000">
                  <a:alpha val="0"/>
                </a:srgbClr>
              </a:gs>
              <a:gs pos="100000">
                <a:schemeClr val="lt1"/>
              </a:gs>
            </a:gsLst>
            <a:lin ang="5400000" scaled="0"/>
          </a:gradFill>
          <a:ln>
            <a:noFill/>
          </a:ln>
        </p:spPr>
        <p:txBody>
          <a:bodyPr spcFirstLastPara="1" wrap="square" lIns="45713" tIns="22850" rIns="45713" bIns="22850" anchor="ctr" anchorCtr="0">
            <a:noAutofit/>
          </a:bodyPr>
          <a:lstStyle/>
          <a:p>
            <a:pPr marL="0" marR="0" lvl="0" indent="0" algn="ctr" rtl="0">
              <a:lnSpc>
                <a:spcPct val="90000"/>
              </a:lnSpc>
              <a:spcBef>
                <a:spcPts val="0"/>
              </a:spcBef>
              <a:spcAft>
                <a:spcPts val="0"/>
              </a:spcAft>
              <a:buNone/>
            </a:pPr>
            <a:endParaRPr sz="2000">
              <a:solidFill>
                <a:schemeClr val="dk1"/>
              </a:solidFill>
              <a:latin typeface="Trebuchet MS"/>
              <a:ea typeface="Trebuchet MS"/>
              <a:cs typeface="Trebuchet MS"/>
              <a:sym typeface="Trebuchet MS"/>
            </a:endParaRPr>
          </a:p>
        </p:txBody>
      </p:sp>
      <p:sp>
        <p:nvSpPr>
          <p:cNvPr id="489" name="Google Shape;489;p106"/>
          <p:cNvSpPr/>
          <p:nvPr/>
        </p:nvSpPr>
        <p:spPr>
          <a:xfrm>
            <a:off x="0" y="2353111"/>
            <a:ext cx="18288000" cy="1075889"/>
          </a:xfrm>
          <a:prstGeom prst="rect">
            <a:avLst/>
          </a:prstGeom>
          <a:gradFill>
            <a:gsLst>
              <a:gs pos="0">
                <a:srgbClr val="000000">
                  <a:alpha val="0"/>
                </a:srgbClr>
              </a:gs>
              <a:gs pos="100000">
                <a:schemeClr val="lt1"/>
              </a:gs>
            </a:gsLst>
            <a:lin ang="5400000" scaled="0"/>
          </a:gradFill>
          <a:ln>
            <a:noFill/>
          </a:ln>
        </p:spPr>
        <p:txBody>
          <a:bodyPr spcFirstLastPara="1" wrap="square" lIns="45713" tIns="22850" rIns="45713" bIns="22850" anchor="ctr" anchorCtr="0">
            <a:noAutofit/>
          </a:bodyPr>
          <a:lstStyle/>
          <a:p>
            <a:pPr marL="0" marR="0" lvl="0" indent="0" algn="ctr" rtl="0">
              <a:lnSpc>
                <a:spcPct val="90000"/>
              </a:lnSpc>
              <a:spcBef>
                <a:spcPts val="0"/>
              </a:spcBef>
              <a:spcAft>
                <a:spcPts val="0"/>
              </a:spcAft>
              <a:buNone/>
            </a:pPr>
            <a:endParaRPr sz="2000">
              <a:solidFill>
                <a:schemeClr val="dk1"/>
              </a:solidFill>
              <a:latin typeface="Trebuchet MS"/>
              <a:ea typeface="Trebuchet MS"/>
              <a:cs typeface="Trebuchet MS"/>
              <a:sym typeface="Trebuchet MS"/>
            </a:endParaRPr>
          </a:p>
        </p:txBody>
      </p:sp>
      <p:sp>
        <p:nvSpPr>
          <p:cNvPr id="490" name="Google Shape;490;p106"/>
          <p:cNvSpPr txBox="1">
            <a:spLocks noGrp="1"/>
          </p:cNvSpPr>
          <p:nvPr>
            <p:ph type="body" idx="1"/>
          </p:nvPr>
        </p:nvSpPr>
        <p:spPr>
          <a:xfrm>
            <a:off x="3079377" y="6437976"/>
            <a:ext cx="12129247" cy="521961"/>
          </a:xfrm>
          <a:prstGeom prst="rect">
            <a:avLst/>
          </a:prstGeom>
          <a:noFill/>
          <a:ln>
            <a:noFill/>
          </a:ln>
        </p:spPr>
        <p:txBody>
          <a:bodyPr spcFirstLastPara="1" wrap="square" lIns="91425" tIns="45700" rIns="91425" bIns="45700" anchor="t" anchorCtr="0">
            <a:noAutofit/>
          </a:bodyPr>
          <a:lstStyle>
            <a:lvl1pPr marL="228600" marR="0" lvl="0" indent="-114300" algn="ctr" rtl="0">
              <a:lnSpc>
                <a:spcPct val="90000"/>
              </a:lnSpc>
              <a:spcBef>
                <a:spcPts val="0"/>
              </a:spcBef>
              <a:spcAft>
                <a:spcPts val="0"/>
              </a:spcAft>
              <a:buClr>
                <a:schemeClr val="dk2"/>
              </a:buClr>
              <a:buSzPts val="4400"/>
              <a:buFont typeface="Arial"/>
              <a:buNone/>
              <a:defRPr sz="2200" i="1" cap="none">
                <a:solidFill>
                  <a:schemeClr val="dk2"/>
                </a:solidFill>
                <a:latin typeface="NVIDIA Sans"/>
                <a:ea typeface="NVIDIA Sans"/>
                <a:cs typeface="NVIDIA Sans"/>
                <a:sym typeface="NVIDIA Sans"/>
              </a:defRPr>
            </a:lvl1pPr>
            <a:lvl2pPr marL="457200" marR="0" lvl="1" indent="-114300" algn="l" rtl="0">
              <a:lnSpc>
                <a:spcPct val="90000"/>
              </a:lnSpc>
              <a:spcBef>
                <a:spcPts val="750"/>
              </a:spcBef>
              <a:spcAft>
                <a:spcPts val="0"/>
              </a:spcAft>
              <a:buClr>
                <a:schemeClr val="dk2"/>
              </a:buClr>
              <a:buSzPts val="7539"/>
              <a:buFont typeface="Arial"/>
              <a:buNone/>
              <a:defRPr sz="3770" b="0" i="0" u="none" strike="noStrike" cap="none">
                <a:solidFill>
                  <a:schemeClr val="dk2"/>
                </a:solidFill>
                <a:latin typeface="Arial"/>
                <a:ea typeface="Arial"/>
                <a:cs typeface="Arial"/>
                <a:sym typeface="Arial"/>
              </a:defRPr>
            </a:lvl2pPr>
            <a:lvl3pPr marL="685800" marR="0" lvl="2" indent="-114300" algn="l" rtl="0">
              <a:lnSpc>
                <a:spcPct val="90000"/>
              </a:lnSpc>
              <a:spcBef>
                <a:spcPts val="750"/>
              </a:spcBef>
              <a:spcAft>
                <a:spcPts val="0"/>
              </a:spcAft>
              <a:buClr>
                <a:schemeClr val="dk2"/>
              </a:buClr>
              <a:buSzPts val="7539"/>
              <a:buFont typeface="Arial"/>
              <a:buNone/>
              <a:defRPr sz="3770" b="0" i="0" u="none" strike="noStrike" cap="none">
                <a:solidFill>
                  <a:schemeClr val="dk2"/>
                </a:solidFill>
                <a:latin typeface="Arial"/>
                <a:ea typeface="Arial"/>
                <a:cs typeface="Arial"/>
                <a:sym typeface="Arial"/>
              </a:defRPr>
            </a:lvl3pPr>
            <a:lvl4pPr marL="914400" marR="0" lvl="3" indent="-114300" algn="l" rtl="0">
              <a:lnSpc>
                <a:spcPct val="90000"/>
              </a:lnSpc>
              <a:spcBef>
                <a:spcPts val="750"/>
              </a:spcBef>
              <a:spcAft>
                <a:spcPts val="0"/>
              </a:spcAft>
              <a:buClr>
                <a:schemeClr val="dk1"/>
              </a:buClr>
              <a:buSzPts val="5400"/>
              <a:buFont typeface="Arial"/>
              <a:buNone/>
              <a:defRPr sz="2700" b="0" i="0" u="none" strike="noStrike" cap="none">
                <a:solidFill>
                  <a:schemeClr val="dk1"/>
                </a:solidFill>
                <a:latin typeface="NVIDIA Sans"/>
                <a:ea typeface="NVIDIA Sans"/>
                <a:cs typeface="NVIDIA Sans"/>
                <a:sym typeface="NVIDIA Sans"/>
              </a:defRPr>
            </a:lvl4pPr>
            <a:lvl5pPr marL="1143000" marR="0" lvl="4"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491" name="Google Shape;491;p106"/>
          <p:cNvSpPr txBox="1">
            <a:spLocks noGrp="1"/>
          </p:cNvSpPr>
          <p:nvPr>
            <p:ph type="body" idx="2"/>
          </p:nvPr>
        </p:nvSpPr>
        <p:spPr>
          <a:xfrm>
            <a:off x="3079377" y="4025587"/>
            <a:ext cx="12129247" cy="2201612"/>
          </a:xfrm>
          <a:prstGeom prst="rect">
            <a:avLst/>
          </a:prstGeom>
          <a:noFill/>
          <a:ln>
            <a:noFill/>
          </a:ln>
        </p:spPr>
        <p:txBody>
          <a:bodyPr spcFirstLastPara="1" wrap="square" lIns="91425" tIns="45700" rIns="91425" bIns="45700" anchor="ctr" anchorCtr="0">
            <a:noAutofit/>
          </a:bodyPr>
          <a:lstStyle>
            <a:lvl1pPr marL="228600" marR="0" lvl="0" indent="-114300" algn="ctr" rtl="0">
              <a:lnSpc>
                <a:spcPct val="90000"/>
              </a:lnSpc>
              <a:spcBef>
                <a:spcPts val="0"/>
              </a:spcBef>
              <a:spcAft>
                <a:spcPts val="0"/>
              </a:spcAft>
              <a:buClr>
                <a:schemeClr val="dk1"/>
              </a:buClr>
              <a:buSzPts val="12000"/>
              <a:buFont typeface="Arial"/>
              <a:buNone/>
              <a:defRPr sz="6000" cap="none">
                <a:solidFill>
                  <a:schemeClr val="dk1"/>
                </a:solidFill>
                <a:latin typeface="NVIDIA Sans Light"/>
                <a:ea typeface="NVIDIA Sans Light"/>
                <a:cs typeface="NVIDIA Sans Light"/>
                <a:sym typeface="NVIDIA Sans Light"/>
              </a:defRPr>
            </a:lvl1pPr>
            <a:lvl2pPr marL="457200" marR="0" lvl="1" indent="-114300" algn="l" rtl="0">
              <a:lnSpc>
                <a:spcPct val="90000"/>
              </a:lnSpc>
              <a:spcBef>
                <a:spcPts val="750"/>
              </a:spcBef>
              <a:spcAft>
                <a:spcPts val="0"/>
              </a:spcAft>
              <a:buClr>
                <a:schemeClr val="dk2"/>
              </a:buClr>
              <a:buSzPts val="7539"/>
              <a:buFont typeface="Arial"/>
              <a:buNone/>
              <a:defRPr sz="3770" b="0" i="0" u="none" strike="noStrike" cap="none">
                <a:solidFill>
                  <a:schemeClr val="dk2"/>
                </a:solidFill>
                <a:latin typeface="Arial"/>
                <a:ea typeface="Arial"/>
                <a:cs typeface="Arial"/>
                <a:sym typeface="Arial"/>
              </a:defRPr>
            </a:lvl2pPr>
            <a:lvl3pPr marL="685800" marR="0" lvl="2" indent="-114300" algn="l" rtl="0">
              <a:lnSpc>
                <a:spcPct val="90000"/>
              </a:lnSpc>
              <a:spcBef>
                <a:spcPts val="750"/>
              </a:spcBef>
              <a:spcAft>
                <a:spcPts val="0"/>
              </a:spcAft>
              <a:buClr>
                <a:schemeClr val="dk2"/>
              </a:buClr>
              <a:buSzPts val="7539"/>
              <a:buFont typeface="Arial"/>
              <a:buNone/>
              <a:defRPr sz="3770" b="0" i="0" u="none" strike="noStrike" cap="none">
                <a:solidFill>
                  <a:schemeClr val="dk2"/>
                </a:solidFill>
                <a:latin typeface="Arial"/>
                <a:ea typeface="Arial"/>
                <a:cs typeface="Arial"/>
                <a:sym typeface="Arial"/>
              </a:defRPr>
            </a:lvl3pPr>
            <a:lvl4pPr marL="914400" marR="0" lvl="3" indent="-114300" algn="l" rtl="0">
              <a:lnSpc>
                <a:spcPct val="90000"/>
              </a:lnSpc>
              <a:spcBef>
                <a:spcPts val="750"/>
              </a:spcBef>
              <a:spcAft>
                <a:spcPts val="0"/>
              </a:spcAft>
              <a:buClr>
                <a:schemeClr val="dk1"/>
              </a:buClr>
              <a:buSzPts val="5400"/>
              <a:buFont typeface="Arial"/>
              <a:buNone/>
              <a:defRPr sz="2700" b="0" i="0" u="none" strike="noStrike" cap="none">
                <a:solidFill>
                  <a:schemeClr val="dk1"/>
                </a:solidFill>
                <a:latin typeface="NVIDIA Sans"/>
                <a:ea typeface="NVIDIA Sans"/>
                <a:cs typeface="NVIDIA Sans"/>
                <a:sym typeface="NVIDIA Sans"/>
              </a:defRPr>
            </a:lvl4pPr>
            <a:lvl5pPr marL="1143000" marR="0" lvl="4"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grpSp>
        <p:nvGrpSpPr>
          <p:cNvPr id="492" name="Google Shape;492;p106"/>
          <p:cNvGrpSpPr/>
          <p:nvPr/>
        </p:nvGrpSpPr>
        <p:grpSpPr>
          <a:xfrm>
            <a:off x="3079377" y="3132342"/>
            <a:ext cx="12129247" cy="5074489"/>
            <a:chOff x="6158753" y="6264684"/>
            <a:chExt cx="24258494" cy="10148976"/>
          </a:xfrm>
        </p:grpSpPr>
        <p:grpSp>
          <p:nvGrpSpPr>
            <p:cNvPr id="493" name="Google Shape;493;p106"/>
            <p:cNvGrpSpPr/>
            <p:nvPr/>
          </p:nvGrpSpPr>
          <p:grpSpPr>
            <a:xfrm>
              <a:off x="17553664" y="6264684"/>
              <a:ext cx="1497286" cy="10148976"/>
              <a:chOff x="17553664" y="5634063"/>
              <a:chExt cx="1497286" cy="10148976"/>
            </a:xfrm>
          </p:grpSpPr>
          <p:sp>
            <p:nvSpPr>
              <p:cNvPr id="494" name="Google Shape;494;p106"/>
              <p:cNvSpPr txBox="1"/>
              <p:nvPr/>
            </p:nvSpPr>
            <p:spPr>
              <a:xfrm>
                <a:off x="17553664" y="5634063"/>
                <a:ext cx="1468672" cy="46011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350">
                    <a:solidFill>
                      <a:schemeClr val="dk2"/>
                    </a:solidFill>
                    <a:latin typeface="NVIDIA Sans Light"/>
                    <a:ea typeface="NVIDIA Sans Light"/>
                    <a:cs typeface="NVIDIA Sans Light"/>
                    <a:sym typeface="NVIDIA Sans Light"/>
                  </a:rPr>
                  <a:t>“</a:t>
                </a:r>
                <a:endParaRPr/>
              </a:p>
            </p:txBody>
          </p:sp>
          <p:sp>
            <p:nvSpPr>
              <p:cNvPr id="495" name="Google Shape;495;p106"/>
              <p:cNvSpPr txBox="1"/>
              <p:nvPr/>
            </p:nvSpPr>
            <p:spPr>
              <a:xfrm rot="10800000">
                <a:off x="17582278" y="11181862"/>
                <a:ext cx="1468672" cy="46011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350">
                    <a:solidFill>
                      <a:schemeClr val="dk2"/>
                    </a:solidFill>
                    <a:latin typeface="NVIDIA Sans Light"/>
                    <a:ea typeface="NVIDIA Sans Light"/>
                    <a:cs typeface="NVIDIA Sans Light"/>
                    <a:sym typeface="NVIDIA Sans Light"/>
                  </a:rPr>
                  <a:t>“</a:t>
                </a:r>
                <a:endParaRPr/>
              </a:p>
            </p:txBody>
          </p:sp>
        </p:grpSp>
        <p:cxnSp>
          <p:nvCxnSpPr>
            <p:cNvPr id="496" name="Google Shape;496;p106"/>
            <p:cNvCxnSpPr/>
            <p:nvPr/>
          </p:nvCxnSpPr>
          <p:spPr>
            <a:xfrm>
              <a:off x="6158753" y="7454586"/>
              <a:ext cx="11394911" cy="0"/>
            </a:xfrm>
            <a:prstGeom prst="straightConnector1">
              <a:avLst/>
            </a:prstGeom>
            <a:noFill/>
            <a:ln w="31750" cap="flat" cmpd="sng">
              <a:solidFill>
                <a:schemeClr val="accent5"/>
              </a:solidFill>
              <a:prstDash val="solid"/>
              <a:round/>
              <a:headEnd type="none" w="sm" len="sm"/>
              <a:tailEnd type="none" w="sm" len="sm"/>
            </a:ln>
          </p:spPr>
        </p:cxnSp>
        <p:cxnSp>
          <p:nvCxnSpPr>
            <p:cNvPr id="497" name="Google Shape;497;p106"/>
            <p:cNvCxnSpPr/>
            <p:nvPr/>
          </p:nvCxnSpPr>
          <p:spPr>
            <a:xfrm>
              <a:off x="19022336" y="7454586"/>
              <a:ext cx="11394911" cy="0"/>
            </a:xfrm>
            <a:prstGeom prst="straightConnector1">
              <a:avLst/>
            </a:prstGeom>
            <a:noFill/>
            <a:ln w="31750" cap="flat" cmpd="sng">
              <a:solidFill>
                <a:schemeClr val="accent5"/>
              </a:solidFill>
              <a:prstDash val="solid"/>
              <a:round/>
              <a:headEnd type="none" w="sm" len="sm"/>
              <a:tailEnd type="none" w="sm" len="sm"/>
            </a:ln>
          </p:spPr>
        </p:cxnSp>
        <p:cxnSp>
          <p:nvCxnSpPr>
            <p:cNvPr id="498" name="Google Shape;498;p106"/>
            <p:cNvCxnSpPr/>
            <p:nvPr/>
          </p:nvCxnSpPr>
          <p:spPr>
            <a:xfrm>
              <a:off x="6158753" y="15144241"/>
              <a:ext cx="11394911" cy="0"/>
            </a:xfrm>
            <a:prstGeom prst="straightConnector1">
              <a:avLst/>
            </a:prstGeom>
            <a:noFill/>
            <a:ln w="31750" cap="flat" cmpd="sng">
              <a:solidFill>
                <a:schemeClr val="accent5"/>
              </a:solidFill>
              <a:prstDash val="solid"/>
              <a:round/>
              <a:headEnd type="none" w="sm" len="sm"/>
              <a:tailEnd type="none" w="sm" len="sm"/>
            </a:ln>
          </p:spPr>
        </p:cxnSp>
        <p:cxnSp>
          <p:nvCxnSpPr>
            <p:cNvPr id="499" name="Google Shape;499;p106"/>
            <p:cNvCxnSpPr/>
            <p:nvPr/>
          </p:nvCxnSpPr>
          <p:spPr>
            <a:xfrm>
              <a:off x="19022336" y="15144241"/>
              <a:ext cx="11394911" cy="0"/>
            </a:xfrm>
            <a:prstGeom prst="straightConnector1">
              <a:avLst/>
            </a:prstGeom>
            <a:noFill/>
            <a:ln w="31750" cap="flat" cmpd="sng">
              <a:solidFill>
                <a:schemeClr val="accent5"/>
              </a:solidFill>
              <a:prstDash val="solid"/>
              <a:round/>
              <a:headEnd type="none" w="sm" len="sm"/>
              <a:tailEnd type="none" w="sm" len="sm"/>
            </a:ln>
          </p:spPr>
        </p:cxnSp>
      </p:grpSp>
    </p:spTree>
    <p:extLst>
      <p:ext uri="{BB962C8B-B14F-4D97-AF65-F5344CB8AC3E}">
        <p14:creationId xmlns:p14="http://schemas.microsoft.com/office/powerpoint/2010/main" val="271832833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500"/>
        <p:cNvGrpSpPr/>
        <p:nvPr/>
      </p:nvGrpSpPr>
      <p:grpSpPr>
        <a:xfrm>
          <a:off x="0" y="0"/>
          <a:ext cx="0" cy="0"/>
          <a:chOff x="0" y="0"/>
          <a:chExt cx="0" cy="0"/>
        </a:xfrm>
      </p:grpSpPr>
      <p:sp>
        <p:nvSpPr>
          <p:cNvPr id="501" name="Google Shape;501;p107"/>
          <p:cNvSpPr/>
          <p:nvPr/>
        </p:nvSpPr>
        <p:spPr>
          <a:xfrm>
            <a:off x="8602310" y="2697480"/>
            <a:ext cx="283464" cy="7589520"/>
          </a:xfrm>
          <a:prstGeom prst="rect">
            <a:avLst/>
          </a:prstGeom>
          <a:solidFill>
            <a:schemeClr val="dk2"/>
          </a:solidFill>
          <a:ln>
            <a:noFill/>
          </a:ln>
        </p:spPr>
        <p:txBody>
          <a:bodyPr spcFirstLastPara="1" wrap="square" lIns="45713" tIns="22850" rIns="45713" bIns="22850" anchor="ctr" anchorCtr="0">
            <a:noAutofit/>
          </a:bodyPr>
          <a:lstStyle/>
          <a:p>
            <a:pPr marL="0" marR="0" lvl="0" indent="0" algn="ctr" rtl="0">
              <a:lnSpc>
                <a:spcPct val="90000"/>
              </a:lnSpc>
              <a:spcBef>
                <a:spcPts val="0"/>
              </a:spcBef>
              <a:spcAft>
                <a:spcPts val="0"/>
              </a:spcAft>
              <a:buNone/>
            </a:pPr>
            <a:endParaRPr sz="2000">
              <a:solidFill>
                <a:schemeClr val="dk1"/>
              </a:solidFill>
              <a:latin typeface="Trebuchet MS"/>
              <a:ea typeface="Trebuchet MS"/>
              <a:cs typeface="Trebuchet MS"/>
              <a:sym typeface="Trebuchet MS"/>
            </a:endParaRPr>
          </a:p>
        </p:txBody>
      </p:sp>
      <p:pic>
        <p:nvPicPr>
          <p:cNvPr id="502" name="Google Shape;502;p107"/>
          <p:cNvPicPr preferRelativeResize="0"/>
          <p:nvPr/>
        </p:nvPicPr>
        <p:blipFill rotWithShape="1">
          <a:blip r:embed="rId2">
            <a:alphaModFix/>
          </a:blip>
          <a:srcRect l="44352" t="9168" r="17268" b="9408"/>
          <a:stretch/>
        </p:blipFill>
        <p:spPr>
          <a:xfrm>
            <a:off x="0" y="0"/>
            <a:ext cx="8619565" cy="10287000"/>
          </a:xfrm>
          <a:prstGeom prst="rect">
            <a:avLst/>
          </a:prstGeom>
          <a:noFill/>
          <a:ln>
            <a:noFill/>
          </a:ln>
        </p:spPr>
      </p:pic>
    </p:spTree>
    <p:extLst>
      <p:ext uri="{BB962C8B-B14F-4D97-AF65-F5344CB8AC3E}">
        <p14:creationId xmlns:p14="http://schemas.microsoft.com/office/powerpoint/2010/main" val="238450223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Embargo">
  <p:cSld name="Embargo">
    <p:spTree>
      <p:nvGrpSpPr>
        <p:cNvPr id="1" name="Shape 503"/>
        <p:cNvGrpSpPr/>
        <p:nvPr/>
      </p:nvGrpSpPr>
      <p:grpSpPr>
        <a:xfrm>
          <a:off x="0" y="0"/>
          <a:ext cx="0" cy="0"/>
          <a:chOff x="0" y="0"/>
          <a:chExt cx="0" cy="0"/>
        </a:xfrm>
      </p:grpSpPr>
      <p:sp>
        <p:nvSpPr>
          <p:cNvPr id="504" name="Google Shape;504;p108"/>
          <p:cNvSpPr/>
          <p:nvPr/>
        </p:nvSpPr>
        <p:spPr>
          <a:xfrm>
            <a:off x="0" y="0"/>
            <a:ext cx="18288000" cy="10287000"/>
          </a:xfrm>
          <a:prstGeom prst="rect">
            <a:avLst/>
          </a:prstGeom>
          <a:solidFill>
            <a:srgbClr val="9E0000"/>
          </a:solidFill>
          <a:ln>
            <a:noFill/>
          </a:ln>
        </p:spPr>
        <p:txBody>
          <a:bodyPr spcFirstLastPara="1" wrap="square" lIns="45713" tIns="22850" rIns="45713" bIns="22850" anchor="ctr" anchorCtr="0">
            <a:noAutofit/>
          </a:bodyPr>
          <a:lstStyle/>
          <a:p>
            <a:pPr marL="0" marR="0" lvl="0" indent="0" algn="ctr" rtl="0">
              <a:spcBef>
                <a:spcPts val="0"/>
              </a:spcBef>
              <a:spcAft>
                <a:spcPts val="0"/>
              </a:spcAft>
              <a:buNone/>
            </a:pPr>
            <a:endParaRPr sz="900">
              <a:solidFill>
                <a:schemeClr val="lt1"/>
              </a:solidFill>
              <a:latin typeface="NVIDIA Sans"/>
              <a:ea typeface="NVIDIA Sans"/>
              <a:cs typeface="NVIDIA Sans"/>
              <a:sym typeface="NVIDIA Sans"/>
            </a:endParaRPr>
          </a:p>
        </p:txBody>
      </p:sp>
      <p:sp>
        <p:nvSpPr>
          <p:cNvPr id="505" name="Google Shape;505;p108"/>
          <p:cNvSpPr txBox="1">
            <a:spLocks noGrp="1"/>
          </p:cNvSpPr>
          <p:nvPr>
            <p:ph type="body" idx="1"/>
          </p:nvPr>
        </p:nvSpPr>
        <p:spPr>
          <a:xfrm>
            <a:off x="3817130" y="5386000"/>
            <a:ext cx="11366938" cy="2738093"/>
          </a:xfrm>
          <a:prstGeom prst="rect">
            <a:avLst/>
          </a:prstGeom>
          <a:noFill/>
          <a:ln>
            <a:noFill/>
          </a:ln>
        </p:spPr>
        <p:txBody>
          <a:bodyPr spcFirstLastPara="1" wrap="square" lIns="91425" tIns="45700" rIns="91425" bIns="45700" anchor="t" anchorCtr="0">
            <a:noAutofit/>
          </a:bodyPr>
          <a:lstStyle>
            <a:lvl1pPr marL="228600" marR="0" lvl="0" indent="-114300" algn="l" rtl="0">
              <a:lnSpc>
                <a:spcPct val="90000"/>
              </a:lnSpc>
              <a:spcBef>
                <a:spcPts val="0"/>
              </a:spcBef>
              <a:spcAft>
                <a:spcPts val="0"/>
              </a:spcAft>
              <a:buClr>
                <a:schemeClr val="dk1"/>
              </a:buClr>
              <a:buSzPts val="4400"/>
              <a:buFont typeface="Arial"/>
              <a:buNone/>
              <a:defRPr sz="2200" cap="none">
                <a:solidFill>
                  <a:schemeClr val="dk1"/>
                </a:solidFill>
                <a:latin typeface="NVIDIA Sans Medium"/>
                <a:ea typeface="NVIDIA Sans Medium"/>
                <a:cs typeface="NVIDIA Sans Medium"/>
                <a:sym typeface="NVIDIA Sans Medium"/>
              </a:defRPr>
            </a:lvl1pPr>
            <a:lvl2pPr marL="457200" marR="0" lvl="1" indent="-114300" algn="l" rtl="0">
              <a:lnSpc>
                <a:spcPct val="90000"/>
              </a:lnSpc>
              <a:spcBef>
                <a:spcPts val="750"/>
              </a:spcBef>
              <a:spcAft>
                <a:spcPts val="0"/>
              </a:spcAft>
              <a:buClr>
                <a:schemeClr val="dk2"/>
              </a:buClr>
              <a:buSzPts val="7539"/>
              <a:buFont typeface="Arial"/>
              <a:buNone/>
              <a:defRPr sz="3770" b="0" i="0" u="none" strike="noStrike" cap="none">
                <a:solidFill>
                  <a:schemeClr val="dk2"/>
                </a:solidFill>
                <a:latin typeface="Arial"/>
                <a:ea typeface="Arial"/>
                <a:cs typeface="Arial"/>
                <a:sym typeface="Arial"/>
              </a:defRPr>
            </a:lvl2pPr>
            <a:lvl3pPr marL="685800" marR="0" lvl="2" indent="-114300" algn="l" rtl="0">
              <a:lnSpc>
                <a:spcPct val="90000"/>
              </a:lnSpc>
              <a:spcBef>
                <a:spcPts val="750"/>
              </a:spcBef>
              <a:spcAft>
                <a:spcPts val="0"/>
              </a:spcAft>
              <a:buClr>
                <a:schemeClr val="dk2"/>
              </a:buClr>
              <a:buSzPts val="7539"/>
              <a:buFont typeface="Arial"/>
              <a:buNone/>
              <a:defRPr sz="3770" b="0" i="0" u="none" strike="noStrike" cap="none">
                <a:solidFill>
                  <a:schemeClr val="dk2"/>
                </a:solidFill>
                <a:latin typeface="Arial"/>
                <a:ea typeface="Arial"/>
                <a:cs typeface="Arial"/>
                <a:sym typeface="Arial"/>
              </a:defRPr>
            </a:lvl3pPr>
            <a:lvl4pPr marL="914400" marR="0" lvl="3" indent="-114300" algn="l" rtl="0">
              <a:lnSpc>
                <a:spcPct val="90000"/>
              </a:lnSpc>
              <a:spcBef>
                <a:spcPts val="750"/>
              </a:spcBef>
              <a:spcAft>
                <a:spcPts val="0"/>
              </a:spcAft>
              <a:buClr>
                <a:schemeClr val="dk1"/>
              </a:buClr>
              <a:buSzPts val="5400"/>
              <a:buFont typeface="Arial"/>
              <a:buNone/>
              <a:defRPr sz="2700" b="0" i="0" u="none" strike="noStrike" cap="none">
                <a:solidFill>
                  <a:schemeClr val="dk1"/>
                </a:solidFill>
                <a:latin typeface="NVIDIA Sans"/>
                <a:ea typeface="NVIDIA Sans"/>
                <a:cs typeface="NVIDIA Sans"/>
                <a:sym typeface="NVIDIA Sans"/>
              </a:defRPr>
            </a:lvl4pPr>
            <a:lvl5pPr marL="1143000" marR="0" lvl="4"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506" name="Google Shape;506;p108"/>
          <p:cNvSpPr txBox="1">
            <a:spLocks noGrp="1"/>
          </p:cNvSpPr>
          <p:nvPr>
            <p:ph type="title"/>
          </p:nvPr>
        </p:nvSpPr>
        <p:spPr>
          <a:xfrm>
            <a:off x="3817130" y="4512380"/>
            <a:ext cx="11366939" cy="87713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2000"/>
              <a:buFont typeface="NVIDIA Sans Light"/>
              <a:buNone/>
              <a:defRPr sz="6000" b="0" cap="none">
                <a:solidFill>
                  <a:schemeClr val="dk1"/>
                </a:solidFill>
                <a:latin typeface="NVIDIA Sans Light"/>
                <a:ea typeface="NVIDIA Sans Light"/>
                <a:cs typeface="NVIDIA Sans Light"/>
                <a:sym typeface="NVIDIA Sans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507" name="Google Shape;507;p108" descr="A close up of a logo&#10;&#10;Description automatically generated"/>
          <p:cNvPicPr preferRelativeResize="0"/>
          <p:nvPr/>
        </p:nvPicPr>
        <p:blipFill rotWithShape="1">
          <a:blip r:embed="rId2">
            <a:alphaModFix/>
          </a:blip>
          <a:srcRect/>
          <a:stretch/>
        </p:blipFill>
        <p:spPr>
          <a:xfrm>
            <a:off x="3596570" y="3124023"/>
            <a:ext cx="1178630" cy="1178628"/>
          </a:xfrm>
          <a:prstGeom prst="rect">
            <a:avLst/>
          </a:prstGeom>
          <a:noFill/>
          <a:ln>
            <a:noFill/>
          </a:ln>
        </p:spPr>
      </p:pic>
    </p:spTree>
    <p:extLst>
      <p:ext uri="{BB962C8B-B14F-4D97-AF65-F5344CB8AC3E}">
        <p14:creationId xmlns:p14="http://schemas.microsoft.com/office/powerpoint/2010/main" val="352012895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matchingName="Title Slide">
  <p:cSld name="Title Slide">
    <p:bg>
      <p:bgPr>
        <a:solidFill>
          <a:schemeClr val="lt1"/>
        </a:solidFill>
        <a:effectLst/>
      </p:bgPr>
    </p:bg>
    <p:spTree>
      <p:nvGrpSpPr>
        <p:cNvPr id="1" name="Shape 508"/>
        <p:cNvGrpSpPr/>
        <p:nvPr/>
      </p:nvGrpSpPr>
      <p:grpSpPr>
        <a:xfrm>
          <a:off x="0" y="0"/>
          <a:ext cx="0" cy="0"/>
          <a:chOff x="0" y="0"/>
          <a:chExt cx="0" cy="0"/>
        </a:xfrm>
      </p:grpSpPr>
      <p:pic>
        <p:nvPicPr>
          <p:cNvPr id="509" name="Google Shape;509;p109"/>
          <p:cNvPicPr preferRelativeResize="0"/>
          <p:nvPr/>
        </p:nvPicPr>
        <p:blipFill rotWithShape="1">
          <a:blip r:embed="rId2">
            <a:alphaModFix/>
          </a:blip>
          <a:srcRect/>
          <a:stretch/>
        </p:blipFill>
        <p:spPr>
          <a:xfrm>
            <a:off x="0" y="0"/>
            <a:ext cx="18288000" cy="10287000"/>
          </a:xfrm>
          <a:prstGeom prst="rect">
            <a:avLst/>
          </a:prstGeom>
          <a:noFill/>
          <a:ln>
            <a:noFill/>
          </a:ln>
        </p:spPr>
      </p:pic>
      <p:sp>
        <p:nvSpPr>
          <p:cNvPr id="510" name="Google Shape;510;p109"/>
          <p:cNvSpPr/>
          <p:nvPr/>
        </p:nvSpPr>
        <p:spPr>
          <a:xfrm>
            <a:off x="0" y="0"/>
            <a:ext cx="18288000" cy="10287000"/>
          </a:xfrm>
          <a:prstGeom prst="rect">
            <a:avLst/>
          </a:prstGeom>
          <a:gradFill>
            <a:gsLst>
              <a:gs pos="0">
                <a:srgbClr val="000000">
                  <a:alpha val="0"/>
                </a:srgbClr>
              </a:gs>
              <a:gs pos="100000">
                <a:srgbClr val="000000">
                  <a:alpha val="48235"/>
                </a:srgbClr>
              </a:gs>
            </a:gsLst>
            <a:lin ang="5400000" scaled="0"/>
          </a:gradFill>
          <a:ln>
            <a:noFill/>
          </a:ln>
        </p:spPr>
        <p:txBody>
          <a:bodyPr spcFirstLastPara="1" wrap="square" lIns="152375" tIns="76163" rIns="152375" bIns="76163" anchor="ctr" anchorCtr="0">
            <a:noAutofit/>
          </a:bodyPr>
          <a:lstStyle/>
          <a:p>
            <a:pPr marL="0" marR="0" lvl="0" indent="0" algn="ctr" rtl="0">
              <a:spcBef>
                <a:spcPts val="0"/>
              </a:spcBef>
              <a:spcAft>
                <a:spcPts val="0"/>
              </a:spcAft>
              <a:buClr>
                <a:schemeClr val="dk1"/>
              </a:buClr>
              <a:buSzPts val="6000"/>
              <a:buFont typeface="NVIDIA Sans"/>
              <a:buNone/>
            </a:pPr>
            <a:endParaRPr sz="3000">
              <a:solidFill>
                <a:schemeClr val="lt1"/>
              </a:solidFill>
              <a:latin typeface="Arial"/>
              <a:ea typeface="Arial"/>
              <a:cs typeface="Arial"/>
              <a:sym typeface="Arial"/>
            </a:endParaRPr>
          </a:p>
        </p:txBody>
      </p:sp>
      <p:sp>
        <p:nvSpPr>
          <p:cNvPr id="511" name="Google Shape;511;p109"/>
          <p:cNvSpPr txBox="1">
            <a:spLocks noGrp="1"/>
          </p:cNvSpPr>
          <p:nvPr>
            <p:ph type="subTitle" idx="1"/>
          </p:nvPr>
        </p:nvSpPr>
        <p:spPr>
          <a:xfrm>
            <a:off x="802769" y="8921719"/>
            <a:ext cx="15876877" cy="636031"/>
          </a:xfrm>
          <a:prstGeom prst="rect">
            <a:avLst/>
          </a:prstGeom>
          <a:noFill/>
          <a:ln>
            <a:noFill/>
          </a:ln>
        </p:spPr>
        <p:txBody>
          <a:bodyPr spcFirstLastPara="1" wrap="square" lIns="91425" tIns="45700" rIns="91425" bIns="45700" anchor="t" anchorCtr="0">
            <a:spAutoFit/>
          </a:bodyPr>
          <a:lstStyle>
            <a:lvl1pPr marR="0" lvl="0" algn="l" rtl="0">
              <a:lnSpc>
                <a:spcPct val="90000"/>
              </a:lnSpc>
              <a:spcBef>
                <a:spcPts val="1000"/>
              </a:spcBef>
              <a:spcAft>
                <a:spcPts val="0"/>
              </a:spcAft>
              <a:buClr>
                <a:schemeClr val="lt1"/>
              </a:buClr>
              <a:buSzPts val="1800"/>
              <a:buFont typeface="Trebuchet MS"/>
              <a:buNone/>
              <a:defRPr sz="3000" b="0">
                <a:solidFill>
                  <a:schemeClr val="lt1"/>
                </a:solidFill>
                <a:latin typeface="Trebuchet MS"/>
                <a:ea typeface="Trebuchet MS"/>
                <a:cs typeface="Trebuchet MS"/>
                <a:sym typeface="Trebuchet MS"/>
              </a:defRPr>
            </a:lvl1pPr>
            <a:lvl2pPr marR="0" lvl="1" algn="l" rtl="0">
              <a:lnSpc>
                <a:spcPct val="90000"/>
              </a:lnSpc>
              <a:spcBef>
                <a:spcPts val="1500"/>
              </a:spcBef>
              <a:spcAft>
                <a:spcPts val="0"/>
              </a:spcAft>
              <a:buClr>
                <a:schemeClr val="dk1"/>
              </a:buClr>
              <a:buSzPts val="1800"/>
              <a:buFont typeface="Arial"/>
              <a:buNone/>
              <a:defRPr sz="3600" b="0" i="0" u="none" strike="noStrike" cap="none">
                <a:solidFill>
                  <a:schemeClr val="dk1"/>
                </a:solidFill>
                <a:latin typeface="NVIDIA Sans"/>
                <a:ea typeface="NVIDIA Sans"/>
                <a:cs typeface="NVIDIA Sans"/>
                <a:sym typeface="NVIDIA Sans"/>
              </a:defRPr>
            </a:lvl2pPr>
            <a:lvl3pPr marR="0" lvl="2" algn="l" rtl="0">
              <a:lnSpc>
                <a:spcPct val="90000"/>
              </a:lnSpc>
              <a:spcBef>
                <a:spcPts val="1500"/>
              </a:spcBef>
              <a:spcAft>
                <a:spcPts val="0"/>
              </a:spcAft>
              <a:buClr>
                <a:schemeClr val="dk1"/>
              </a:buClr>
              <a:buSzPts val="1800"/>
              <a:buFont typeface="Arial"/>
              <a:buNone/>
              <a:defRPr sz="3000" b="0" i="0" u="none" strike="noStrike" cap="none">
                <a:solidFill>
                  <a:schemeClr val="dk1"/>
                </a:solidFill>
                <a:latin typeface="NVIDIA Sans"/>
                <a:ea typeface="NVIDIA Sans"/>
                <a:cs typeface="NVIDIA Sans"/>
                <a:sym typeface="NVIDIA Sans"/>
              </a:defRPr>
            </a:lvl3pPr>
            <a:lvl4pPr marR="0" lvl="3" algn="l" rtl="0">
              <a:lnSpc>
                <a:spcPct val="90000"/>
              </a:lnSpc>
              <a:spcBef>
                <a:spcPts val="1500"/>
              </a:spcBef>
              <a:spcAft>
                <a:spcPts val="0"/>
              </a:spcAft>
              <a:buClr>
                <a:schemeClr val="dk2"/>
              </a:buClr>
              <a:buSzPts val="1800"/>
              <a:buFont typeface="Arial"/>
              <a:buChar char="–"/>
              <a:defRPr sz="2700" b="0" i="0" u="none" strike="noStrike" cap="none">
                <a:solidFill>
                  <a:schemeClr val="dk1"/>
                </a:solidFill>
                <a:latin typeface="NVIDIA Sans"/>
                <a:ea typeface="NVIDIA Sans"/>
                <a:cs typeface="NVIDIA Sans"/>
                <a:sym typeface="NVIDIA Sans"/>
              </a:defRPr>
            </a:lvl4pPr>
            <a:lvl5pPr marR="0" lvl="4" algn="l" rtl="0">
              <a:lnSpc>
                <a:spcPct val="90000"/>
              </a:lnSpc>
              <a:spcBef>
                <a:spcPts val="600"/>
              </a:spcBef>
              <a:spcAft>
                <a:spcPts val="0"/>
              </a:spcAft>
              <a:buClr>
                <a:schemeClr val="dk2"/>
              </a:buClr>
              <a:buSzPts val="1800"/>
              <a:buFont typeface="Arial"/>
              <a:buChar char="»"/>
              <a:defRPr sz="2700" b="0" i="0" u="none" strike="noStrike" cap="none">
                <a:solidFill>
                  <a:schemeClr val="dk1"/>
                </a:solidFill>
                <a:latin typeface="NVIDIA Sans"/>
                <a:ea typeface="NVIDIA Sans"/>
                <a:cs typeface="NVIDIA Sans"/>
                <a:sym typeface="NVIDIA Sans"/>
              </a:defRPr>
            </a:lvl5pPr>
            <a:lvl6pPr marR="0" lvl="5" algn="l" rtl="0">
              <a:lnSpc>
                <a:spcPct val="90000"/>
              </a:lnSpc>
              <a:spcBef>
                <a:spcPts val="600"/>
              </a:spcBef>
              <a:spcAft>
                <a:spcPts val="0"/>
              </a:spcAft>
              <a:buClr>
                <a:schemeClr val="dk2"/>
              </a:buClr>
              <a:buSzPts val="1800"/>
              <a:buFont typeface="Arial"/>
              <a:buChar char="»"/>
              <a:defRPr sz="2700" b="0" i="0" u="none" strike="noStrike" cap="none">
                <a:solidFill>
                  <a:schemeClr val="dk1"/>
                </a:solidFill>
                <a:latin typeface="NVIDIA Sans"/>
                <a:ea typeface="NVIDIA Sans"/>
                <a:cs typeface="NVIDIA Sans"/>
                <a:sym typeface="NVIDIA Sans"/>
              </a:defRPr>
            </a:lvl6pPr>
            <a:lvl7pPr marR="0" lvl="6" algn="l" rtl="0">
              <a:lnSpc>
                <a:spcPct val="90000"/>
              </a:lnSpc>
              <a:spcBef>
                <a:spcPts val="600"/>
              </a:spcBef>
              <a:spcAft>
                <a:spcPts val="0"/>
              </a:spcAft>
              <a:buClr>
                <a:schemeClr val="dk2"/>
              </a:buClr>
              <a:buSzPts val="1800"/>
              <a:buFont typeface="Arial"/>
              <a:buChar char="»"/>
              <a:defRPr sz="2700" b="0" i="0" u="none" strike="noStrike" cap="none">
                <a:solidFill>
                  <a:schemeClr val="dk1"/>
                </a:solidFill>
                <a:latin typeface="NVIDIA Sans"/>
                <a:ea typeface="NVIDIA Sans"/>
                <a:cs typeface="NVIDIA Sans"/>
                <a:sym typeface="NVIDIA Sans"/>
              </a:defRPr>
            </a:lvl7pPr>
            <a:lvl8pPr marR="0" lvl="7" algn="l" rtl="0">
              <a:lnSpc>
                <a:spcPct val="90000"/>
              </a:lnSpc>
              <a:spcBef>
                <a:spcPts val="600"/>
              </a:spcBef>
              <a:spcAft>
                <a:spcPts val="0"/>
              </a:spcAft>
              <a:buClr>
                <a:schemeClr val="dk2"/>
              </a:buClr>
              <a:buSzPts val="1800"/>
              <a:buFont typeface="Arial"/>
              <a:buChar char="»"/>
              <a:defRPr sz="2700" b="0" i="0" u="none" strike="noStrike" cap="none">
                <a:solidFill>
                  <a:schemeClr val="dk1"/>
                </a:solidFill>
                <a:latin typeface="NVIDIA Sans"/>
                <a:ea typeface="NVIDIA Sans"/>
                <a:cs typeface="NVIDIA Sans"/>
                <a:sym typeface="NVIDIA Sans"/>
              </a:defRPr>
            </a:lvl8pPr>
            <a:lvl9pPr marR="0" lvl="8" algn="l" rtl="0">
              <a:lnSpc>
                <a:spcPct val="90000"/>
              </a:lnSpc>
              <a:spcBef>
                <a:spcPts val="600"/>
              </a:spcBef>
              <a:spcAft>
                <a:spcPts val="0"/>
              </a:spcAft>
              <a:buClr>
                <a:schemeClr val="dk2"/>
              </a:buClr>
              <a:buSzPts val="18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512" name="Google Shape;512;p109"/>
          <p:cNvSpPr txBox="1">
            <a:spLocks noGrp="1"/>
          </p:cNvSpPr>
          <p:nvPr>
            <p:ph type="title"/>
          </p:nvPr>
        </p:nvSpPr>
        <p:spPr>
          <a:xfrm>
            <a:off x="802769" y="7342034"/>
            <a:ext cx="15947375" cy="1638092"/>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1400"/>
              <a:buFont typeface="Trebuchet MS"/>
              <a:buNone/>
              <a:defRPr sz="7667" b="1" cap="none">
                <a:solidFill>
                  <a:schemeClr val="lt1"/>
                </a:solidFill>
                <a:latin typeface="Trebuchet MS"/>
                <a:ea typeface="Trebuchet MS"/>
                <a:cs typeface="Trebuchet MS"/>
                <a:sym typeface="Trebuchet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513" name="Google Shape;513;p109"/>
          <p:cNvPicPr preferRelativeResize="0"/>
          <p:nvPr/>
        </p:nvPicPr>
        <p:blipFill rotWithShape="1">
          <a:blip r:embed="rId3">
            <a:alphaModFix/>
          </a:blip>
          <a:srcRect/>
          <a:stretch/>
        </p:blipFill>
        <p:spPr>
          <a:xfrm>
            <a:off x="912123" y="5365941"/>
            <a:ext cx="3666599" cy="790834"/>
          </a:xfrm>
          <a:prstGeom prst="rect">
            <a:avLst/>
          </a:prstGeom>
          <a:noFill/>
          <a:ln>
            <a:noFill/>
          </a:ln>
        </p:spPr>
      </p:pic>
    </p:spTree>
    <p:extLst>
      <p:ext uri="{BB962C8B-B14F-4D97-AF65-F5344CB8AC3E}">
        <p14:creationId xmlns:p14="http://schemas.microsoft.com/office/powerpoint/2010/main" val="869688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ransition / Segue">
  <p:cSld name="Transition / Segue">
    <p:spTree>
      <p:nvGrpSpPr>
        <p:cNvPr id="1" name="Shape 514"/>
        <p:cNvGrpSpPr/>
        <p:nvPr/>
      </p:nvGrpSpPr>
      <p:grpSpPr>
        <a:xfrm>
          <a:off x="0" y="0"/>
          <a:ext cx="0" cy="0"/>
          <a:chOff x="0" y="0"/>
          <a:chExt cx="0" cy="0"/>
        </a:xfrm>
      </p:grpSpPr>
      <p:pic>
        <p:nvPicPr>
          <p:cNvPr id="515" name="Google Shape;515;p110"/>
          <p:cNvPicPr preferRelativeResize="0"/>
          <p:nvPr/>
        </p:nvPicPr>
        <p:blipFill rotWithShape="1">
          <a:blip r:embed="rId2">
            <a:alphaModFix/>
          </a:blip>
          <a:srcRect/>
          <a:stretch/>
        </p:blipFill>
        <p:spPr>
          <a:xfrm flipH="1">
            <a:off x="0" y="0"/>
            <a:ext cx="18288000" cy="10287000"/>
          </a:xfrm>
          <a:prstGeom prst="rect">
            <a:avLst/>
          </a:prstGeom>
          <a:noFill/>
          <a:ln>
            <a:noFill/>
          </a:ln>
        </p:spPr>
      </p:pic>
      <p:sp>
        <p:nvSpPr>
          <p:cNvPr id="516" name="Google Shape;516;p110"/>
          <p:cNvSpPr/>
          <p:nvPr/>
        </p:nvSpPr>
        <p:spPr>
          <a:xfrm>
            <a:off x="0" y="0"/>
            <a:ext cx="18288000" cy="10287000"/>
          </a:xfrm>
          <a:prstGeom prst="rect">
            <a:avLst/>
          </a:prstGeom>
          <a:gradFill>
            <a:gsLst>
              <a:gs pos="0">
                <a:srgbClr val="000000">
                  <a:alpha val="0"/>
                </a:srgbClr>
              </a:gs>
              <a:gs pos="24000">
                <a:srgbClr val="000000">
                  <a:alpha val="0"/>
                </a:srgbClr>
              </a:gs>
              <a:gs pos="100000">
                <a:schemeClr val="dk2"/>
              </a:gs>
            </a:gsLst>
            <a:lin ang="2700000" scaled="0"/>
          </a:gradFill>
          <a:ln>
            <a:noFill/>
          </a:ln>
        </p:spPr>
        <p:txBody>
          <a:bodyPr spcFirstLastPara="1" wrap="square" lIns="152375" tIns="76163" rIns="152375" bIns="76163" anchor="ctr" anchorCtr="0">
            <a:noAutofit/>
          </a:bodyPr>
          <a:lstStyle/>
          <a:p>
            <a:pPr marL="0" marR="0" lvl="0" indent="0" algn="ctr" rtl="0">
              <a:spcBef>
                <a:spcPts val="0"/>
              </a:spcBef>
              <a:spcAft>
                <a:spcPts val="0"/>
              </a:spcAft>
              <a:buClr>
                <a:schemeClr val="dk1"/>
              </a:buClr>
              <a:buSzPts val="6000"/>
              <a:buFont typeface="NVIDIA Sans"/>
              <a:buNone/>
            </a:pPr>
            <a:endParaRPr sz="3000">
              <a:solidFill>
                <a:schemeClr val="lt1"/>
              </a:solidFill>
              <a:latin typeface="Arial"/>
              <a:ea typeface="Arial"/>
              <a:cs typeface="Arial"/>
              <a:sym typeface="Arial"/>
            </a:endParaRPr>
          </a:p>
        </p:txBody>
      </p:sp>
      <p:sp>
        <p:nvSpPr>
          <p:cNvPr id="517" name="Google Shape;517;p110"/>
          <p:cNvSpPr txBox="1">
            <a:spLocks noGrp="1"/>
          </p:cNvSpPr>
          <p:nvPr>
            <p:ph type="title"/>
          </p:nvPr>
        </p:nvSpPr>
        <p:spPr>
          <a:xfrm>
            <a:off x="6800148" y="6879036"/>
            <a:ext cx="10178645" cy="2289899"/>
          </a:xfrm>
          <a:prstGeom prst="rect">
            <a:avLst/>
          </a:prstGeom>
          <a:noFill/>
          <a:ln>
            <a:noFill/>
          </a:ln>
        </p:spPr>
        <p:txBody>
          <a:bodyPr spcFirstLastPara="1" wrap="square" lIns="91425" tIns="45700" rIns="91425" bIns="45700" anchor="b" anchorCtr="0">
            <a:noAutofit/>
          </a:bodyPr>
          <a:lstStyle>
            <a:lvl1pPr lvl="0" algn="r">
              <a:lnSpc>
                <a:spcPct val="90000"/>
              </a:lnSpc>
              <a:spcBef>
                <a:spcPts val="0"/>
              </a:spcBef>
              <a:spcAft>
                <a:spcPts val="0"/>
              </a:spcAft>
              <a:buClr>
                <a:schemeClr val="lt1"/>
              </a:buClr>
              <a:buSzPts val="1400"/>
              <a:buFont typeface="NVIDIA Sans"/>
              <a:buNone/>
              <a:defRPr sz="7667">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2647490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Subtitle, and Content">
  <p:cSld name="Title, Subtitle, and Content">
    <p:spTree>
      <p:nvGrpSpPr>
        <p:cNvPr id="1" name="Shape 518"/>
        <p:cNvGrpSpPr/>
        <p:nvPr/>
      </p:nvGrpSpPr>
      <p:grpSpPr>
        <a:xfrm>
          <a:off x="0" y="0"/>
          <a:ext cx="0" cy="0"/>
          <a:chOff x="0" y="0"/>
          <a:chExt cx="0" cy="0"/>
        </a:xfrm>
      </p:grpSpPr>
      <p:sp>
        <p:nvSpPr>
          <p:cNvPr id="519" name="Google Shape;519;p111"/>
          <p:cNvSpPr txBox="1">
            <a:spLocks noGrp="1"/>
          </p:cNvSpPr>
          <p:nvPr>
            <p:ph type="title"/>
          </p:nvPr>
        </p:nvSpPr>
        <p:spPr>
          <a:xfrm>
            <a:off x="830580" y="1229044"/>
            <a:ext cx="16626840" cy="984885"/>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2"/>
              </a:buClr>
              <a:buSzPts val="1400"/>
              <a:buFont typeface="NVIDIA Sans"/>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0" name="Google Shape;520;p111"/>
          <p:cNvSpPr txBox="1">
            <a:spLocks noGrp="1"/>
          </p:cNvSpPr>
          <p:nvPr>
            <p:ph type="body" idx="1"/>
          </p:nvPr>
        </p:nvSpPr>
        <p:spPr>
          <a:xfrm>
            <a:off x="861250" y="3505059"/>
            <a:ext cx="16581120" cy="6198209"/>
          </a:xfrm>
          <a:prstGeom prst="rect">
            <a:avLst/>
          </a:prstGeom>
          <a:noFill/>
          <a:ln>
            <a:noFill/>
          </a:ln>
        </p:spPr>
        <p:txBody>
          <a:bodyPr spcFirstLastPara="1" wrap="square" lIns="91425" tIns="45700" rIns="91425" bIns="45700" anchor="t" anchorCtr="0">
            <a:noAutofit/>
          </a:bodyPr>
          <a:lstStyle>
            <a:lvl1pPr marL="228600" marR="0" lvl="0" indent="-114300" algn="l" rtl="0">
              <a:lnSpc>
                <a:spcPct val="90000"/>
              </a:lnSpc>
              <a:spcBef>
                <a:spcPts val="1500"/>
              </a:spcBef>
              <a:spcAft>
                <a:spcPts val="0"/>
              </a:spcAft>
              <a:buClr>
                <a:schemeClr val="dk1"/>
              </a:buClr>
              <a:buSzPts val="1800"/>
              <a:buFont typeface="Trebuchet MS"/>
              <a:buNone/>
              <a:defRPr sz="3000">
                <a:solidFill>
                  <a:schemeClr val="dk2"/>
                </a:solidFill>
                <a:latin typeface="NVIDIA Sans"/>
                <a:ea typeface="NVIDIA Sans"/>
                <a:cs typeface="NVIDIA Sans"/>
                <a:sym typeface="NVIDIA Sans"/>
              </a:defRPr>
            </a:lvl1pPr>
            <a:lvl2pPr marL="457200" marR="0" lvl="1" indent="-114300" algn="l" rtl="0">
              <a:lnSpc>
                <a:spcPct val="90000"/>
              </a:lnSpc>
              <a:spcBef>
                <a:spcPts val="1500"/>
              </a:spcBef>
              <a:spcAft>
                <a:spcPts val="0"/>
              </a:spcAft>
              <a:buClr>
                <a:schemeClr val="dk1"/>
              </a:buClr>
              <a:buSzPts val="1600"/>
              <a:buFont typeface="Trebuchet MS"/>
              <a:buNone/>
              <a:defRPr sz="2667" b="0" i="0" u="none" strike="noStrike" cap="none">
                <a:solidFill>
                  <a:schemeClr val="dk2"/>
                </a:solidFill>
                <a:latin typeface="NVIDIA Sans"/>
                <a:ea typeface="NVIDIA Sans"/>
                <a:cs typeface="NVIDIA Sans"/>
                <a:sym typeface="NVIDIA Sans"/>
              </a:defRPr>
            </a:lvl2pPr>
            <a:lvl3pPr marL="685800" marR="0" lvl="2" indent="-114300" algn="l" rtl="0">
              <a:lnSpc>
                <a:spcPct val="90000"/>
              </a:lnSpc>
              <a:spcBef>
                <a:spcPts val="1500"/>
              </a:spcBef>
              <a:spcAft>
                <a:spcPts val="0"/>
              </a:spcAft>
              <a:buClr>
                <a:schemeClr val="dk1"/>
              </a:buClr>
              <a:buSzPts val="1400"/>
              <a:buFont typeface="Trebuchet MS"/>
              <a:buNone/>
              <a:defRPr sz="2334" b="0" i="0" u="none" strike="noStrike" cap="none">
                <a:solidFill>
                  <a:schemeClr val="dk2"/>
                </a:solidFill>
                <a:latin typeface="NVIDIA Sans"/>
                <a:ea typeface="NVIDIA Sans"/>
                <a:cs typeface="NVIDIA Sans"/>
                <a:sym typeface="NVIDIA Sans"/>
              </a:defRPr>
            </a:lvl3pPr>
            <a:lvl4pPr marL="914400" marR="0" lvl="3" indent="-171450" algn="l" rtl="0">
              <a:lnSpc>
                <a:spcPct val="90000"/>
              </a:lnSpc>
              <a:spcBef>
                <a:spcPts val="1500"/>
              </a:spcBef>
              <a:spcAft>
                <a:spcPts val="0"/>
              </a:spcAft>
              <a:buClr>
                <a:schemeClr val="dk1"/>
              </a:buClr>
              <a:buSzPts val="1800"/>
              <a:buFont typeface="Noto Sans Symbols"/>
              <a:buChar char="▪"/>
              <a:defRPr sz="3000" b="0" i="0" u="none" strike="noStrike" cap="none">
                <a:solidFill>
                  <a:schemeClr val="lt1"/>
                </a:solidFill>
                <a:latin typeface="NVIDIA Sans"/>
                <a:ea typeface="NVIDIA Sans"/>
                <a:cs typeface="NVIDIA Sans"/>
                <a:sym typeface="NVIDIA Sans"/>
              </a:defRPr>
            </a:lvl4pPr>
            <a:lvl5pPr marL="1143000" marR="0" lvl="4" indent="-177800" algn="l" rtl="0">
              <a:lnSpc>
                <a:spcPct val="90000"/>
              </a:lnSpc>
              <a:spcBef>
                <a:spcPts val="667"/>
              </a:spcBef>
              <a:spcAft>
                <a:spcPts val="0"/>
              </a:spcAft>
              <a:buClr>
                <a:schemeClr val="dk1"/>
              </a:buClr>
              <a:buSzPts val="2000"/>
              <a:buFont typeface="Noto Sans Symbols"/>
              <a:buChar char="▪"/>
              <a:defRPr sz="2700" b="0" i="0" u="none" strike="noStrike" cap="none">
                <a:solidFill>
                  <a:schemeClr val="lt1"/>
                </a:solidFill>
                <a:latin typeface="NVIDIA Sans"/>
                <a:ea typeface="NVIDIA Sans"/>
                <a:cs typeface="NVIDIA Sans"/>
                <a:sym typeface="NVIDIA Sans"/>
              </a:defRPr>
            </a:lvl5pPr>
            <a:lvl6pPr marL="1371600" marR="0" lvl="5" indent="-171450" algn="l" rtl="0">
              <a:lnSpc>
                <a:spcPct val="90000"/>
              </a:lnSpc>
              <a:spcBef>
                <a:spcPts val="600"/>
              </a:spcBef>
              <a:spcAft>
                <a:spcPts val="0"/>
              </a:spcAft>
              <a:buClr>
                <a:schemeClr val="dk2"/>
              </a:buClr>
              <a:buSzPts val="18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171450" algn="l" rtl="0">
              <a:lnSpc>
                <a:spcPct val="90000"/>
              </a:lnSpc>
              <a:spcBef>
                <a:spcPts val="600"/>
              </a:spcBef>
              <a:spcAft>
                <a:spcPts val="0"/>
              </a:spcAft>
              <a:buClr>
                <a:schemeClr val="dk2"/>
              </a:buClr>
              <a:buSzPts val="18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171450" algn="l" rtl="0">
              <a:lnSpc>
                <a:spcPct val="90000"/>
              </a:lnSpc>
              <a:spcBef>
                <a:spcPts val="600"/>
              </a:spcBef>
              <a:spcAft>
                <a:spcPts val="0"/>
              </a:spcAft>
              <a:buClr>
                <a:schemeClr val="dk2"/>
              </a:buClr>
              <a:buSzPts val="18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171450" algn="l" rtl="0">
              <a:lnSpc>
                <a:spcPct val="90000"/>
              </a:lnSpc>
              <a:spcBef>
                <a:spcPts val="600"/>
              </a:spcBef>
              <a:spcAft>
                <a:spcPts val="0"/>
              </a:spcAft>
              <a:buClr>
                <a:schemeClr val="dk2"/>
              </a:buClr>
              <a:buSzPts val="18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521" name="Google Shape;521;p111"/>
          <p:cNvSpPr txBox="1">
            <a:spLocks noGrp="1"/>
          </p:cNvSpPr>
          <p:nvPr>
            <p:ph type="body" idx="2"/>
          </p:nvPr>
        </p:nvSpPr>
        <p:spPr>
          <a:xfrm>
            <a:off x="830580" y="2099223"/>
            <a:ext cx="16626840" cy="875772"/>
          </a:xfrm>
          <a:prstGeom prst="rect">
            <a:avLst/>
          </a:prstGeom>
          <a:noFill/>
          <a:ln>
            <a:noFill/>
          </a:ln>
        </p:spPr>
        <p:txBody>
          <a:bodyPr spcFirstLastPara="1" wrap="square" lIns="91425" tIns="45700" rIns="91425" bIns="45700" anchor="t" anchorCtr="0">
            <a:noAutofit/>
          </a:bodyPr>
          <a:lstStyle>
            <a:lvl1pPr marL="228600" marR="0" lvl="0" indent="-114300" algn="ctr" rtl="0">
              <a:lnSpc>
                <a:spcPct val="90000"/>
              </a:lnSpc>
              <a:spcBef>
                <a:spcPts val="1500"/>
              </a:spcBef>
              <a:spcAft>
                <a:spcPts val="0"/>
              </a:spcAft>
              <a:buClr>
                <a:schemeClr val="lt2"/>
              </a:buClr>
              <a:buSzPts val="2400"/>
              <a:buFont typeface="Trebuchet MS"/>
              <a:buNone/>
              <a:defRPr sz="4000" b="0">
                <a:solidFill>
                  <a:schemeClr val="lt2"/>
                </a:solidFill>
                <a:latin typeface="Trebuchet MS"/>
                <a:ea typeface="Trebuchet MS"/>
                <a:cs typeface="Trebuchet MS"/>
                <a:sym typeface="Trebuchet MS"/>
              </a:defRPr>
            </a:lvl1pPr>
            <a:lvl2pPr marL="457200" marR="0" lvl="1" indent="-114300" algn="ctr" rtl="0">
              <a:lnSpc>
                <a:spcPct val="90000"/>
              </a:lnSpc>
              <a:spcBef>
                <a:spcPts val="1500"/>
              </a:spcBef>
              <a:spcAft>
                <a:spcPts val="0"/>
              </a:spcAft>
              <a:buClr>
                <a:schemeClr val="lt2"/>
              </a:buClr>
              <a:buSzPts val="2800"/>
              <a:buFont typeface="Trebuchet MS"/>
              <a:buNone/>
              <a:defRPr sz="4667" b="0" i="0" u="none" strike="noStrike" cap="none">
                <a:solidFill>
                  <a:schemeClr val="lt2"/>
                </a:solidFill>
                <a:latin typeface="Trebuchet MS"/>
                <a:ea typeface="Trebuchet MS"/>
                <a:cs typeface="Trebuchet MS"/>
                <a:sym typeface="Trebuchet MS"/>
              </a:defRPr>
            </a:lvl2pPr>
            <a:lvl3pPr marL="685800" marR="0" lvl="2" indent="-114300" algn="ctr" rtl="0">
              <a:lnSpc>
                <a:spcPct val="90000"/>
              </a:lnSpc>
              <a:spcBef>
                <a:spcPts val="1500"/>
              </a:spcBef>
              <a:spcAft>
                <a:spcPts val="0"/>
              </a:spcAft>
              <a:buClr>
                <a:schemeClr val="lt2"/>
              </a:buClr>
              <a:buSzPts val="2800"/>
              <a:buFont typeface="Trebuchet MS"/>
              <a:buNone/>
              <a:defRPr sz="4667" b="0" i="0" u="none" strike="noStrike" cap="none">
                <a:solidFill>
                  <a:schemeClr val="lt2"/>
                </a:solidFill>
                <a:latin typeface="Trebuchet MS"/>
                <a:ea typeface="Trebuchet MS"/>
                <a:cs typeface="Trebuchet MS"/>
                <a:sym typeface="Trebuchet MS"/>
              </a:defRPr>
            </a:lvl3pPr>
            <a:lvl4pPr marL="914400" marR="0" lvl="3" indent="-114300" algn="ctr" rtl="0">
              <a:lnSpc>
                <a:spcPct val="90000"/>
              </a:lnSpc>
              <a:spcBef>
                <a:spcPts val="1500"/>
              </a:spcBef>
              <a:spcAft>
                <a:spcPts val="0"/>
              </a:spcAft>
              <a:buClr>
                <a:schemeClr val="lt2"/>
              </a:buClr>
              <a:buSzPts val="2800"/>
              <a:buFont typeface="Trebuchet MS"/>
              <a:buNone/>
              <a:defRPr sz="4667" b="0" i="0" u="none" strike="noStrike" cap="none">
                <a:solidFill>
                  <a:schemeClr val="lt2"/>
                </a:solidFill>
                <a:latin typeface="Trebuchet MS"/>
                <a:ea typeface="Trebuchet MS"/>
                <a:cs typeface="Trebuchet MS"/>
                <a:sym typeface="Trebuchet MS"/>
              </a:defRPr>
            </a:lvl4pPr>
            <a:lvl5pPr marL="1143000" marR="0" lvl="4" indent="-114300" algn="ctr" rtl="0">
              <a:lnSpc>
                <a:spcPct val="90000"/>
              </a:lnSpc>
              <a:spcBef>
                <a:spcPts val="934"/>
              </a:spcBef>
              <a:spcAft>
                <a:spcPts val="0"/>
              </a:spcAft>
              <a:buClr>
                <a:schemeClr val="lt2"/>
              </a:buClr>
              <a:buSzPts val="2800"/>
              <a:buFont typeface="Trebuchet MS"/>
              <a:buNone/>
              <a:defRPr sz="4667" b="0" i="0" u="none" strike="noStrike" cap="none">
                <a:solidFill>
                  <a:schemeClr val="lt2"/>
                </a:solidFill>
                <a:latin typeface="Trebuchet MS"/>
                <a:ea typeface="Trebuchet MS"/>
                <a:cs typeface="Trebuchet MS"/>
                <a:sym typeface="Trebuchet MS"/>
              </a:defRPr>
            </a:lvl5pPr>
            <a:lvl6pPr marL="1371600" marR="0" lvl="5" indent="-171450" algn="l" rtl="0">
              <a:lnSpc>
                <a:spcPct val="90000"/>
              </a:lnSpc>
              <a:spcBef>
                <a:spcPts val="600"/>
              </a:spcBef>
              <a:spcAft>
                <a:spcPts val="0"/>
              </a:spcAft>
              <a:buClr>
                <a:schemeClr val="dk2"/>
              </a:buClr>
              <a:buSzPts val="18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171450" algn="l" rtl="0">
              <a:lnSpc>
                <a:spcPct val="90000"/>
              </a:lnSpc>
              <a:spcBef>
                <a:spcPts val="600"/>
              </a:spcBef>
              <a:spcAft>
                <a:spcPts val="0"/>
              </a:spcAft>
              <a:buClr>
                <a:schemeClr val="dk2"/>
              </a:buClr>
              <a:buSzPts val="18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171450" algn="l" rtl="0">
              <a:lnSpc>
                <a:spcPct val="90000"/>
              </a:lnSpc>
              <a:spcBef>
                <a:spcPts val="600"/>
              </a:spcBef>
              <a:spcAft>
                <a:spcPts val="0"/>
              </a:spcAft>
              <a:buClr>
                <a:schemeClr val="dk2"/>
              </a:buClr>
              <a:buSzPts val="18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171450" algn="l" rtl="0">
              <a:lnSpc>
                <a:spcPct val="90000"/>
              </a:lnSpc>
              <a:spcBef>
                <a:spcPts val="600"/>
              </a:spcBef>
              <a:spcAft>
                <a:spcPts val="0"/>
              </a:spcAft>
              <a:buClr>
                <a:schemeClr val="dk2"/>
              </a:buClr>
              <a:buSzPts val="18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Tree>
    <p:extLst>
      <p:ext uri="{BB962C8B-B14F-4D97-AF65-F5344CB8AC3E}">
        <p14:creationId xmlns:p14="http://schemas.microsoft.com/office/powerpoint/2010/main" val="2011613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CC9D3D8-33FC-4EE7-AE65-7535FEAB06AA}"/>
              </a:ext>
            </a:extLst>
          </p:cNvPr>
          <p:cNvSpPr/>
          <p:nvPr userDrawn="1"/>
        </p:nvSpPr>
        <p:spPr>
          <a:xfrm>
            <a:off x="0" y="0"/>
            <a:ext cx="18288000" cy="10287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p>
        </p:txBody>
      </p:sp>
      <p:sp>
        <p:nvSpPr>
          <p:cNvPr id="2" name="Title 1"/>
          <p:cNvSpPr>
            <a:spLocks noGrp="1"/>
          </p:cNvSpPr>
          <p:nvPr>
            <p:ph type="title"/>
          </p:nvPr>
        </p:nvSpPr>
        <p:spPr>
          <a:xfrm>
            <a:off x="830580" y="1229046"/>
            <a:ext cx="16626840" cy="984885"/>
          </a:xfrm>
        </p:spPr>
        <p:txBody>
          <a:bodyPr/>
          <a:lstStyle>
            <a:lvl1pPr algn="ct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3811815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522"/>
        <p:cNvGrpSpPr/>
        <p:nvPr/>
      </p:nvGrpSpPr>
      <p:grpSpPr>
        <a:xfrm>
          <a:off x="0" y="0"/>
          <a:ext cx="0" cy="0"/>
          <a:chOff x="0" y="0"/>
          <a:chExt cx="0" cy="0"/>
        </a:xfrm>
      </p:grpSpPr>
      <p:sp>
        <p:nvSpPr>
          <p:cNvPr id="523" name="Google Shape;523;p112"/>
          <p:cNvSpPr/>
          <p:nvPr/>
        </p:nvSpPr>
        <p:spPr>
          <a:xfrm>
            <a:off x="0" y="0"/>
            <a:ext cx="18288000" cy="10287000"/>
          </a:xfrm>
          <a:prstGeom prst="rect">
            <a:avLst/>
          </a:prstGeom>
          <a:solidFill>
            <a:schemeClr val="dk1"/>
          </a:solidFill>
          <a:ln>
            <a:noFill/>
          </a:ln>
        </p:spPr>
        <p:txBody>
          <a:bodyPr spcFirstLastPara="1" wrap="square" lIns="45713" tIns="22850" rIns="45713" bIns="22850" anchor="ctr" anchorCtr="0">
            <a:noAutofit/>
          </a:bodyPr>
          <a:lstStyle/>
          <a:p>
            <a:pPr marL="0" marR="0" lvl="0" indent="0" algn="ctr" rtl="0">
              <a:spcBef>
                <a:spcPts val="0"/>
              </a:spcBef>
              <a:spcAft>
                <a:spcPts val="0"/>
              </a:spcAft>
              <a:buNone/>
            </a:pPr>
            <a:endParaRPr sz="3000">
              <a:solidFill>
                <a:schemeClr val="lt1"/>
              </a:solidFill>
              <a:latin typeface="NVIDIA Sans"/>
              <a:ea typeface="NVIDIA Sans"/>
              <a:cs typeface="NVIDIA Sans"/>
              <a:sym typeface="NVIDIA Sans"/>
            </a:endParaRPr>
          </a:p>
        </p:txBody>
      </p:sp>
      <p:sp>
        <p:nvSpPr>
          <p:cNvPr id="524" name="Google Shape;524;p112"/>
          <p:cNvSpPr txBox="1">
            <a:spLocks noGrp="1"/>
          </p:cNvSpPr>
          <p:nvPr>
            <p:ph type="title"/>
          </p:nvPr>
        </p:nvSpPr>
        <p:spPr>
          <a:xfrm>
            <a:off x="830580" y="868681"/>
            <a:ext cx="16626840" cy="984885"/>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9333"/>
              <a:buFont typeface="NVIDIA Sans"/>
              <a:buNone/>
              <a:defRPr sz="4667">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112331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Content with Photograph">
  <p:cSld name="Content with Photograph">
    <p:spTree>
      <p:nvGrpSpPr>
        <p:cNvPr id="1" name="Shape 525"/>
        <p:cNvGrpSpPr/>
        <p:nvPr/>
      </p:nvGrpSpPr>
      <p:grpSpPr>
        <a:xfrm>
          <a:off x="0" y="0"/>
          <a:ext cx="0" cy="0"/>
          <a:chOff x="0" y="0"/>
          <a:chExt cx="0" cy="0"/>
        </a:xfrm>
      </p:grpSpPr>
      <p:sp>
        <p:nvSpPr>
          <p:cNvPr id="526" name="Google Shape;526;p113"/>
          <p:cNvSpPr txBox="1">
            <a:spLocks noGrp="1"/>
          </p:cNvSpPr>
          <p:nvPr>
            <p:ph type="title"/>
          </p:nvPr>
        </p:nvSpPr>
        <p:spPr>
          <a:xfrm>
            <a:off x="865387" y="2997651"/>
            <a:ext cx="7007337" cy="1031052"/>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2"/>
              </a:buClr>
              <a:buSzPts val="1400"/>
              <a:buFont typeface="NVIDIA Sans"/>
              <a:buNone/>
              <a:defRPr sz="5334">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7" name="Google Shape;527;p113"/>
          <p:cNvSpPr txBox="1">
            <a:spLocks noGrp="1"/>
          </p:cNvSpPr>
          <p:nvPr>
            <p:ph type="body" idx="1"/>
          </p:nvPr>
        </p:nvSpPr>
        <p:spPr>
          <a:xfrm>
            <a:off x="865386" y="5119299"/>
            <a:ext cx="6988069" cy="4195149"/>
          </a:xfrm>
          <a:prstGeom prst="rect">
            <a:avLst/>
          </a:prstGeom>
          <a:noFill/>
          <a:ln>
            <a:noFill/>
          </a:ln>
        </p:spPr>
        <p:txBody>
          <a:bodyPr spcFirstLastPara="1" wrap="square" lIns="91425" tIns="45700" rIns="91425" bIns="45700" anchor="t" anchorCtr="0">
            <a:noAutofit/>
          </a:bodyPr>
          <a:lstStyle>
            <a:lvl1pPr marL="228600" marR="0" lvl="0" indent="-114300" algn="l" rtl="0">
              <a:lnSpc>
                <a:spcPct val="90000"/>
              </a:lnSpc>
              <a:spcBef>
                <a:spcPts val="834"/>
              </a:spcBef>
              <a:spcAft>
                <a:spcPts val="0"/>
              </a:spcAft>
              <a:buClr>
                <a:schemeClr val="dk1"/>
              </a:buClr>
              <a:buSzPts val="1600"/>
              <a:buFont typeface="Trebuchet MS"/>
              <a:buNone/>
              <a:defRPr sz="2667">
                <a:solidFill>
                  <a:schemeClr val="dk2"/>
                </a:solidFill>
                <a:latin typeface="NVIDIA Sans"/>
                <a:ea typeface="NVIDIA Sans"/>
                <a:cs typeface="NVIDIA Sans"/>
                <a:sym typeface="NVIDIA Sans"/>
              </a:defRPr>
            </a:lvl1pPr>
            <a:lvl2pPr marL="457200" marR="0" lvl="1" indent="-114300" algn="l" rtl="0">
              <a:lnSpc>
                <a:spcPct val="90000"/>
              </a:lnSpc>
              <a:spcBef>
                <a:spcPts val="834"/>
              </a:spcBef>
              <a:spcAft>
                <a:spcPts val="0"/>
              </a:spcAft>
              <a:buClr>
                <a:schemeClr val="dk1"/>
              </a:buClr>
              <a:buSzPts val="1400"/>
              <a:buFont typeface="Trebuchet MS"/>
              <a:buNone/>
              <a:defRPr sz="2334" b="0" i="0" u="none" strike="noStrike" cap="none">
                <a:solidFill>
                  <a:schemeClr val="dk2"/>
                </a:solidFill>
                <a:latin typeface="NVIDIA Sans"/>
                <a:ea typeface="NVIDIA Sans"/>
                <a:cs typeface="NVIDIA Sans"/>
                <a:sym typeface="NVIDIA Sans"/>
              </a:defRPr>
            </a:lvl2pPr>
            <a:lvl3pPr marL="685800" marR="0" lvl="2" indent="-114300" algn="l" rtl="0">
              <a:lnSpc>
                <a:spcPct val="90000"/>
              </a:lnSpc>
              <a:spcBef>
                <a:spcPts val="834"/>
              </a:spcBef>
              <a:spcAft>
                <a:spcPts val="0"/>
              </a:spcAft>
              <a:buClr>
                <a:schemeClr val="dk1"/>
              </a:buClr>
              <a:buSzPts val="1400"/>
              <a:buFont typeface="Trebuchet MS"/>
              <a:buNone/>
              <a:defRPr sz="2334" b="0" i="0" u="none" strike="noStrike" cap="none">
                <a:solidFill>
                  <a:schemeClr val="dk2"/>
                </a:solidFill>
                <a:latin typeface="NVIDIA Sans"/>
                <a:ea typeface="NVIDIA Sans"/>
                <a:cs typeface="NVIDIA Sans"/>
                <a:sym typeface="NVIDIA Sans"/>
              </a:defRPr>
            </a:lvl3pPr>
            <a:lvl4pPr marL="914400" marR="0" lvl="3" indent="-171450" algn="l" rtl="0">
              <a:lnSpc>
                <a:spcPct val="90000"/>
              </a:lnSpc>
              <a:spcBef>
                <a:spcPts val="834"/>
              </a:spcBef>
              <a:spcAft>
                <a:spcPts val="0"/>
              </a:spcAft>
              <a:buClr>
                <a:schemeClr val="dk1"/>
              </a:buClr>
              <a:buSzPts val="1800"/>
              <a:buFont typeface="Noto Sans Symbols"/>
              <a:buChar char="▪"/>
              <a:defRPr sz="3000" b="0" i="0" u="none" strike="noStrike" cap="none">
                <a:solidFill>
                  <a:schemeClr val="lt1"/>
                </a:solidFill>
                <a:latin typeface="NVIDIA Sans"/>
                <a:ea typeface="NVIDIA Sans"/>
                <a:cs typeface="NVIDIA Sans"/>
                <a:sym typeface="NVIDIA Sans"/>
              </a:defRPr>
            </a:lvl4pPr>
            <a:lvl5pPr marL="1143000" marR="0" lvl="4" indent="-177800" algn="l" rtl="0">
              <a:lnSpc>
                <a:spcPct val="90000"/>
              </a:lnSpc>
              <a:spcBef>
                <a:spcPts val="667"/>
              </a:spcBef>
              <a:spcAft>
                <a:spcPts val="0"/>
              </a:spcAft>
              <a:buClr>
                <a:schemeClr val="dk1"/>
              </a:buClr>
              <a:buSzPts val="2000"/>
              <a:buFont typeface="Noto Sans Symbols"/>
              <a:buChar char="▪"/>
              <a:defRPr sz="2700" b="0" i="0" u="none" strike="noStrike" cap="none">
                <a:solidFill>
                  <a:schemeClr val="lt1"/>
                </a:solidFill>
                <a:latin typeface="NVIDIA Sans"/>
                <a:ea typeface="NVIDIA Sans"/>
                <a:cs typeface="NVIDIA Sans"/>
                <a:sym typeface="NVIDIA Sans"/>
              </a:defRPr>
            </a:lvl5pPr>
            <a:lvl6pPr marL="1371600" marR="0" lvl="5" indent="-171450" algn="l" rtl="0">
              <a:lnSpc>
                <a:spcPct val="90000"/>
              </a:lnSpc>
              <a:spcBef>
                <a:spcPts val="600"/>
              </a:spcBef>
              <a:spcAft>
                <a:spcPts val="0"/>
              </a:spcAft>
              <a:buClr>
                <a:schemeClr val="dk2"/>
              </a:buClr>
              <a:buSzPts val="18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171450" algn="l" rtl="0">
              <a:lnSpc>
                <a:spcPct val="90000"/>
              </a:lnSpc>
              <a:spcBef>
                <a:spcPts val="600"/>
              </a:spcBef>
              <a:spcAft>
                <a:spcPts val="0"/>
              </a:spcAft>
              <a:buClr>
                <a:schemeClr val="dk2"/>
              </a:buClr>
              <a:buSzPts val="18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171450" algn="l" rtl="0">
              <a:lnSpc>
                <a:spcPct val="90000"/>
              </a:lnSpc>
              <a:spcBef>
                <a:spcPts val="600"/>
              </a:spcBef>
              <a:spcAft>
                <a:spcPts val="0"/>
              </a:spcAft>
              <a:buClr>
                <a:schemeClr val="dk2"/>
              </a:buClr>
              <a:buSzPts val="18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171450" algn="l" rtl="0">
              <a:lnSpc>
                <a:spcPct val="90000"/>
              </a:lnSpc>
              <a:spcBef>
                <a:spcPts val="600"/>
              </a:spcBef>
              <a:spcAft>
                <a:spcPts val="0"/>
              </a:spcAft>
              <a:buClr>
                <a:schemeClr val="dk2"/>
              </a:buClr>
              <a:buSzPts val="18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528" name="Google Shape;528;p113"/>
          <p:cNvSpPr txBox="1">
            <a:spLocks noGrp="1"/>
          </p:cNvSpPr>
          <p:nvPr>
            <p:ph type="body" idx="2"/>
          </p:nvPr>
        </p:nvSpPr>
        <p:spPr>
          <a:xfrm>
            <a:off x="865387" y="3913996"/>
            <a:ext cx="7007337" cy="875772"/>
          </a:xfrm>
          <a:prstGeom prst="rect">
            <a:avLst/>
          </a:prstGeom>
          <a:noFill/>
          <a:ln>
            <a:noFill/>
          </a:ln>
        </p:spPr>
        <p:txBody>
          <a:bodyPr spcFirstLastPara="1" wrap="square" lIns="91425" tIns="45700" rIns="91425" bIns="45700" anchor="t" anchorCtr="0">
            <a:noAutofit/>
          </a:bodyPr>
          <a:lstStyle>
            <a:lvl1pPr marL="228600" marR="0" lvl="0" indent="-114300" algn="l" rtl="0">
              <a:lnSpc>
                <a:spcPct val="90000"/>
              </a:lnSpc>
              <a:spcBef>
                <a:spcPts val="1500"/>
              </a:spcBef>
              <a:spcAft>
                <a:spcPts val="0"/>
              </a:spcAft>
              <a:buClr>
                <a:schemeClr val="lt2"/>
              </a:buClr>
              <a:buSzPts val="2000"/>
              <a:buFont typeface="Trebuchet MS"/>
              <a:buNone/>
              <a:defRPr sz="3334" b="0">
                <a:solidFill>
                  <a:schemeClr val="lt2"/>
                </a:solidFill>
                <a:latin typeface="Trebuchet MS"/>
                <a:ea typeface="Trebuchet MS"/>
                <a:cs typeface="Trebuchet MS"/>
                <a:sym typeface="Trebuchet MS"/>
              </a:defRPr>
            </a:lvl1pPr>
            <a:lvl2pPr marL="457200" marR="0" lvl="1" indent="-114300" algn="ctr" rtl="0">
              <a:lnSpc>
                <a:spcPct val="90000"/>
              </a:lnSpc>
              <a:spcBef>
                <a:spcPts val="1500"/>
              </a:spcBef>
              <a:spcAft>
                <a:spcPts val="0"/>
              </a:spcAft>
              <a:buClr>
                <a:schemeClr val="lt2"/>
              </a:buClr>
              <a:buSzPts val="2800"/>
              <a:buFont typeface="Trebuchet MS"/>
              <a:buNone/>
              <a:defRPr sz="4667" b="0" i="0" u="none" strike="noStrike" cap="none">
                <a:solidFill>
                  <a:schemeClr val="lt2"/>
                </a:solidFill>
                <a:latin typeface="Trebuchet MS"/>
                <a:ea typeface="Trebuchet MS"/>
                <a:cs typeface="Trebuchet MS"/>
                <a:sym typeface="Trebuchet MS"/>
              </a:defRPr>
            </a:lvl2pPr>
            <a:lvl3pPr marL="685800" marR="0" lvl="2" indent="-114300" algn="ctr" rtl="0">
              <a:lnSpc>
                <a:spcPct val="90000"/>
              </a:lnSpc>
              <a:spcBef>
                <a:spcPts val="1500"/>
              </a:spcBef>
              <a:spcAft>
                <a:spcPts val="0"/>
              </a:spcAft>
              <a:buClr>
                <a:schemeClr val="lt2"/>
              </a:buClr>
              <a:buSzPts val="2800"/>
              <a:buFont typeface="Trebuchet MS"/>
              <a:buNone/>
              <a:defRPr sz="4667" b="0" i="0" u="none" strike="noStrike" cap="none">
                <a:solidFill>
                  <a:schemeClr val="lt2"/>
                </a:solidFill>
                <a:latin typeface="Trebuchet MS"/>
                <a:ea typeface="Trebuchet MS"/>
                <a:cs typeface="Trebuchet MS"/>
                <a:sym typeface="Trebuchet MS"/>
              </a:defRPr>
            </a:lvl3pPr>
            <a:lvl4pPr marL="914400" marR="0" lvl="3" indent="-114300" algn="ctr" rtl="0">
              <a:lnSpc>
                <a:spcPct val="90000"/>
              </a:lnSpc>
              <a:spcBef>
                <a:spcPts val="1500"/>
              </a:spcBef>
              <a:spcAft>
                <a:spcPts val="0"/>
              </a:spcAft>
              <a:buClr>
                <a:schemeClr val="lt2"/>
              </a:buClr>
              <a:buSzPts val="2800"/>
              <a:buFont typeface="Trebuchet MS"/>
              <a:buNone/>
              <a:defRPr sz="4667" b="0" i="0" u="none" strike="noStrike" cap="none">
                <a:solidFill>
                  <a:schemeClr val="lt2"/>
                </a:solidFill>
                <a:latin typeface="Trebuchet MS"/>
                <a:ea typeface="Trebuchet MS"/>
                <a:cs typeface="Trebuchet MS"/>
                <a:sym typeface="Trebuchet MS"/>
              </a:defRPr>
            </a:lvl4pPr>
            <a:lvl5pPr marL="1143000" marR="0" lvl="4" indent="-114300" algn="ctr" rtl="0">
              <a:lnSpc>
                <a:spcPct val="90000"/>
              </a:lnSpc>
              <a:spcBef>
                <a:spcPts val="934"/>
              </a:spcBef>
              <a:spcAft>
                <a:spcPts val="0"/>
              </a:spcAft>
              <a:buClr>
                <a:schemeClr val="lt2"/>
              </a:buClr>
              <a:buSzPts val="2800"/>
              <a:buFont typeface="Trebuchet MS"/>
              <a:buNone/>
              <a:defRPr sz="4667" b="0" i="0" u="none" strike="noStrike" cap="none">
                <a:solidFill>
                  <a:schemeClr val="lt2"/>
                </a:solidFill>
                <a:latin typeface="Trebuchet MS"/>
                <a:ea typeface="Trebuchet MS"/>
                <a:cs typeface="Trebuchet MS"/>
                <a:sym typeface="Trebuchet MS"/>
              </a:defRPr>
            </a:lvl5pPr>
            <a:lvl6pPr marL="1371600" marR="0" lvl="5" indent="-171450" algn="l" rtl="0">
              <a:lnSpc>
                <a:spcPct val="90000"/>
              </a:lnSpc>
              <a:spcBef>
                <a:spcPts val="600"/>
              </a:spcBef>
              <a:spcAft>
                <a:spcPts val="0"/>
              </a:spcAft>
              <a:buClr>
                <a:schemeClr val="dk2"/>
              </a:buClr>
              <a:buSzPts val="18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171450" algn="l" rtl="0">
              <a:lnSpc>
                <a:spcPct val="90000"/>
              </a:lnSpc>
              <a:spcBef>
                <a:spcPts val="600"/>
              </a:spcBef>
              <a:spcAft>
                <a:spcPts val="0"/>
              </a:spcAft>
              <a:buClr>
                <a:schemeClr val="dk2"/>
              </a:buClr>
              <a:buSzPts val="18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171450" algn="l" rtl="0">
              <a:lnSpc>
                <a:spcPct val="90000"/>
              </a:lnSpc>
              <a:spcBef>
                <a:spcPts val="600"/>
              </a:spcBef>
              <a:spcAft>
                <a:spcPts val="0"/>
              </a:spcAft>
              <a:buClr>
                <a:schemeClr val="dk2"/>
              </a:buClr>
              <a:buSzPts val="18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171450" algn="l" rtl="0">
              <a:lnSpc>
                <a:spcPct val="90000"/>
              </a:lnSpc>
              <a:spcBef>
                <a:spcPts val="600"/>
              </a:spcBef>
              <a:spcAft>
                <a:spcPts val="0"/>
              </a:spcAft>
              <a:buClr>
                <a:schemeClr val="dk2"/>
              </a:buClr>
              <a:buSzPts val="18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529" name="Google Shape;529;p113"/>
          <p:cNvSpPr/>
          <p:nvPr/>
        </p:nvSpPr>
        <p:spPr>
          <a:xfrm>
            <a:off x="16060020" y="9499860"/>
            <a:ext cx="2227980" cy="787142"/>
          </a:xfrm>
          <a:prstGeom prst="rect">
            <a:avLst/>
          </a:prstGeom>
          <a:solidFill>
            <a:schemeClr val="lt1"/>
          </a:solidFill>
          <a:ln>
            <a:noFill/>
          </a:ln>
        </p:spPr>
        <p:txBody>
          <a:bodyPr spcFirstLastPara="1" wrap="square" lIns="152375" tIns="76163" rIns="152375" bIns="76163" anchor="ctr" anchorCtr="0">
            <a:noAutofit/>
          </a:bodyPr>
          <a:lstStyle/>
          <a:p>
            <a:pPr marL="0" marR="0" lvl="0" indent="0" algn="ctr" rtl="0">
              <a:spcBef>
                <a:spcPts val="0"/>
              </a:spcBef>
              <a:spcAft>
                <a:spcPts val="0"/>
              </a:spcAft>
              <a:buClr>
                <a:schemeClr val="dk1"/>
              </a:buClr>
              <a:buSzPts val="6000"/>
              <a:buFont typeface="NVIDIA Sans"/>
              <a:buNone/>
            </a:pPr>
            <a:endParaRPr sz="3000">
              <a:solidFill>
                <a:schemeClr val="lt1"/>
              </a:solidFill>
              <a:latin typeface="Arial"/>
              <a:ea typeface="Arial"/>
              <a:cs typeface="Arial"/>
              <a:sym typeface="Arial"/>
            </a:endParaRPr>
          </a:p>
        </p:txBody>
      </p:sp>
    </p:spTree>
    <p:extLst>
      <p:ext uri="{BB962C8B-B14F-4D97-AF65-F5344CB8AC3E}">
        <p14:creationId xmlns:p14="http://schemas.microsoft.com/office/powerpoint/2010/main" val="2059099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6" name="Picture 5" descr="A green and white background&#10;&#10;Description automatically generated">
            <a:extLst>
              <a:ext uri="{FF2B5EF4-FFF2-40B4-BE49-F238E27FC236}">
                <a16:creationId xmlns:a16="http://schemas.microsoft.com/office/drawing/2014/main" id="{07D900F6-F9C5-E13E-B321-472E2C06456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3" name="Picture 2" descr="A picture containing graphics, logo, symbol, graphic design&#10;&#10;Description automatically generated">
            <a:extLst>
              <a:ext uri="{FF2B5EF4-FFF2-40B4-BE49-F238E27FC236}">
                <a16:creationId xmlns:a16="http://schemas.microsoft.com/office/drawing/2014/main" id="{AC2F1390-BF3D-835C-3CE7-1F9507746CD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8063" y="386766"/>
            <a:ext cx="4182996" cy="1441155"/>
          </a:xfrm>
          <a:prstGeom prst="rect">
            <a:avLst/>
          </a:prstGeom>
        </p:spPr>
      </p:pic>
      <p:sp>
        <p:nvSpPr>
          <p:cNvPr id="2" name="Title 1">
            <a:extLst>
              <a:ext uri="{FF2B5EF4-FFF2-40B4-BE49-F238E27FC236}">
                <a16:creationId xmlns:a16="http://schemas.microsoft.com/office/drawing/2014/main" id="{67BDD93D-C8D9-AAAA-C193-4F162992EEF0}"/>
              </a:ext>
            </a:extLst>
          </p:cNvPr>
          <p:cNvSpPr>
            <a:spLocks noGrp="1"/>
          </p:cNvSpPr>
          <p:nvPr>
            <p:ph type="ctrTitle" hasCustomPrompt="1"/>
          </p:nvPr>
        </p:nvSpPr>
        <p:spPr>
          <a:xfrm>
            <a:off x="756506" y="1491789"/>
            <a:ext cx="9641107" cy="2468880"/>
          </a:xfrm>
        </p:spPr>
        <p:txBody>
          <a:bodyPr anchor="b">
            <a:normAutofit/>
          </a:bodyPr>
          <a:lstStyle>
            <a:lvl1pPr algn="l">
              <a:defRPr sz="4400" b="1" cap="none" baseline="0">
                <a:latin typeface="NVIDIA Sans" panose="020B0503020203020204" pitchFamily="34" charset="0"/>
                <a:cs typeface="NVIDIA Sans" panose="020B0503020203020204" pitchFamily="34" charset="0"/>
              </a:defRPr>
            </a:lvl1pPr>
          </a:lstStyle>
          <a:p>
            <a:r>
              <a:rPr lang="en-US"/>
              <a:t>Click to Add Title</a:t>
            </a:r>
          </a:p>
        </p:txBody>
      </p:sp>
      <p:sp>
        <p:nvSpPr>
          <p:cNvPr id="7" name="Subtitle 2">
            <a:extLst>
              <a:ext uri="{FF2B5EF4-FFF2-40B4-BE49-F238E27FC236}">
                <a16:creationId xmlns:a16="http://schemas.microsoft.com/office/drawing/2014/main" id="{84FDDD85-BD02-911B-1C62-433286994A1E}"/>
              </a:ext>
            </a:extLst>
          </p:cNvPr>
          <p:cNvSpPr>
            <a:spLocks noGrp="1"/>
          </p:cNvSpPr>
          <p:nvPr>
            <p:ph type="subTitle" idx="1" hasCustomPrompt="1"/>
          </p:nvPr>
        </p:nvSpPr>
        <p:spPr>
          <a:xfrm>
            <a:off x="756506" y="3970864"/>
            <a:ext cx="9641107" cy="851916"/>
          </a:xfrm>
          <a:prstGeom prst="rect">
            <a:avLst/>
          </a:prstGeom>
        </p:spPr>
        <p:txBody>
          <a:bodyPr>
            <a:normAutofit/>
          </a:bodyPr>
          <a:lstStyle>
            <a:lvl1pPr marL="0" indent="0" algn="l">
              <a:buNone/>
              <a:defRPr sz="2200" b="0" cap="none" baseline="0">
                <a:solidFill>
                  <a:schemeClr val="bg1"/>
                </a:solidFill>
                <a:latin typeface="NVIDIA Sans" panose="020B0503020203020204" pitchFamily="34" charset="0"/>
                <a:cs typeface="NVIDIA Sans" panose="020B0503020203020204" pitchFamily="34" charset="0"/>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Add Subtitle/Name/Date</a:t>
            </a:r>
          </a:p>
        </p:txBody>
      </p:sp>
    </p:spTree>
    <p:extLst>
      <p:ext uri="{BB962C8B-B14F-4D97-AF65-F5344CB8AC3E}">
        <p14:creationId xmlns:p14="http://schemas.microsoft.com/office/powerpoint/2010/main" val="867185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cSld name="1_Title, Subtitl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A4ED154-5FFA-3349-E601-C5300B673713}"/>
              </a:ext>
            </a:extLst>
          </p:cNvPr>
          <p:cNvSpPr>
            <a:spLocks noGrp="1"/>
          </p:cNvSpPr>
          <p:nvPr>
            <p:ph type="title" hasCustomPrompt="1"/>
          </p:nvPr>
        </p:nvSpPr>
        <p:spPr>
          <a:xfrm>
            <a:off x="1257300" y="0"/>
            <a:ext cx="15773400" cy="1257300"/>
          </a:xfrm>
        </p:spPr>
        <p:txBody>
          <a:bodyPr/>
          <a:lstStyle>
            <a:lvl1pPr>
              <a:defRPr sz="3600" b="1" cap="none">
                <a:latin typeface="NVIDIA Sans" panose="020B0503020203020204" pitchFamily="34" charset="0"/>
                <a:cs typeface="NVIDIA Sans" panose="020B0503020203020204" pitchFamily="34" charset="0"/>
              </a:defRPr>
            </a:lvl1pPr>
          </a:lstStyle>
          <a:p>
            <a:r>
              <a:rPr lang="en-US"/>
              <a:t>Click To Add Title</a:t>
            </a:r>
          </a:p>
        </p:txBody>
      </p:sp>
      <p:sp>
        <p:nvSpPr>
          <p:cNvPr id="7" name="Text Placeholder 7">
            <a:extLst>
              <a:ext uri="{FF2B5EF4-FFF2-40B4-BE49-F238E27FC236}">
                <a16:creationId xmlns:a16="http://schemas.microsoft.com/office/drawing/2014/main" id="{57545933-CFED-CEA2-1D6E-C227DD92729B}"/>
              </a:ext>
            </a:extLst>
          </p:cNvPr>
          <p:cNvSpPr>
            <a:spLocks noGrp="1"/>
          </p:cNvSpPr>
          <p:nvPr>
            <p:ph type="body" sz="quarter" idx="10" hasCustomPrompt="1"/>
          </p:nvPr>
        </p:nvSpPr>
        <p:spPr>
          <a:xfrm>
            <a:off x="1257300" y="1243584"/>
            <a:ext cx="15773400" cy="704088"/>
          </a:xfrm>
          <a:prstGeom prst="rect">
            <a:avLst/>
          </a:prstGeom>
        </p:spPr>
        <p:txBody>
          <a:bodyPr/>
          <a:lstStyle>
            <a:lvl1pPr marL="0" indent="0" algn="ctr">
              <a:spcBef>
                <a:spcPts val="0"/>
              </a:spcBef>
              <a:buFontTx/>
              <a:buNone/>
              <a:defRPr sz="2400">
                <a:solidFill>
                  <a:schemeClr val="tx2"/>
                </a:solidFill>
                <a:latin typeface="NVIDIA Sans" panose="020B0503020203020204" pitchFamily="34" charset="0"/>
                <a:cs typeface="NVIDIA Sans" panose="020B0503020203020204" pitchFamily="34" charset="0"/>
              </a:defRPr>
            </a:lvl1pPr>
            <a:lvl2pPr marL="685731" indent="0" algn="ctr">
              <a:buFontTx/>
              <a:buNone/>
              <a:defRPr sz="2201">
                <a:latin typeface="Trebuchet MS" panose="020B0603020202020204" pitchFamily="34" charset="0"/>
              </a:defRPr>
            </a:lvl2pPr>
            <a:lvl3pPr marL="1371464" indent="0" algn="ctr">
              <a:buFontTx/>
              <a:buNone/>
              <a:defRPr sz="2201">
                <a:latin typeface="Trebuchet MS" panose="020B0603020202020204" pitchFamily="34" charset="0"/>
              </a:defRPr>
            </a:lvl3pPr>
            <a:lvl4pPr marL="2057195" indent="0" algn="ctr">
              <a:buFontTx/>
              <a:buNone/>
              <a:defRPr sz="2201">
                <a:latin typeface="Trebuchet MS" panose="020B0603020202020204" pitchFamily="34" charset="0"/>
              </a:defRPr>
            </a:lvl4pPr>
            <a:lvl5pPr marL="2742926" indent="0" algn="ctr">
              <a:buFontTx/>
              <a:buNone/>
              <a:defRPr sz="2201">
                <a:latin typeface="Trebuchet MS" panose="020B0603020202020204" pitchFamily="34" charset="0"/>
              </a:defRPr>
            </a:lvl5pPr>
          </a:lstStyle>
          <a:p>
            <a:pPr lvl="0"/>
            <a:r>
              <a:rPr lang="en-US"/>
              <a:t>Click to add subtitle</a:t>
            </a:r>
          </a:p>
        </p:txBody>
      </p:sp>
    </p:spTree>
    <p:extLst>
      <p:ext uri="{BB962C8B-B14F-4D97-AF65-F5344CB8AC3E}">
        <p14:creationId xmlns:p14="http://schemas.microsoft.com/office/powerpoint/2010/main" val="30287180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ubtitl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A4ED154-5FFA-3349-E601-C5300B673713}"/>
              </a:ext>
            </a:extLst>
          </p:cNvPr>
          <p:cNvSpPr>
            <a:spLocks noGrp="1"/>
          </p:cNvSpPr>
          <p:nvPr>
            <p:ph type="title" hasCustomPrompt="1"/>
          </p:nvPr>
        </p:nvSpPr>
        <p:spPr>
          <a:xfrm>
            <a:off x="1257300" y="0"/>
            <a:ext cx="15773400" cy="1257300"/>
          </a:xfrm>
        </p:spPr>
        <p:txBody>
          <a:bodyPr/>
          <a:lstStyle>
            <a:lvl1pPr>
              <a:defRPr sz="3600" b="1" cap="none">
                <a:latin typeface="NVIDIA Sans" panose="020B0503020203020204" pitchFamily="34" charset="0"/>
                <a:cs typeface="NVIDIA Sans" panose="020B0503020203020204" pitchFamily="34" charset="0"/>
              </a:defRPr>
            </a:lvl1pPr>
          </a:lstStyle>
          <a:p>
            <a:r>
              <a:rPr lang="en-US"/>
              <a:t>Click To Add Title</a:t>
            </a:r>
          </a:p>
        </p:txBody>
      </p:sp>
      <p:sp>
        <p:nvSpPr>
          <p:cNvPr id="7" name="Text Placeholder 7">
            <a:extLst>
              <a:ext uri="{FF2B5EF4-FFF2-40B4-BE49-F238E27FC236}">
                <a16:creationId xmlns:a16="http://schemas.microsoft.com/office/drawing/2014/main" id="{57545933-CFED-CEA2-1D6E-C227DD92729B}"/>
              </a:ext>
            </a:extLst>
          </p:cNvPr>
          <p:cNvSpPr>
            <a:spLocks noGrp="1"/>
          </p:cNvSpPr>
          <p:nvPr>
            <p:ph type="body" sz="quarter" idx="10" hasCustomPrompt="1"/>
          </p:nvPr>
        </p:nvSpPr>
        <p:spPr>
          <a:xfrm>
            <a:off x="1257300" y="1243584"/>
            <a:ext cx="15773400" cy="704088"/>
          </a:xfrm>
          <a:prstGeom prst="rect">
            <a:avLst/>
          </a:prstGeom>
        </p:spPr>
        <p:txBody>
          <a:bodyPr/>
          <a:lstStyle>
            <a:lvl1pPr marL="0" indent="0" algn="ctr">
              <a:spcBef>
                <a:spcPts val="0"/>
              </a:spcBef>
              <a:buFontTx/>
              <a:buNone/>
              <a:defRPr sz="2400">
                <a:solidFill>
                  <a:schemeClr val="tx2"/>
                </a:solidFill>
                <a:latin typeface="NVIDIA Sans" panose="020B0503020203020204" pitchFamily="34" charset="0"/>
                <a:cs typeface="NVIDIA Sans" panose="020B0503020203020204" pitchFamily="34" charset="0"/>
              </a:defRPr>
            </a:lvl1pPr>
            <a:lvl2pPr marL="685731" indent="0" algn="ctr">
              <a:buFontTx/>
              <a:buNone/>
              <a:defRPr sz="2201">
                <a:latin typeface="NVIDIA Sans" panose="020B0503020203020204" pitchFamily="34" charset="0"/>
              </a:defRPr>
            </a:lvl2pPr>
            <a:lvl3pPr marL="1371464" indent="0" algn="ctr">
              <a:buFontTx/>
              <a:buNone/>
              <a:defRPr sz="2201">
                <a:latin typeface="NVIDIA Sans" panose="020B0503020203020204" pitchFamily="34" charset="0"/>
              </a:defRPr>
            </a:lvl3pPr>
            <a:lvl4pPr marL="2057195" indent="0" algn="ctr">
              <a:buFontTx/>
              <a:buNone/>
              <a:defRPr sz="2201">
                <a:latin typeface="NVIDIA Sans" panose="020B0503020203020204" pitchFamily="34" charset="0"/>
              </a:defRPr>
            </a:lvl4pPr>
            <a:lvl5pPr marL="2742926" indent="0" algn="ctr">
              <a:buFontTx/>
              <a:buNone/>
              <a:defRPr sz="2201">
                <a:latin typeface="NVIDIA Sans" panose="020B0503020203020204" pitchFamily="34" charset="0"/>
              </a:defRPr>
            </a:lvl5pPr>
          </a:lstStyle>
          <a:p>
            <a:pPr lvl="0"/>
            <a:r>
              <a:rPr lang="en-US"/>
              <a:t>Click to add subtitle</a:t>
            </a:r>
          </a:p>
        </p:txBody>
      </p:sp>
    </p:spTree>
    <p:extLst>
      <p:ext uri="{BB962C8B-B14F-4D97-AF65-F5344CB8AC3E}">
        <p14:creationId xmlns:p14="http://schemas.microsoft.com/office/powerpoint/2010/main" val="15495772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910"/>
        <p:cNvGrpSpPr/>
        <p:nvPr/>
      </p:nvGrpSpPr>
      <p:grpSpPr>
        <a:xfrm>
          <a:off x="0" y="0"/>
          <a:ext cx="0" cy="0"/>
          <a:chOff x="0" y="0"/>
          <a:chExt cx="0" cy="0"/>
        </a:xfrm>
      </p:grpSpPr>
      <p:pic>
        <p:nvPicPr>
          <p:cNvPr id="911" name="Google Shape;911;p101" descr="A green and white background&#10;&#10;Description automatically generated"/>
          <p:cNvPicPr preferRelativeResize="0"/>
          <p:nvPr/>
        </p:nvPicPr>
        <p:blipFill rotWithShape="1">
          <a:blip r:embed="rId2">
            <a:alphaModFix/>
          </a:blip>
          <a:srcRect/>
          <a:stretch/>
        </p:blipFill>
        <p:spPr>
          <a:xfrm>
            <a:off x="0" y="0"/>
            <a:ext cx="18288000" cy="10287000"/>
          </a:xfrm>
          <a:prstGeom prst="rect">
            <a:avLst/>
          </a:prstGeom>
          <a:noFill/>
          <a:ln>
            <a:noFill/>
          </a:ln>
        </p:spPr>
      </p:pic>
      <p:pic>
        <p:nvPicPr>
          <p:cNvPr id="912" name="Google Shape;912;p101" descr="A picture containing graphics, logo, symbol, graphic design&#10;&#10;Description automatically generated"/>
          <p:cNvPicPr preferRelativeResize="0"/>
          <p:nvPr/>
        </p:nvPicPr>
        <p:blipFill rotWithShape="1">
          <a:blip r:embed="rId3">
            <a:alphaModFix/>
          </a:blip>
          <a:srcRect/>
          <a:stretch/>
        </p:blipFill>
        <p:spPr>
          <a:xfrm>
            <a:off x="408064" y="386766"/>
            <a:ext cx="4182996" cy="1441156"/>
          </a:xfrm>
          <a:prstGeom prst="rect">
            <a:avLst/>
          </a:prstGeom>
          <a:noFill/>
          <a:ln>
            <a:noFill/>
          </a:ln>
        </p:spPr>
      </p:pic>
      <p:sp>
        <p:nvSpPr>
          <p:cNvPr id="913" name="Google Shape;913;p101"/>
          <p:cNvSpPr txBox="1">
            <a:spLocks noGrp="1"/>
          </p:cNvSpPr>
          <p:nvPr>
            <p:ph type="ctrTitle"/>
          </p:nvPr>
        </p:nvSpPr>
        <p:spPr>
          <a:xfrm>
            <a:off x="756506" y="1491790"/>
            <a:ext cx="9641108" cy="246888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lt1"/>
              </a:buClr>
              <a:buSzPts val="2200"/>
              <a:buFont typeface="NVIDIA Sans"/>
              <a:buNone/>
              <a:defRPr sz="4400" b="1" cap="none">
                <a:latin typeface="NVIDIA Sans"/>
                <a:ea typeface="NVIDIA Sans"/>
                <a:cs typeface="NVIDIA Sans"/>
                <a:sym typeface="NVIDIA Sans"/>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14" name="Google Shape;914;p101"/>
          <p:cNvSpPr txBox="1">
            <a:spLocks noGrp="1"/>
          </p:cNvSpPr>
          <p:nvPr>
            <p:ph type="subTitle" idx="1"/>
          </p:nvPr>
        </p:nvSpPr>
        <p:spPr>
          <a:xfrm>
            <a:off x="756506" y="3970864"/>
            <a:ext cx="9641108" cy="851916"/>
          </a:xfrm>
          <a:prstGeom prst="rect">
            <a:avLst/>
          </a:prstGeom>
          <a:noFill/>
          <a:ln>
            <a:noFill/>
          </a:ln>
        </p:spPr>
        <p:txBody>
          <a:bodyPr spcFirstLastPara="1" wrap="square" lIns="68575" tIns="34275" rIns="68575" bIns="34275" anchor="t" anchorCtr="0">
            <a:normAutofit/>
          </a:bodyPr>
          <a:lstStyle>
            <a:lvl1pPr marR="0" lvl="0" algn="l" rtl="0">
              <a:lnSpc>
                <a:spcPct val="90000"/>
              </a:lnSpc>
              <a:spcBef>
                <a:spcPts val="1600"/>
              </a:spcBef>
              <a:spcAft>
                <a:spcPts val="0"/>
              </a:spcAft>
              <a:buClr>
                <a:schemeClr val="lt1"/>
              </a:buClr>
              <a:buSzPts val="1100"/>
              <a:buFont typeface="NVIDIA Sans"/>
              <a:buNone/>
              <a:defRPr sz="2200" b="0" i="0" u="none" strike="noStrike" cap="none">
                <a:solidFill>
                  <a:schemeClr val="lt1"/>
                </a:solidFill>
                <a:latin typeface="NVIDIA Sans"/>
                <a:ea typeface="NVIDIA Sans"/>
                <a:cs typeface="NVIDIA Sans"/>
                <a:sym typeface="NVIDIA Sans"/>
              </a:defRPr>
            </a:lvl1pPr>
            <a:lvl2pPr marR="0" lvl="1" algn="ctr" rtl="0">
              <a:lnSpc>
                <a:spcPct val="90000"/>
              </a:lnSpc>
              <a:spcBef>
                <a:spcPts val="800"/>
              </a:spcBef>
              <a:spcAft>
                <a:spcPts val="0"/>
              </a:spcAft>
              <a:buClr>
                <a:schemeClr val="dk1"/>
              </a:buClr>
              <a:buSzPts val="1500"/>
              <a:buFont typeface="NVIDIA Sans"/>
              <a:buNone/>
              <a:defRPr sz="3000" b="0" i="0" u="none" strike="noStrike" cap="none">
                <a:solidFill>
                  <a:schemeClr val="dk1"/>
                </a:solidFill>
                <a:latin typeface="NVIDIA Sans"/>
                <a:ea typeface="NVIDIA Sans"/>
                <a:cs typeface="NVIDIA Sans"/>
                <a:sym typeface="NVIDIA Sans"/>
              </a:defRPr>
            </a:lvl2pPr>
            <a:lvl3pPr marR="0" lvl="2" algn="ctr" rtl="0">
              <a:lnSpc>
                <a:spcPct val="90000"/>
              </a:lnSpc>
              <a:spcBef>
                <a:spcPts val="800"/>
              </a:spcBef>
              <a:spcAft>
                <a:spcPts val="0"/>
              </a:spcAft>
              <a:buClr>
                <a:schemeClr val="dk1"/>
              </a:buClr>
              <a:buSzPts val="1400"/>
              <a:buFont typeface="NVIDIA Sans"/>
              <a:buNone/>
              <a:defRPr sz="2800" b="0" i="0" u="none" strike="noStrike" cap="none">
                <a:solidFill>
                  <a:schemeClr val="dk1"/>
                </a:solidFill>
                <a:latin typeface="NVIDIA Sans"/>
                <a:ea typeface="NVIDIA Sans"/>
                <a:cs typeface="NVIDIA Sans"/>
                <a:sym typeface="NVIDIA Sans"/>
              </a:defRPr>
            </a:lvl3pPr>
            <a:lvl4pPr marR="0" lvl="3" algn="ctr" rtl="0">
              <a:lnSpc>
                <a:spcPct val="90000"/>
              </a:lnSpc>
              <a:spcBef>
                <a:spcPts val="800"/>
              </a:spcBef>
              <a:spcAft>
                <a:spcPts val="0"/>
              </a:spcAft>
              <a:buClr>
                <a:schemeClr val="dk1"/>
              </a:buClr>
              <a:buSzPts val="1200"/>
              <a:buFont typeface="NVIDIA Sans"/>
              <a:buNone/>
              <a:defRPr sz="2400" b="0" i="0" u="none" strike="noStrike" cap="none">
                <a:solidFill>
                  <a:schemeClr val="dk1"/>
                </a:solidFill>
                <a:latin typeface="NVIDIA Sans"/>
                <a:ea typeface="NVIDIA Sans"/>
                <a:cs typeface="NVIDIA Sans"/>
                <a:sym typeface="NVIDIA Sans"/>
              </a:defRPr>
            </a:lvl4pPr>
            <a:lvl5pPr marR="0" lvl="4" algn="ctr" rtl="0">
              <a:lnSpc>
                <a:spcPct val="90000"/>
              </a:lnSpc>
              <a:spcBef>
                <a:spcPts val="800"/>
              </a:spcBef>
              <a:spcAft>
                <a:spcPts val="0"/>
              </a:spcAft>
              <a:buClr>
                <a:schemeClr val="dk1"/>
              </a:buClr>
              <a:buSzPts val="1200"/>
              <a:buFont typeface="NVIDIA Sans"/>
              <a:buNone/>
              <a:defRPr sz="2400" b="0" i="0" u="none" strike="noStrike" cap="none">
                <a:solidFill>
                  <a:schemeClr val="dk1"/>
                </a:solidFill>
                <a:latin typeface="NVIDIA Sans"/>
                <a:ea typeface="NVIDIA Sans"/>
                <a:cs typeface="NVIDIA Sans"/>
                <a:sym typeface="NVIDIA Sans"/>
              </a:defRPr>
            </a:lvl5pPr>
            <a:lvl6pPr marR="0" lvl="5" algn="ctr" rtl="0">
              <a:lnSpc>
                <a:spcPct val="90000"/>
              </a:lnSpc>
              <a:spcBef>
                <a:spcPts val="800"/>
              </a:spcBef>
              <a:spcAft>
                <a:spcPts val="0"/>
              </a:spcAft>
              <a:buClr>
                <a:schemeClr val="dk1"/>
              </a:buClr>
              <a:buSzPts val="1200"/>
              <a:buFont typeface="NVIDIA Sans"/>
              <a:buNone/>
              <a:defRPr sz="2400" b="0" i="0" u="none" strike="noStrike" cap="none">
                <a:solidFill>
                  <a:schemeClr val="dk1"/>
                </a:solidFill>
                <a:latin typeface="NVIDIA Sans"/>
                <a:ea typeface="NVIDIA Sans"/>
                <a:cs typeface="NVIDIA Sans"/>
                <a:sym typeface="NVIDIA Sans"/>
              </a:defRPr>
            </a:lvl6pPr>
            <a:lvl7pPr marR="0" lvl="6" algn="ctr" rtl="0">
              <a:lnSpc>
                <a:spcPct val="90000"/>
              </a:lnSpc>
              <a:spcBef>
                <a:spcPts val="800"/>
              </a:spcBef>
              <a:spcAft>
                <a:spcPts val="0"/>
              </a:spcAft>
              <a:buClr>
                <a:schemeClr val="dk1"/>
              </a:buClr>
              <a:buSzPts val="1200"/>
              <a:buFont typeface="NVIDIA Sans"/>
              <a:buNone/>
              <a:defRPr sz="2400" b="0" i="0" u="none" strike="noStrike" cap="none">
                <a:solidFill>
                  <a:schemeClr val="dk1"/>
                </a:solidFill>
                <a:latin typeface="NVIDIA Sans"/>
                <a:ea typeface="NVIDIA Sans"/>
                <a:cs typeface="NVIDIA Sans"/>
                <a:sym typeface="NVIDIA Sans"/>
              </a:defRPr>
            </a:lvl7pPr>
            <a:lvl8pPr marR="0" lvl="7" algn="ctr" rtl="0">
              <a:lnSpc>
                <a:spcPct val="90000"/>
              </a:lnSpc>
              <a:spcBef>
                <a:spcPts val="800"/>
              </a:spcBef>
              <a:spcAft>
                <a:spcPts val="0"/>
              </a:spcAft>
              <a:buClr>
                <a:schemeClr val="dk1"/>
              </a:buClr>
              <a:buSzPts val="1200"/>
              <a:buFont typeface="NVIDIA Sans"/>
              <a:buNone/>
              <a:defRPr sz="2400" b="0" i="0" u="none" strike="noStrike" cap="none">
                <a:solidFill>
                  <a:schemeClr val="dk1"/>
                </a:solidFill>
                <a:latin typeface="NVIDIA Sans"/>
                <a:ea typeface="NVIDIA Sans"/>
                <a:cs typeface="NVIDIA Sans"/>
                <a:sym typeface="NVIDIA Sans"/>
              </a:defRPr>
            </a:lvl8pPr>
            <a:lvl9pPr marR="0" lvl="8" algn="ctr" rtl="0">
              <a:lnSpc>
                <a:spcPct val="90000"/>
              </a:lnSpc>
              <a:spcBef>
                <a:spcPts val="800"/>
              </a:spcBef>
              <a:spcAft>
                <a:spcPts val="0"/>
              </a:spcAft>
              <a:buClr>
                <a:schemeClr val="dk1"/>
              </a:buClr>
              <a:buSzPts val="1200"/>
              <a:buFont typeface="NVIDIA Sans"/>
              <a:buNone/>
              <a:defRPr sz="2400" b="0" i="0" u="none" strike="noStrike" cap="none">
                <a:solidFill>
                  <a:schemeClr val="dk1"/>
                </a:solidFill>
                <a:latin typeface="NVIDIA Sans"/>
                <a:ea typeface="NVIDIA Sans"/>
                <a:cs typeface="NVIDIA Sans"/>
                <a:sym typeface="NVIDIA Sans"/>
              </a:defRPr>
            </a:lvl9pPr>
          </a:lstStyle>
          <a:p>
            <a:endParaRPr/>
          </a:p>
        </p:txBody>
      </p:sp>
    </p:spTree>
    <p:extLst>
      <p:ext uri="{BB962C8B-B14F-4D97-AF65-F5344CB8AC3E}">
        <p14:creationId xmlns:p14="http://schemas.microsoft.com/office/powerpoint/2010/main" val="15780020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Font Testing Layout">
  <p:cSld name="Font Testing Layout">
    <p:spTree>
      <p:nvGrpSpPr>
        <p:cNvPr id="1" name="Shape 919"/>
        <p:cNvGrpSpPr/>
        <p:nvPr/>
      </p:nvGrpSpPr>
      <p:grpSpPr>
        <a:xfrm>
          <a:off x="0" y="0"/>
          <a:ext cx="0" cy="0"/>
          <a:chOff x="0" y="0"/>
          <a:chExt cx="0" cy="0"/>
        </a:xfrm>
      </p:grpSpPr>
      <p:sp>
        <p:nvSpPr>
          <p:cNvPr id="920" name="Google Shape;920;p103"/>
          <p:cNvSpPr txBox="1">
            <a:spLocks noGrp="1"/>
          </p:cNvSpPr>
          <p:nvPr>
            <p:ph type="title"/>
          </p:nvPr>
        </p:nvSpPr>
        <p:spPr>
          <a:xfrm>
            <a:off x="1257300" y="0"/>
            <a:ext cx="15773400" cy="12573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lt1"/>
              </a:buClr>
              <a:buSzPts val="1800"/>
              <a:buFont typeface="NVIDIA Sans"/>
              <a:buNone/>
              <a:defRPr sz="3600" b="1" cap="none">
                <a:latin typeface="NVIDIA Sans"/>
                <a:ea typeface="NVIDIA Sans"/>
                <a:cs typeface="NVIDIA Sans"/>
                <a:sym typeface="NVIDIA Sans"/>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21" name="Google Shape;921;p103"/>
          <p:cNvSpPr txBox="1">
            <a:spLocks noGrp="1"/>
          </p:cNvSpPr>
          <p:nvPr>
            <p:ph type="body" idx="1"/>
          </p:nvPr>
        </p:nvSpPr>
        <p:spPr>
          <a:xfrm>
            <a:off x="1257300" y="1243584"/>
            <a:ext cx="15773400" cy="704088"/>
          </a:xfrm>
          <a:prstGeom prst="rect">
            <a:avLst/>
          </a:prstGeom>
          <a:noFill/>
          <a:ln>
            <a:noFill/>
          </a:ln>
        </p:spPr>
        <p:txBody>
          <a:bodyPr spcFirstLastPara="1" wrap="square" lIns="68575" tIns="34275" rIns="68575" bIns="34275" anchor="t" anchorCtr="0">
            <a:noAutofit/>
          </a:bodyPr>
          <a:lstStyle>
            <a:lvl1pPr marL="914400" marR="0" lvl="0" indent="-457200" algn="ctr" rtl="0">
              <a:lnSpc>
                <a:spcPct val="90000"/>
              </a:lnSpc>
              <a:spcBef>
                <a:spcPts val="0"/>
              </a:spcBef>
              <a:spcAft>
                <a:spcPts val="0"/>
              </a:spcAft>
              <a:buClr>
                <a:schemeClr val="dk2"/>
              </a:buClr>
              <a:buSzPts val="1200"/>
              <a:buFont typeface="NVIDIA Sans"/>
              <a:buNone/>
              <a:defRPr sz="2400" b="0" i="0" u="none" strike="noStrike" cap="none">
                <a:solidFill>
                  <a:schemeClr val="dk2"/>
                </a:solidFill>
                <a:latin typeface="NVIDIA Sans"/>
                <a:ea typeface="NVIDIA Sans"/>
                <a:cs typeface="NVIDIA Sans"/>
                <a:sym typeface="NVIDIA Sans"/>
              </a:defRPr>
            </a:lvl1pPr>
            <a:lvl2pPr marL="1828800" marR="0" lvl="1" indent="-457200" algn="ctr" rtl="0">
              <a:lnSpc>
                <a:spcPct val="90000"/>
              </a:lnSpc>
              <a:spcBef>
                <a:spcPts val="800"/>
              </a:spcBef>
              <a:spcAft>
                <a:spcPts val="0"/>
              </a:spcAft>
              <a:buClr>
                <a:schemeClr val="dk1"/>
              </a:buClr>
              <a:buSzPts val="1100"/>
              <a:buFont typeface="NVIDIA Sans"/>
              <a:buNone/>
              <a:defRPr sz="2200" b="0" i="0" u="none" strike="noStrike" cap="none">
                <a:solidFill>
                  <a:schemeClr val="dk1"/>
                </a:solidFill>
                <a:latin typeface="NVIDIA Sans"/>
                <a:ea typeface="NVIDIA Sans"/>
                <a:cs typeface="NVIDIA Sans"/>
                <a:sym typeface="NVIDIA Sans"/>
              </a:defRPr>
            </a:lvl2pPr>
            <a:lvl3pPr marL="2743200" marR="0" lvl="2" indent="-457200" algn="ctr" rtl="0">
              <a:lnSpc>
                <a:spcPct val="90000"/>
              </a:lnSpc>
              <a:spcBef>
                <a:spcPts val="800"/>
              </a:spcBef>
              <a:spcAft>
                <a:spcPts val="0"/>
              </a:spcAft>
              <a:buClr>
                <a:schemeClr val="dk1"/>
              </a:buClr>
              <a:buSzPts val="1100"/>
              <a:buFont typeface="NVIDIA Sans"/>
              <a:buNone/>
              <a:defRPr sz="2200" b="0" i="0" u="none" strike="noStrike" cap="none">
                <a:solidFill>
                  <a:schemeClr val="dk1"/>
                </a:solidFill>
                <a:latin typeface="NVIDIA Sans"/>
                <a:ea typeface="NVIDIA Sans"/>
                <a:cs typeface="NVIDIA Sans"/>
                <a:sym typeface="NVIDIA Sans"/>
              </a:defRPr>
            </a:lvl3pPr>
            <a:lvl4pPr marL="3657600" marR="0" lvl="3" indent="-457200" algn="ctr" rtl="0">
              <a:lnSpc>
                <a:spcPct val="90000"/>
              </a:lnSpc>
              <a:spcBef>
                <a:spcPts val="800"/>
              </a:spcBef>
              <a:spcAft>
                <a:spcPts val="0"/>
              </a:spcAft>
              <a:buClr>
                <a:schemeClr val="dk1"/>
              </a:buClr>
              <a:buSzPts val="1100"/>
              <a:buFont typeface="NVIDIA Sans"/>
              <a:buNone/>
              <a:defRPr sz="2200" b="0" i="0" u="none" strike="noStrike" cap="none">
                <a:solidFill>
                  <a:schemeClr val="dk1"/>
                </a:solidFill>
                <a:latin typeface="NVIDIA Sans"/>
                <a:ea typeface="NVIDIA Sans"/>
                <a:cs typeface="NVIDIA Sans"/>
                <a:sym typeface="NVIDIA Sans"/>
              </a:defRPr>
            </a:lvl4pPr>
            <a:lvl5pPr marL="4572000" marR="0" lvl="4" indent="-457200" algn="ctr" rtl="0">
              <a:lnSpc>
                <a:spcPct val="90000"/>
              </a:lnSpc>
              <a:spcBef>
                <a:spcPts val="800"/>
              </a:spcBef>
              <a:spcAft>
                <a:spcPts val="0"/>
              </a:spcAft>
              <a:buClr>
                <a:schemeClr val="dk1"/>
              </a:buClr>
              <a:buSzPts val="1100"/>
              <a:buFont typeface="NVIDIA Sans"/>
              <a:buNone/>
              <a:defRPr sz="2200" b="0"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922" name="Google Shape;922;p103"/>
          <p:cNvSpPr txBox="1">
            <a:spLocks noGrp="1"/>
          </p:cNvSpPr>
          <p:nvPr>
            <p:ph type="body" idx="2"/>
          </p:nvPr>
        </p:nvSpPr>
        <p:spPr>
          <a:xfrm>
            <a:off x="1257300" y="2423160"/>
            <a:ext cx="15773400" cy="6825996"/>
          </a:xfrm>
          <a:prstGeom prst="rect">
            <a:avLst/>
          </a:prstGeom>
          <a:noFill/>
          <a:ln>
            <a:noFill/>
          </a:ln>
        </p:spPr>
        <p:txBody>
          <a:bodyPr spcFirstLastPara="1" wrap="square" lIns="68575" tIns="34275" rIns="68575" bIns="34275" anchor="t" anchorCtr="0">
            <a:noAutofit/>
          </a:bodyPr>
          <a:lstStyle>
            <a:lvl1pPr marL="914400" marR="0" lvl="0" indent="-596900" algn="l" rtl="0">
              <a:lnSpc>
                <a:spcPct val="90000"/>
              </a:lnSpc>
              <a:spcBef>
                <a:spcPts val="1600"/>
              </a:spcBef>
              <a:spcAft>
                <a:spcPts val="0"/>
              </a:spcAft>
              <a:buClr>
                <a:schemeClr val="dk2"/>
              </a:buClr>
              <a:buSzPts val="1100"/>
              <a:buFont typeface="NVIDIA Sans"/>
              <a:buChar char="•"/>
              <a:defRPr sz="2200" b="0" i="0" u="none" strike="noStrike" cap="none">
                <a:solidFill>
                  <a:schemeClr val="lt1"/>
                </a:solidFill>
                <a:latin typeface="NVIDIA Sans"/>
                <a:ea typeface="NVIDIA Sans"/>
                <a:cs typeface="NVIDIA Sans"/>
                <a:sym typeface="NVIDIA Sans"/>
              </a:defRPr>
            </a:lvl1pPr>
            <a:lvl2pPr marL="1828800" marR="0" lvl="1" indent="-584200" algn="l" rtl="0">
              <a:lnSpc>
                <a:spcPct val="90000"/>
              </a:lnSpc>
              <a:spcBef>
                <a:spcPts val="800"/>
              </a:spcBef>
              <a:spcAft>
                <a:spcPts val="0"/>
              </a:spcAft>
              <a:buClr>
                <a:schemeClr val="dk2"/>
              </a:buClr>
              <a:buSzPts val="1000"/>
              <a:buFont typeface="NVIDIA Sans"/>
              <a:buChar char="•"/>
              <a:defRPr sz="2000" b="0" i="0" u="none" strike="noStrike" cap="none">
                <a:solidFill>
                  <a:schemeClr val="lt1"/>
                </a:solidFill>
                <a:latin typeface="NVIDIA Sans"/>
                <a:ea typeface="NVIDIA Sans"/>
                <a:cs typeface="NVIDIA Sans"/>
                <a:sym typeface="NVIDIA Sans"/>
              </a:defRPr>
            </a:lvl2pPr>
            <a:lvl3pPr marL="2743200" marR="0" lvl="2" indent="-571500" algn="l" rtl="0">
              <a:lnSpc>
                <a:spcPct val="90000"/>
              </a:lnSpc>
              <a:spcBef>
                <a:spcPts val="800"/>
              </a:spcBef>
              <a:spcAft>
                <a:spcPts val="0"/>
              </a:spcAft>
              <a:buClr>
                <a:schemeClr val="dk2"/>
              </a:buClr>
              <a:buSzPts val="900"/>
              <a:buFont typeface="NVIDIA Sans"/>
              <a:buChar char="•"/>
              <a:defRPr sz="1800" b="0" i="0" u="none" strike="noStrike" cap="none">
                <a:solidFill>
                  <a:schemeClr val="lt1"/>
                </a:solidFill>
                <a:latin typeface="NVIDIA Sans"/>
                <a:ea typeface="NVIDIA Sans"/>
                <a:cs typeface="NVIDIA Sans"/>
                <a:sym typeface="NVIDIA Sans"/>
              </a:defRPr>
            </a:lvl3pPr>
            <a:lvl4pPr marL="3657600" marR="0" lvl="3" indent="-558800" algn="l" rtl="0">
              <a:lnSpc>
                <a:spcPct val="90000"/>
              </a:lnSpc>
              <a:spcBef>
                <a:spcPts val="800"/>
              </a:spcBef>
              <a:spcAft>
                <a:spcPts val="0"/>
              </a:spcAft>
              <a:buClr>
                <a:schemeClr val="dk2"/>
              </a:buClr>
              <a:buSzPts val="800"/>
              <a:buFont typeface="NVIDIA Sans"/>
              <a:buChar char="•"/>
              <a:defRPr sz="1600" b="0" i="0" u="none" strike="noStrike" cap="none">
                <a:solidFill>
                  <a:schemeClr val="lt1"/>
                </a:solidFill>
                <a:latin typeface="NVIDIA Sans"/>
                <a:ea typeface="NVIDIA Sans"/>
                <a:cs typeface="NVIDIA Sans"/>
                <a:sym typeface="NVIDIA Sans"/>
              </a:defRPr>
            </a:lvl4pPr>
            <a:lvl5pPr marL="4572000" marR="0" lvl="4" indent="-546100" algn="l" rtl="0">
              <a:lnSpc>
                <a:spcPct val="90000"/>
              </a:lnSpc>
              <a:spcBef>
                <a:spcPts val="800"/>
              </a:spcBef>
              <a:spcAft>
                <a:spcPts val="0"/>
              </a:spcAft>
              <a:buClr>
                <a:schemeClr val="dk2"/>
              </a:buClr>
              <a:buSzPts val="700"/>
              <a:buFont typeface="NVIDIA Sans"/>
              <a:buChar char="•"/>
              <a:defRPr sz="1400" b="0" i="0" u="none" strike="noStrike" cap="none">
                <a:solidFill>
                  <a:schemeClr val="lt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923" name="Google Shape;923;p103"/>
          <p:cNvSpPr/>
          <p:nvPr/>
        </p:nvSpPr>
        <p:spPr>
          <a:xfrm>
            <a:off x="7500461" y="5278263"/>
            <a:ext cx="5510146" cy="3746050"/>
          </a:xfrm>
          <a:prstGeom prst="rect">
            <a:avLst/>
          </a:prstGeom>
          <a:solidFill>
            <a:schemeClr val="dk2"/>
          </a:solidFill>
          <a:ln>
            <a:noFill/>
          </a:ln>
        </p:spPr>
        <p:txBody>
          <a:bodyPr spcFirstLastPara="1" wrap="square" lIns="137150" tIns="68550" rIns="137150" bIns="68550" anchor="b" anchorCtr="0">
            <a:noAutofit/>
          </a:bodyPr>
          <a:lstStyle/>
          <a:p>
            <a:pPr marL="0" marR="0" lvl="0" indent="0" algn="ctr" rtl="0">
              <a:lnSpc>
                <a:spcPct val="90000"/>
              </a:lnSpc>
              <a:spcBef>
                <a:spcPts val="0"/>
              </a:spcBef>
              <a:spcAft>
                <a:spcPts val="0"/>
              </a:spcAft>
              <a:buNone/>
            </a:pPr>
            <a:endParaRPr sz="4800" b="1">
              <a:solidFill>
                <a:schemeClr val="dk1"/>
              </a:solidFill>
              <a:latin typeface="NVIDIA Sans"/>
              <a:ea typeface="NVIDIA Sans"/>
              <a:cs typeface="NVIDIA Sans"/>
              <a:sym typeface="NVIDIA Sans"/>
            </a:endParaRPr>
          </a:p>
        </p:txBody>
      </p:sp>
      <p:pic>
        <p:nvPicPr>
          <p:cNvPr id="924" name="Google Shape;924;p103"/>
          <p:cNvPicPr preferRelativeResize="0"/>
          <p:nvPr/>
        </p:nvPicPr>
        <p:blipFill rotWithShape="1">
          <a:blip r:embed="rId2">
            <a:alphaModFix/>
          </a:blip>
          <a:srcRect/>
          <a:stretch/>
        </p:blipFill>
        <p:spPr>
          <a:xfrm>
            <a:off x="1543712" y="5278262"/>
            <a:ext cx="5511260" cy="3932260"/>
          </a:xfrm>
          <a:prstGeom prst="rect">
            <a:avLst/>
          </a:prstGeom>
          <a:noFill/>
          <a:ln>
            <a:noFill/>
          </a:ln>
        </p:spPr>
      </p:pic>
      <p:sp>
        <p:nvSpPr>
          <p:cNvPr id="925" name="Google Shape;925;p103"/>
          <p:cNvSpPr txBox="1">
            <a:spLocks noGrp="1"/>
          </p:cNvSpPr>
          <p:nvPr>
            <p:ph type="body" idx="3"/>
          </p:nvPr>
        </p:nvSpPr>
        <p:spPr>
          <a:xfrm>
            <a:off x="7975898" y="5570721"/>
            <a:ext cx="4636516" cy="1275414"/>
          </a:xfrm>
          <a:prstGeom prst="rect">
            <a:avLst/>
          </a:prstGeom>
          <a:noFill/>
          <a:ln>
            <a:noFill/>
          </a:ln>
        </p:spPr>
        <p:txBody>
          <a:bodyPr spcFirstLastPara="1" wrap="square" lIns="68575" tIns="34275" rIns="68575" bIns="34275" anchor="t" anchorCtr="0">
            <a:noAutofit/>
          </a:bodyPr>
          <a:lstStyle>
            <a:lvl1pPr marL="914400" marR="0" lvl="0" indent="-457200" algn="l" rtl="0">
              <a:lnSpc>
                <a:spcPct val="90000"/>
              </a:lnSpc>
              <a:spcBef>
                <a:spcPts val="1600"/>
              </a:spcBef>
              <a:spcAft>
                <a:spcPts val="0"/>
              </a:spcAft>
              <a:buClr>
                <a:schemeClr val="dk2"/>
              </a:buClr>
              <a:buSzPts val="2400"/>
              <a:buFont typeface="NVIDIA Sans"/>
              <a:buNone/>
              <a:defRPr sz="4800" b="1" i="0" u="none" strike="noStrike" cap="none">
                <a:solidFill>
                  <a:schemeClr val="dk1"/>
                </a:solidFill>
                <a:latin typeface="NVIDIA Sans"/>
                <a:ea typeface="NVIDIA Sans"/>
                <a:cs typeface="NVIDIA Sans"/>
                <a:sym typeface="NVIDIA Sans"/>
              </a:defRPr>
            </a:lvl1pPr>
            <a:lvl2pPr marL="1828800" marR="0" lvl="1" indent="-457200" algn="l" rtl="0">
              <a:lnSpc>
                <a:spcPct val="90000"/>
              </a:lnSpc>
              <a:spcBef>
                <a:spcPts val="800"/>
              </a:spcBef>
              <a:spcAft>
                <a:spcPts val="0"/>
              </a:spcAft>
              <a:buClr>
                <a:schemeClr val="dk2"/>
              </a:buClr>
              <a:buSzPts val="2400"/>
              <a:buFont typeface="NVIDIA Sans"/>
              <a:buNone/>
              <a:defRPr sz="4800" b="1" i="0" u="none" strike="noStrike" cap="none">
                <a:solidFill>
                  <a:schemeClr val="dk1"/>
                </a:solidFill>
                <a:latin typeface="NVIDIA Sans"/>
                <a:ea typeface="NVIDIA Sans"/>
                <a:cs typeface="NVIDIA Sans"/>
                <a:sym typeface="NVIDIA Sans"/>
              </a:defRPr>
            </a:lvl2pPr>
            <a:lvl3pPr marL="2743200" marR="0" lvl="2" indent="-457200" algn="l" rtl="0">
              <a:lnSpc>
                <a:spcPct val="90000"/>
              </a:lnSpc>
              <a:spcBef>
                <a:spcPts val="800"/>
              </a:spcBef>
              <a:spcAft>
                <a:spcPts val="0"/>
              </a:spcAft>
              <a:buClr>
                <a:schemeClr val="dk2"/>
              </a:buClr>
              <a:buSzPts val="2400"/>
              <a:buFont typeface="NVIDIA Sans"/>
              <a:buNone/>
              <a:defRPr sz="4800" b="1" i="0" u="none" strike="noStrike" cap="none">
                <a:solidFill>
                  <a:schemeClr val="dk1"/>
                </a:solidFill>
                <a:latin typeface="NVIDIA Sans"/>
                <a:ea typeface="NVIDIA Sans"/>
                <a:cs typeface="NVIDIA Sans"/>
                <a:sym typeface="NVIDIA Sans"/>
              </a:defRPr>
            </a:lvl3pPr>
            <a:lvl4pPr marL="3657600" marR="0" lvl="3" indent="-457200" algn="l" rtl="0">
              <a:lnSpc>
                <a:spcPct val="90000"/>
              </a:lnSpc>
              <a:spcBef>
                <a:spcPts val="800"/>
              </a:spcBef>
              <a:spcAft>
                <a:spcPts val="0"/>
              </a:spcAft>
              <a:buClr>
                <a:schemeClr val="dk2"/>
              </a:buClr>
              <a:buSzPts val="2400"/>
              <a:buFont typeface="NVIDIA Sans"/>
              <a:buNone/>
              <a:defRPr sz="4800" b="1" i="0" u="none" strike="noStrike" cap="none">
                <a:solidFill>
                  <a:schemeClr val="dk1"/>
                </a:solidFill>
                <a:latin typeface="NVIDIA Sans"/>
                <a:ea typeface="NVIDIA Sans"/>
                <a:cs typeface="NVIDIA Sans"/>
                <a:sym typeface="NVIDIA Sans"/>
              </a:defRPr>
            </a:lvl4pPr>
            <a:lvl5pPr marL="4572000" marR="0" lvl="4" indent="-457200" algn="l" rtl="0">
              <a:lnSpc>
                <a:spcPct val="90000"/>
              </a:lnSpc>
              <a:spcBef>
                <a:spcPts val="800"/>
              </a:spcBef>
              <a:spcAft>
                <a:spcPts val="0"/>
              </a:spcAft>
              <a:buClr>
                <a:schemeClr val="dk2"/>
              </a:buClr>
              <a:buSzPts val="2400"/>
              <a:buFont typeface="NVIDIA Sans"/>
              <a:buNone/>
              <a:defRPr sz="4800" b="1"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926" name="Google Shape;926;p103"/>
          <p:cNvSpPr txBox="1">
            <a:spLocks noGrp="1"/>
          </p:cNvSpPr>
          <p:nvPr>
            <p:ph type="body" idx="4"/>
          </p:nvPr>
        </p:nvSpPr>
        <p:spPr>
          <a:xfrm>
            <a:off x="7975898" y="6865007"/>
            <a:ext cx="4636516" cy="1275414"/>
          </a:xfrm>
          <a:prstGeom prst="rect">
            <a:avLst/>
          </a:prstGeom>
          <a:noFill/>
          <a:ln>
            <a:noFill/>
          </a:ln>
        </p:spPr>
        <p:txBody>
          <a:bodyPr spcFirstLastPara="1" wrap="square" lIns="68575" tIns="34275" rIns="68575" bIns="34275" anchor="t" anchorCtr="0">
            <a:noAutofit/>
          </a:bodyPr>
          <a:lstStyle>
            <a:lvl1pPr marL="914400" marR="0" lvl="0" indent="-457200" algn="l" rtl="0">
              <a:lnSpc>
                <a:spcPct val="90000"/>
              </a:lnSpc>
              <a:spcBef>
                <a:spcPts val="1600"/>
              </a:spcBef>
              <a:spcAft>
                <a:spcPts val="0"/>
              </a:spcAft>
              <a:buClr>
                <a:schemeClr val="dk2"/>
              </a:buClr>
              <a:buSzPts val="2400"/>
              <a:buFont typeface="NVIDIA Sans"/>
              <a:buNone/>
              <a:defRPr sz="4800" b="0" i="0" u="none" strike="noStrike" cap="none">
                <a:solidFill>
                  <a:schemeClr val="lt1"/>
                </a:solidFill>
                <a:latin typeface="NVIDIA Sans"/>
                <a:ea typeface="NVIDIA Sans"/>
                <a:cs typeface="NVIDIA Sans"/>
                <a:sym typeface="NVIDIA Sans"/>
              </a:defRPr>
            </a:lvl1pPr>
            <a:lvl2pPr marL="1828800" marR="0" lvl="1" indent="-457200" algn="l" rtl="0">
              <a:lnSpc>
                <a:spcPct val="90000"/>
              </a:lnSpc>
              <a:spcBef>
                <a:spcPts val="800"/>
              </a:spcBef>
              <a:spcAft>
                <a:spcPts val="0"/>
              </a:spcAft>
              <a:buClr>
                <a:schemeClr val="dk2"/>
              </a:buClr>
              <a:buSzPts val="2400"/>
              <a:buFont typeface="NVIDIA Sans"/>
              <a:buNone/>
              <a:defRPr sz="4800" b="1" i="0" u="none" strike="noStrike" cap="none">
                <a:solidFill>
                  <a:schemeClr val="dk1"/>
                </a:solidFill>
                <a:latin typeface="NVIDIA Sans"/>
                <a:ea typeface="NVIDIA Sans"/>
                <a:cs typeface="NVIDIA Sans"/>
                <a:sym typeface="NVIDIA Sans"/>
              </a:defRPr>
            </a:lvl2pPr>
            <a:lvl3pPr marL="2743200" marR="0" lvl="2" indent="-457200" algn="l" rtl="0">
              <a:lnSpc>
                <a:spcPct val="90000"/>
              </a:lnSpc>
              <a:spcBef>
                <a:spcPts val="800"/>
              </a:spcBef>
              <a:spcAft>
                <a:spcPts val="0"/>
              </a:spcAft>
              <a:buClr>
                <a:schemeClr val="dk2"/>
              </a:buClr>
              <a:buSzPts val="2400"/>
              <a:buFont typeface="NVIDIA Sans"/>
              <a:buNone/>
              <a:defRPr sz="4800" b="1" i="0" u="none" strike="noStrike" cap="none">
                <a:solidFill>
                  <a:schemeClr val="dk1"/>
                </a:solidFill>
                <a:latin typeface="NVIDIA Sans"/>
                <a:ea typeface="NVIDIA Sans"/>
                <a:cs typeface="NVIDIA Sans"/>
                <a:sym typeface="NVIDIA Sans"/>
              </a:defRPr>
            </a:lvl3pPr>
            <a:lvl4pPr marL="3657600" marR="0" lvl="3" indent="-457200" algn="l" rtl="0">
              <a:lnSpc>
                <a:spcPct val="90000"/>
              </a:lnSpc>
              <a:spcBef>
                <a:spcPts val="800"/>
              </a:spcBef>
              <a:spcAft>
                <a:spcPts val="0"/>
              </a:spcAft>
              <a:buClr>
                <a:schemeClr val="dk2"/>
              </a:buClr>
              <a:buSzPts val="2400"/>
              <a:buFont typeface="NVIDIA Sans"/>
              <a:buNone/>
              <a:defRPr sz="4800" b="1" i="0" u="none" strike="noStrike" cap="none">
                <a:solidFill>
                  <a:schemeClr val="dk1"/>
                </a:solidFill>
                <a:latin typeface="NVIDIA Sans"/>
                <a:ea typeface="NVIDIA Sans"/>
                <a:cs typeface="NVIDIA Sans"/>
                <a:sym typeface="NVIDIA Sans"/>
              </a:defRPr>
            </a:lvl4pPr>
            <a:lvl5pPr marL="4572000" marR="0" lvl="4" indent="-457200" algn="l" rtl="0">
              <a:lnSpc>
                <a:spcPct val="90000"/>
              </a:lnSpc>
              <a:spcBef>
                <a:spcPts val="800"/>
              </a:spcBef>
              <a:spcAft>
                <a:spcPts val="0"/>
              </a:spcAft>
              <a:buClr>
                <a:schemeClr val="dk2"/>
              </a:buClr>
              <a:buSzPts val="2400"/>
              <a:buFont typeface="NVIDIA Sans"/>
              <a:buNone/>
              <a:defRPr sz="4800" b="1"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Tree>
    <p:extLst>
      <p:ext uri="{BB962C8B-B14F-4D97-AF65-F5344CB8AC3E}">
        <p14:creationId xmlns:p14="http://schemas.microsoft.com/office/powerpoint/2010/main" val="22943725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ubtitle">
  <p:cSld name="Title, Subtitle">
    <p:spTree>
      <p:nvGrpSpPr>
        <p:cNvPr id="1" name="Shape 927"/>
        <p:cNvGrpSpPr/>
        <p:nvPr/>
      </p:nvGrpSpPr>
      <p:grpSpPr>
        <a:xfrm>
          <a:off x="0" y="0"/>
          <a:ext cx="0" cy="0"/>
          <a:chOff x="0" y="0"/>
          <a:chExt cx="0" cy="0"/>
        </a:xfrm>
      </p:grpSpPr>
      <p:sp>
        <p:nvSpPr>
          <p:cNvPr id="928" name="Google Shape;928;p104"/>
          <p:cNvSpPr txBox="1">
            <a:spLocks noGrp="1"/>
          </p:cNvSpPr>
          <p:nvPr>
            <p:ph type="title"/>
          </p:nvPr>
        </p:nvSpPr>
        <p:spPr>
          <a:xfrm>
            <a:off x="1257300" y="0"/>
            <a:ext cx="15773400" cy="12573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lt1"/>
              </a:buClr>
              <a:buSzPts val="1800"/>
              <a:buFont typeface="NVIDIA Sans"/>
              <a:buNone/>
              <a:defRPr sz="3600" b="1" cap="none">
                <a:latin typeface="NVIDIA Sans"/>
                <a:ea typeface="NVIDIA Sans"/>
                <a:cs typeface="NVIDIA Sans"/>
                <a:sym typeface="NVIDIA Sans"/>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29" name="Google Shape;929;p104"/>
          <p:cNvSpPr txBox="1">
            <a:spLocks noGrp="1"/>
          </p:cNvSpPr>
          <p:nvPr>
            <p:ph type="body" idx="1"/>
          </p:nvPr>
        </p:nvSpPr>
        <p:spPr>
          <a:xfrm>
            <a:off x="1257300" y="1243584"/>
            <a:ext cx="15773400" cy="704088"/>
          </a:xfrm>
          <a:prstGeom prst="rect">
            <a:avLst/>
          </a:prstGeom>
          <a:noFill/>
          <a:ln>
            <a:noFill/>
          </a:ln>
        </p:spPr>
        <p:txBody>
          <a:bodyPr spcFirstLastPara="1" wrap="square" lIns="68575" tIns="34275" rIns="68575" bIns="34275" anchor="t" anchorCtr="0">
            <a:noAutofit/>
          </a:bodyPr>
          <a:lstStyle>
            <a:lvl1pPr marL="914400" marR="0" lvl="0" indent="-457200" algn="ctr" rtl="0">
              <a:lnSpc>
                <a:spcPct val="90000"/>
              </a:lnSpc>
              <a:spcBef>
                <a:spcPts val="0"/>
              </a:spcBef>
              <a:spcAft>
                <a:spcPts val="0"/>
              </a:spcAft>
              <a:buClr>
                <a:schemeClr val="dk2"/>
              </a:buClr>
              <a:buSzPts val="1200"/>
              <a:buFont typeface="NVIDIA Sans"/>
              <a:buNone/>
              <a:defRPr sz="2400" b="0" i="0" u="none" strike="noStrike" cap="none">
                <a:solidFill>
                  <a:schemeClr val="dk2"/>
                </a:solidFill>
                <a:latin typeface="NVIDIA Sans"/>
                <a:ea typeface="NVIDIA Sans"/>
                <a:cs typeface="NVIDIA Sans"/>
                <a:sym typeface="NVIDIA Sans"/>
              </a:defRPr>
            </a:lvl1pPr>
            <a:lvl2pPr marL="1828800" marR="0" lvl="1" indent="-457200" algn="ctr" rtl="0">
              <a:lnSpc>
                <a:spcPct val="90000"/>
              </a:lnSpc>
              <a:spcBef>
                <a:spcPts val="800"/>
              </a:spcBef>
              <a:spcAft>
                <a:spcPts val="0"/>
              </a:spcAft>
              <a:buClr>
                <a:schemeClr val="dk1"/>
              </a:buClr>
              <a:buSzPts val="1100"/>
              <a:buFont typeface="NVIDIA Sans"/>
              <a:buNone/>
              <a:defRPr sz="2200" b="0" i="0" u="none" strike="noStrike" cap="none">
                <a:solidFill>
                  <a:schemeClr val="dk1"/>
                </a:solidFill>
                <a:latin typeface="NVIDIA Sans"/>
                <a:ea typeface="NVIDIA Sans"/>
                <a:cs typeface="NVIDIA Sans"/>
                <a:sym typeface="NVIDIA Sans"/>
              </a:defRPr>
            </a:lvl2pPr>
            <a:lvl3pPr marL="2743200" marR="0" lvl="2" indent="-457200" algn="ctr" rtl="0">
              <a:lnSpc>
                <a:spcPct val="90000"/>
              </a:lnSpc>
              <a:spcBef>
                <a:spcPts val="800"/>
              </a:spcBef>
              <a:spcAft>
                <a:spcPts val="0"/>
              </a:spcAft>
              <a:buClr>
                <a:schemeClr val="dk1"/>
              </a:buClr>
              <a:buSzPts val="1100"/>
              <a:buFont typeface="NVIDIA Sans"/>
              <a:buNone/>
              <a:defRPr sz="2200" b="0" i="0" u="none" strike="noStrike" cap="none">
                <a:solidFill>
                  <a:schemeClr val="dk1"/>
                </a:solidFill>
                <a:latin typeface="NVIDIA Sans"/>
                <a:ea typeface="NVIDIA Sans"/>
                <a:cs typeface="NVIDIA Sans"/>
                <a:sym typeface="NVIDIA Sans"/>
              </a:defRPr>
            </a:lvl3pPr>
            <a:lvl4pPr marL="3657600" marR="0" lvl="3" indent="-457200" algn="ctr" rtl="0">
              <a:lnSpc>
                <a:spcPct val="90000"/>
              </a:lnSpc>
              <a:spcBef>
                <a:spcPts val="800"/>
              </a:spcBef>
              <a:spcAft>
                <a:spcPts val="0"/>
              </a:spcAft>
              <a:buClr>
                <a:schemeClr val="dk1"/>
              </a:buClr>
              <a:buSzPts val="1100"/>
              <a:buFont typeface="NVIDIA Sans"/>
              <a:buNone/>
              <a:defRPr sz="2200" b="0" i="0" u="none" strike="noStrike" cap="none">
                <a:solidFill>
                  <a:schemeClr val="dk1"/>
                </a:solidFill>
                <a:latin typeface="NVIDIA Sans"/>
                <a:ea typeface="NVIDIA Sans"/>
                <a:cs typeface="NVIDIA Sans"/>
                <a:sym typeface="NVIDIA Sans"/>
              </a:defRPr>
            </a:lvl4pPr>
            <a:lvl5pPr marL="4572000" marR="0" lvl="4" indent="-457200" algn="ctr" rtl="0">
              <a:lnSpc>
                <a:spcPct val="90000"/>
              </a:lnSpc>
              <a:spcBef>
                <a:spcPts val="800"/>
              </a:spcBef>
              <a:spcAft>
                <a:spcPts val="0"/>
              </a:spcAft>
              <a:buClr>
                <a:schemeClr val="dk1"/>
              </a:buClr>
              <a:buSzPts val="1100"/>
              <a:buFont typeface="NVIDIA Sans"/>
              <a:buNone/>
              <a:defRPr sz="2200" b="0"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Tree>
    <p:extLst>
      <p:ext uri="{BB962C8B-B14F-4D97-AF65-F5344CB8AC3E}">
        <p14:creationId xmlns:p14="http://schemas.microsoft.com/office/powerpoint/2010/main" val="30973076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NFIDENTIAL">
  <p:cSld name="CONFIDENTIAL">
    <p:spTree>
      <p:nvGrpSpPr>
        <p:cNvPr id="1" name="Shape 930"/>
        <p:cNvGrpSpPr/>
        <p:nvPr/>
      </p:nvGrpSpPr>
      <p:grpSpPr>
        <a:xfrm>
          <a:off x="0" y="0"/>
          <a:ext cx="0" cy="0"/>
          <a:chOff x="0" y="0"/>
          <a:chExt cx="0" cy="0"/>
        </a:xfrm>
      </p:grpSpPr>
      <p:sp>
        <p:nvSpPr>
          <p:cNvPr id="931" name="Google Shape;931;p105"/>
          <p:cNvSpPr txBox="1">
            <a:spLocks noGrp="1"/>
          </p:cNvSpPr>
          <p:nvPr>
            <p:ph type="title"/>
          </p:nvPr>
        </p:nvSpPr>
        <p:spPr>
          <a:xfrm>
            <a:off x="1257300" y="0"/>
            <a:ext cx="15773400" cy="12573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lt1"/>
              </a:buClr>
              <a:buSzPts val="1800"/>
              <a:buFont typeface="NVIDIA Sans"/>
              <a:buNone/>
              <a:defRPr sz="3600" b="1" cap="none">
                <a:latin typeface="NVIDIA Sans"/>
                <a:ea typeface="NVIDIA Sans"/>
                <a:cs typeface="NVIDIA Sans"/>
                <a:sym typeface="NVIDIA Sans"/>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32" name="Google Shape;932;p105"/>
          <p:cNvSpPr txBox="1">
            <a:spLocks noGrp="1"/>
          </p:cNvSpPr>
          <p:nvPr>
            <p:ph type="body" idx="1"/>
          </p:nvPr>
        </p:nvSpPr>
        <p:spPr>
          <a:xfrm>
            <a:off x="1257300" y="1243584"/>
            <a:ext cx="15773400" cy="704088"/>
          </a:xfrm>
          <a:prstGeom prst="rect">
            <a:avLst/>
          </a:prstGeom>
          <a:noFill/>
          <a:ln>
            <a:noFill/>
          </a:ln>
        </p:spPr>
        <p:txBody>
          <a:bodyPr spcFirstLastPara="1" wrap="square" lIns="68575" tIns="34275" rIns="68575" bIns="34275" anchor="t" anchorCtr="0">
            <a:noAutofit/>
          </a:bodyPr>
          <a:lstStyle>
            <a:lvl1pPr marL="914400" marR="0" lvl="0" indent="-457200" algn="ctr" rtl="0">
              <a:lnSpc>
                <a:spcPct val="90000"/>
              </a:lnSpc>
              <a:spcBef>
                <a:spcPts val="0"/>
              </a:spcBef>
              <a:spcAft>
                <a:spcPts val="0"/>
              </a:spcAft>
              <a:buClr>
                <a:schemeClr val="dk2"/>
              </a:buClr>
              <a:buSzPts val="1200"/>
              <a:buFont typeface="NVIDIA Sans"/>
              <a:buNone/>
              <a:defRPr sz="2400" b="0" i="0" u="none" strike="noStrike" cap="none">
                <a:solidFill>
                  <a:schemeClr val="dk2"/>
                </a:solidFill>
                <a:latin typeface="NVIDIA Sans"/>
                <a:ea typeface="NVIDIA Sans"/>
                <a:cs typeface="NVIDIA Sans"/>
                <a:sym typeface="NVIDIA Sans"/>
              </a:defRPr>
            </a:lvl1pPr>
            <a:lvl2pPr marL="1828800" marR="0" lvl="1" indent="-457200" algn="ctr" rtl="0">
              <a:lnSpc>
                <a:spcPct val="90000"/>
              </a:lnSpc>
              <a:spcBef>
                <a:spcPts val="800"/>
              </a:spcBef>
              <a:spcAft>
                <a:spcPts val="0"/>
              </a:spcAft>
              <a:buClr>
                <a:schemeClr val="dk1"/>
              </a:buClr>
              <a:buSzPts val="1100"/>
              <a:buFont typeface="NVIDIA Sans"/>
              <a:buNone/>
              <a:defRPr sz="2200" b="0" i="0" u="none" strike="noStrike" cap="none">
                <a:solidFill>
                  <a:schemeClr val="dk1"/>
                </a:solidFill>
                <a:latin typeface="NVIDIA Sans"/>
                <a:ea typeface="NVIDIA Sans"/>
                <a:cs typeface="NVIDIA Sans"/>
                <a:sym typeface="NVIDIA Sans"/>
              </a:defRPr>
            </a:lvl2pPr>
            <a:lvl3pPr marL="2743200" marR="0" lvl="2" indent="-457200" algn="ctr" rtl="0">
              <a:lnSpc>
                <a:spcPct val="90000"/>
              </a:lnSpc>
              <a:spcBef>
                <a:spcPts val="800"/>
              </a:spcBef>
              <a:spcAft>
                <a:spcPts val="0"/>
              </a:spcAft>
              <a:buClr>
                <a:schemeClr val="dk1"/>
              </a:buClr>
              <a:buSzPts val="1100"/>
              <a:buFont typeface="NVIDIA Sans"/>
              <a:buNone/>
              <a:defRPr sz="2200" b="0" i="0" u="none" strike="noStrike" cap="none">
                <a:solidFill>
                  <a:schemeClr val="dk1"/>
                </a:solidFill>
                <a:latin typeface="NVIDIA Sans"/>
                <a:ea typeface="NVIDIA Sans"/>
                <a:cs typeface="NVIDIA Sans"/>
                <a:sym typeface="NVIDIA Sans"/>
              </a:defRPr>
            </a:lvl3pPr>
            <a:lvl4pPr marL="3657600" marR="0" lvl="3" indent="-457200" algn="ctr" rtl="0">
              <a:lnSpc>
                <a:spcPct val="90000"/>
              </a:lnSpc>
              <a:spcBef>
                <a:spcPts val="800"/>
              </a:spcBef>
              <a:spcAft>
                <a:spcPts val="0"/>
              </a:spcAft>
              <a:buClr>
                <a:schemeClr val="dk1"/>
              </a:buClr>
              <a:buSzPts val="1100"/>
              <a:buFont typeface="NVIDIA Sans"/>
              <a:buNone/>
              <a:defRPr sz="2200" b="0" i="0" u="none" strike="noStrike" cap="none">
                <a:solidFill>
                  <a:schemeClr val="dk1"/>
                </a:solidFill>
                <a:latin typeface="NVIDIA Sans"/>
                <a:ea typeface="NVIDIA Sans"/>
                <a:cs typeface="NVIDIA Sans"/>
                <a:sym typeface="NVIDIA Sans"/>
              </a:defRPr>
            </a:lvl4pPr>
            <a:lvl5pPr marL="4572000" marR="0" lvl="4" indent="-457200" algn="ctr" rtl="0">
              <a:lnSpc>
                <a:spcPct val="90000"/>
              </a:lnSpc>
              <a:spcBef>
                <a:spcPts val="800"/>
              </a:spcBef>
              <a:spcAft>
                <a:spcPts val="0"/>
              </a:spcAft>
              <a:buClr>
                <a:schemeClr val="dk1"/>
              </a:buClr>
              <a:buSzPts val="1100"/>
              <a:buFont typeface="NVIDIA Sans"/>
              <a:buNone/>
              <a:defRPr sz="2200" b="0"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933" name="Google Shape;933;p105"/>
          <p:cNvSpPr txBox="1">
            <a:spLocks noGrp="1"/>
          </p:cNvSpPr>
          <p:nvPr>
            <p:ph type="body" idx="2"/>
          </p:nvPr>
        </p:nvSpPr>
        <p:spPr>
          <a:xfrm>
            <a:off x="1257300" y="2423160"/>
            <a:ext cx="15773400" cy="6825996"/>
          </a:xfrm>
          <a:prstGeom prst="rect">
            <a:avLst/>
          </a:prstGeom>
          <a:noFill/>
          <a:ln>
            <a:noFill/>
          </a:ln>
        </p:spPr>
        <p:txBody>
          <a:bodyPr spcFirstLastPara="1" wrap="square" lIns="68575" tIns="34275" rIns="68575" bIns="34275" anchor="t" anchorCtr="0">
            <a:noAutofit/>
          </a:bodyPr>
          <a:lstStyle>
            <a:lvl1pPr marL="914400" marR="0" lvl="0" indent="-596900" algn="l" rtl="0">
              <a:lnSpc>
                <a:spcPct val="90000"/>
              </a:lnSpc>
              <a:spcBef>
                <a:spcPts val="1600"/>
              </a:spcBef>
              <a:spcAft>
                <a:spcPts val="0"/>
              </a:spcAft>
              <a:buClr>
                <a:schemeClr val="dk2"/>
              </a:buClr>
              <a:buSzPts val="1100"/>
              <a:buFont typeface="NVIDIA Sans"/>
              <a:buChar char="•"/>
              <a:defRPr sz="2200" b="0" i="0" u="none" strike="noStrike" cap="none">
                <a:solidFill>
                  <a:schemeClr val="lt1"/>
                </a:solidFill>
                <a:latin typeface="NVIDIA Sans"/>
                <a:ea typeface="NVIDIA Sans"/>
                <a:cs typeface="NVIDIA Sans"/>
                <a:sym typeface="NVIDIA Sans"/>
              </a:defRPr>
            </a:lvl1pPr>
            <a:lvl2pPr marL="1828800" marR="0" lvl="1" indent="-584200" algn="l" rtl="0">
              <a:lnSpc>
                <a:spcPct val="90000"/>
              </a:lnSpc>
              <a:spcBef>
                <a:spcPts val="800"/>
              </a:spcBef>
              <a:spcAft>
                <a:spcPts val="0"/>
              </a:spcAft>
              <a:buClr>
                <a:schemeClr val="dk2"/>
              </a:buClr>
              <a:buSzPts val="1000"/>
              <a:buFont typeface="NVIDIA Sans"/>
              <a:buChar char="•"/>
              <a:defRPr sz="2000" b="0" i="0" u="none" strike="noStrike" cap="none">
                <a:solidFill>
                  <a:schemeClr val="lt1"/>
                </a:solidFill>
                <a:latin typeface="NVIDIA Sans"/>
                <a:ea typeface="NVIDIA Sans"/>
                <a:cs typeface="NVIDIA Sans"/>
                <a:sym typeface="NVIDIA Sans"/>
              </a:defRPr>
            </a:lvl2pPr>
            <a:lvl3pPr marL="2743200" marR="0" lvl="2" indent="-571500" algn="l" rtl="0">
              <a:lnSpc>
                <a:spcPct val="90000"/>
              </a:lnSpc>
              <a:spcBef>
                <a:spcPts val="800"/>
              </a:spcBef>
              <a:spcAft>
                <a:spcPts val="0"/>
              </a:spcAft>
              <a:buClr>
                <a:schemeClr val="dk2"/>
              </a:buClr>
              <a:buSzPts val="900"/>
              <a:buFont typeface="NVIDIA Sans"/>
              <a:buChar char="•"/>
              <a:defRPr sz="1800" b="0" i="0" u="none" strike="noStrike" cap="none">
                <a:solidFill>
                  <a:schemeClr val="lt1"/>
                </a:solidFill>
                <a:latin typeface="NVIDIA Sans"/>
                <a:ea typeface="NVIDIA Sans"/>
                <a:cs typeface="NVIDIA Sans"/>
                <a:sym typeface="NVIDIA Sans"/>
              </a:defRPr>
            </a:lvl3pPr>
            <a:lvl4pPr marL="3657600" marR="0" lvl="3" indent="-558800" algn="l" rtl="0">
              <a:lnSpc>
                <a:spcPct val="90000"/>
              </a:lnSpc>
              <a:spcBef>
                <a:spcPts val="800"/>
              </a:spcBef>
              <a:spcAft>
                <a:spcPts val="0"/>
              </a:spcAft>
              <a:buClr>
                <a:schemeClr val="dk2"/>
              </a:buClr>
              <a:buSzPts val="800"/>
              <a:buFont typeface="NVIDIA Sans"/>
              <a:buChar char="•"/>
              <a:defRPr sz="1600" b="0" i="0" u="none" strike="noStrike" cap="none">
                <a:solidFill>
                  <a:schemeClr val="lt1"/>
                </a:solidFill>
                <a:latin typeface="NVIDIA Sans"/>
                <a:ea typeface="NVIDIA Sans"/>
                <a:cs typeface="NVIDIA Sans"/>
                <a:sym typeface="NVIDIA Sans"/>
              </a:defRPr>
            </a:lvl4pPr>
            <a:lvl5pPr marL="4572000" marR="0" lvl="4" indent="-546100" algn="l" rtl="0">
              <a:lnSpc>
                <a:spcPct val="90000"/>
              </a:lnSpc>
              <a:spcBef>
                <a:spcPts val="800"/>
              </a:spcBef>
              <a:spcAft>
                <a:spcPts val="0"/>
              </a:spcAft>
              <a:buClr>
                <a:schemeClr val="dk2"/>
              </a:buClr>
              <a:buSzPts val="700"/>
              <a:buFont typeface="NVIDIA Sans"/>
              <a:buChar char="•"/>
              <a:defRPr sz="1400" b="0" i="0" u="none" strike="noStrike" cap="none">
                <a:solidFill>
                  <a:schemeClr val="lt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934" name="Google Shape;934;p105"/>
          <p:cNvSpPr txBox="1"/>
          <p:nvPr/>
        </p:nvSpPr>
        <p:spPr>
          <a:xfrm>
            <a:off x="354242" y="9817895"/>
            <a:ext cx="3450944" cy="507771"/>
          </a:xfrm>
          <a:prstGeom prst="rect">
            <a:avLst/>
          </a:prstGeom>
          <a:noFill/>
          <a:ln>
            <a:noFill/>
          </a:ln>
        </p:spPr>
        <p:txBody>
          <a:bodyPr spcFirstLastPara="1" wrap="square" lIns="137150" tIns="68550" rIns="137150" bIns="68550" anchor="t" anchorCtr="0">
            <a:spAutoFit/>
          </a:bodyPr>
          <a:lstStyle/>
          <a:p>
            <a:pPr marL="0" marR="0" lvl="0" indent="0" algn="l" rtl="0">
              <a:spcBef>
                <a:spcPts val="0"/>
              </a:spcBef>
              <a:spcAft>
                <a:spcPts val="0"/>
              </a:spcAft>
              <a:buNone/>
            </a:pPr>
            <a:r>
              <a:rPr lang="en" sz="1200">
                <a:solidFill>
                  <a:schemeClr val="lt1"/>
                </a:solidFill>
                <a:latin typeface="NVIDIA Sans Medium"/>
                <a:ea typeface="NVIDIA Sans Medium"/>
                <a:cs typeface="NVIDIA Sans Medium"/>
                <a:sym typeface="NVIDIA Sans Medium"/>
              </a:rPr>
              <a:t>NVIDIA CONFIDENTIAL. DO NOT DISTRIBUTE.</a:t>
            </a:r>
            <a:endParaRPr sz="2200"/>
          </a:p>
        </p:txBody>
      </p:sp>
    </p:spTree>
    <p:extLst>
      <p:ext uri="{BB962C8B-B14F-4D97-AF65-F5344CB8AC3E}">
        <p14:creationId xmlns:p14="http://schemas.microsoft.com/office/powerpoint/2010/main" val="29456315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DING_Title, Subtitle, Bullets">
  <p:cSld name="CODING_Title, Subtitle, Bullets">
    <p:spTree>
      <p:nvGrpSpPr>
        <p:cNvPr id="1" name="Shape 935"/>
        <p:cNvGrpSpPr/>
        <p:nvPr/>
      </p:nvGrpSpPr>
      <p:grpSpPr>
        <a:xfrm>
          <a:off x="0" y="0"/>
          <a:ext cx="0" cy="0"/>
          <a:chOff x="0" y="0"/>
          <a:chExt cx="0" cy="0"/>
        </a:xfrm>
      </p:grpSpPr>
      <p:sp>
        <p:nvSpPr>
          <p:cNvPr id="936" name="Google Shape;936;p106"/>
          <p:cNvSpPr txBox="1">
            <a:spLocks noGrp="1"/>
          </p:cNvSpPr>
          <p:nvPr>
            <p:ph type="title"/>
          </p:nvPr>
        </p:nvSpPr>
        <p:spPr>
          <a:xfrm>
            <a:off x="1257300" y="0"/>
            <a:ext cx="15773400" cy="12573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lt1"/>
              </a:buClr>
              <a:buSzPts val="1800"/>
              <a:buFont typeface="Roboto Mono"/>
              <a:buNone/>
              <a:defRPr sz="3600" b="1" cap="none">
                <a:latin typeface="Roboto Mono"/>
                <a:ea typeface="Roboto Mono"/>
                <a:cs typeface="Roboto Mono"/>
                <a:sym typeface="Roboto Mono"/>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37" name="Google Shape;937;p106"/>
          <p:cNvSpPr txBox="1">
            <a:spLocks noGrp="1"/>
          </p:cNvSpPr>
          <p:nvPr>
            <p:ph type="body" idx="1"/>
          </p:nvPr>
        </p:nvSpPr>
        <p:spPr>
          <a:xfrm>
            <a:off x="1257300" y="2436876"/>
            <a:ext cx="15773400" cy="6825996"/>
          </a:xfrm>
          <a:prstGeom prst="rect">
            <a:avLst/>
          </a:prstGeom>
          <a:noFill/>
          <a:ln>
            <a:noFill/>
          </a:ln>
        </p:spPr>
        <p:txBody>
          <a:bodyPr spcFirstLastPara="1" wrap="square" lIns="68575" tIns="34275" rIns="68575" bIns="34275" anchor="t" anchorCtr="0">
            <a:noAutofit/>
          </a:bodyPr>
          <a:lstStyle>
            <a:lvl1pPr marL="914400" marR="0" lvl="0" indent="-596900" algn="l" rtl="0">
              <a:lnSpc>
                <a:spcPct val="90000"/>
              </a:lnSpc>
              <a:spcBef>
                <a:spcPts val="1600"/>
              </a:spcBef>
              <a:spcAft>
                <a:spcPts val="0"/>
              </a:spcAft>
              <a:buClr>
                <a:schemeClr val="dk2"/>
              </a:buClr>
              <a:buSzPts val="1100"/>
              <a:buFont typeface="NVIDIA Sans"/>
              <a:buChar char="•"/>
              <a:defRPr sz="2200" b="0" i="0" u="none" strike="noStrike" cap="none">
                <a:solidFill>
                  <a:schemeClr val="lt1"/>
                </a:solidFill>
                <a:latin typeface="Roboto Mono"/>
                <a:ea typeface="Roboto Mono"/>
                <a:cs typeface="Roboto Mono"/>
                <a:sym typeface="Roboto Mono"/>
              </a:defRPr>
            </a:lvl1pPr>
            <a:lvl2pPr marL="1828800" marR="0" lvl="1" indent="-584200" algn="l" rtl="0">
              <a:lnSpc>
                <a:spcPct val="90000"/>
              </a:lnSpc>
              <a:spcBef>
                <a:spcPts val="800"/>
              </a:spcBef>
              <a:spcAft>
                <a:spcPts val="0"/>
              </a:spcAft>
              <a:buClr>
                <a:schemeClr val="dk2"/>
              </a:buClr>
              <a:buSzPts val="1000"/>
              <a:buFont typeface="NVIDIA Sans"/>
              <a:buChar char="•"/>
              <a:defRPr sz="2000" b="0" i="0" u="none" strike="noStrike" cap="none">
                <a:solidFill>
                  <a:schemeClr val="lt1"/>
                </a:solidFill>
                <a:latin typeface="Roboto Mono"/>
                <a:ea typeface="Roboto Mono"/>
                <a:cs typeface="Roboto Mono"/>
                <a:sym typeface="Roboto Mono"/>
              </a:defRPr>
            </a:lvl2pPr>
            <a:lvl3pPr marL="2743200" marR="0" lvl="2" indent="-571500" algn="l" rtl="0">
              <a:lnSpc>
                <a:spcPct val="90000"/>
              </a:lnSpc>
              <a:spcBef>
                <a:spcPts val="800"/>
              </a:spcBef>
              <a:spcAft>
                <a:spcPts val="0"/>
              </a:spcAft>
              <a:buClr>
                <a:schemeClr val="dk2"/>
              </a:buClr>
              <a:buSzPts val="900"/>
              <a:buFont typeface="NVIDIA Sans"/>
              <a:buChar char="•"/>
              <a:defRPr sz="1800" b="0" i="0" u="none" strike="noStrike" cap="none">
                <a:solidFill>
                  <a:schemeClr val="lt1"/>
                </a:solidFill>
                <a:latin typeface="Roboto Mono"/>
                <a:ea typeface="Roboto Mono"/>
                <a:cs typeface="Roboto Mono"/>
                <a:sym typeface="Roboto Mono"/>
              </a:defRPr>
            </a:lvl3pPr>
            <a:lvl4pPr marL="3657600" marR="0" lvl="3" indent="-558800" algn="l" rtl="0">
              <a:lnSpc>
                <a:spcPct val="90000"/>
              </a:lnSpc>
              <a:spcBef>
                <a:spcPts val="800"/>
              </a:spcBef>
              <a:spcAft>
                <a:spcPts val="0"/>
              </a:spcAft>
              <a:buClr>
                <a:schemeClr val="dk2"/>
              </a:buClr>
              <a:buSzPts val="800"/>
              <a:buFont typeface="NVIDIA Sans"/>
              <a:buChar char="•"/>
              <a:defRPr sz="1600" b="0" i="0" u="none" strike="noStrike" cap="none">
                <a:solidFill>
                  <a:schemeClr val="lt1"/>
                </a:solidFill>
                <a:latin typeface="Roboto Mono"/>
                <a:ea typeface="Roboto Mono"/>
                <a:cs typeface="Roboto Mono"/>
                <a:sym typeface="Roboto Mono"/>
              </a:defRPr>
            </a:lvl4pPr>
            <a:lvl5pPr marL="4572000" marR="0" lvl="4" indent="-546100" algn="l" rtl="0">
              <a:lnSpc>
                <a:spcPct val="90000"/>
              </a:lnSpc>
              <a:spcBef>
                <a:spcPts val="800"/>
              </a:spcBef>
              <a:spcAft>
                <a:spcPts val="0"/>
              </a:spcAft>
              <a:buClr>
                <a:schemeClr val="dk2"/>
              </a:buClr>
              <a:buSzPts val="700"/>
              <a:buFont typeface="NVIDIA Sans"/>
              <a:buChar char="•"/>
              <a:defRPr sz="1400" b="0" i="0" u="none" strike="noStrike" cap="none">
                <a:solidFill>
                  <a:schemeClr val="lt1"/>
                </a:solidFill>
                <a:latin typeface="Roboto Mono"/>
                <a:ea typeface="Roboto Mono"/>
                <a:cs typeface="Roboto Mono"/>
                <a:sym typeface="Roboto Mono"/>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938" name="Google Shape;938;p106"/>
          <p:cNvSpPr txBox="1">
            <a:spLocks noGrp="1"/>
          </p:cNvSpPr>
          <p:nvPr>
            <p:ph type="body" idx="2"/>
          </p:nvPr>
        </p:nvSpPr>
        <p:spPr>
          <a:xfrm>
            <a:off x="1257300" y="1243584"/>
            <a:ext cx="15773400" cy="704088"/>
          </a:xfrm>
          <a:prstGeom prst="rect">
            <a:avLst/>
          </a:prstGeom>
          <a:noFill/>
          <a:ln>
            <a:noFill/>
          </a:ln>
        </p:spPr>
        <p:txBody>
          <a:bodyPr spcFirstLastPara="1" wrap="square" lIns="68575" tIns="34275" rIns="68575" bIns="34275" anchor="t" anchorCtr="0">
            <a:noAutofit/>
          </a:bodyPr>
          <a:lstStyle>
            <a:lvl1pPr marL="914400" marR="0" lvl="0" indent="-457200" algn="ctr" rtl="0">
              <a:lnSpc>
                <a:spcPct val="90000"/>
              </a:lnSpc>
              <a:spcBef>
                <a:spcPts val="0"/>
              </a:spcBef>
              <a:spcAft>
                <a:spcPts val="0"/>
              </a:spcAft>
              <a:buClr>
                <a:schemeClr val="dk2"/>
              </a:buClr>
              <a:buSzPts val="1200"/>
              <a:buFont typeface="NVIDIA Sans"/>
              <a:buNone/>
              <a:defRPr sz="2400" b="0" i="0" u="none" strike="noStrike" cap="none">
                <a:solidFill>
                  <a:schemeClr val="dk2"/>
                </a:solidFill>
                <a:latin typeface="Roboto Mono"/>
                <a:ea typeface="Roboto Mono"/>
                <a:cs typeface="Roboto Mono"/>
                <a:sym typeface="Roboto Mono"/>
              </a:defRPr>
            </a:lvl1pPr>
            <a:lvl2pPr marL="1828800" marR="0" lvl="1" indent="-457200" algn="ctr" rtl="0">
              <a:lnSpc>
                <a:spcPct val="90000"/>
              </a:lnSpc>
              <a:spcBef>
                <a:spcPts val="800"/>
              </a:spcBef>
              <a:spcAft>
                <a:spcPts val="0"/>
              </a:spcAft>
              <a:buClr>
                <a:schemeClr val="dk1"/>
              </a:buClr>
              <a:buSzPts val="1100"/>
              <a:buFont typeface="NVIDIA Sans"/>
              <a:buNone/>
              <a:defRPr sz="2200" b="0" i="0" u="none" strike="noStrike" cap="none">
                <a:solidFill>
                  <a:schemeClr val="dk1"/>
                </a:solidFill>
                <a:latin typeface="NVIDIA Sans"/>
                <a:ea typeface="NVIDIA Sans"/>
                <a:cs typeface="NVIDIA Sans"/>
                <a:sym typeface="NVIDIA Sans"/>
              </a:defRPr>
            </a:lvl2pPr>
            <a:lvl3pPr marL="2743200" marR="0" lvl="2" indent="-457200" algn="ctr" rtl="0">
              <a:lnSpc>
                <a:spcPct val="90000"/>
              </a:lnSpc>
              <a:spcBef>
                <a:spcPts val="800"/>
              </a:spcBef>
              <a:spcAft>
                <a:spcPts val="0"/>
              </a:spcAft>
              <a:buClr>
                <a:schemeClr val="dk1"/>
              </a:buClr>
              <a:buSzPts val="1100"/>
              <a:buFont typeface="NVIDIA Sans"/>
              <a:buNone/>
              <a:defRPr sz="2200" b="0" i="0" u="none" strike="noStrike" cap="none">
                <a:solidFill>
                  <a:schemeClr val="dk1"/>
                </a:solidFill>
                <a:latin typeface="NVIDIA Sans"/>
                <a:ea typeface="NVIDIA Sans"/>
                <a:cs typeface="NVIDIA Sans"/>
                <a:sym typeface="NVIDIA Sans"/>
              </a:defRPr>
            </a:lvl3pPr>
            <a:lvl4pPr marL="3657600" marR="0" lvl="3" indent="-457200" algn="ctr" rtl="0">
              <a:lnSpc>
                <a:spcPct val="90000"/>
              </a:lnSpc>
              <a:spcBef>
                <a:spcPts val="800"/>
              </a:spcBef>
              <a:spcAft>
                <a:spcPts val="0"/>
              </a:spcAft>
              <a:buClr>
                <a:schemeClr val="dk1"/>
              </a:buClr>
              <a:buSzPts val="1100"/>
              <a:buFont typeface="NVIDIA Sans"/>
              <a:buNone/>
              <a:defRPr sz="2200" b="0" i="0" u="none" strike="noStrike" cap="none">
                <a:solidFill>
                  <a:schemeClr val="dk1"/>
                </a:solidFill>
                <a:latin typeface="NVIDIA Sans"/>
                <a:ea typeface="NVIDIA Sans"/>
                <a:cs typeface="NVIDIA Sans"/>
                <a:sym typeface="NVIDIA Sans"/>
              </a:defRPr>
            </a:lvl4pPr>
            <a:lvl5pPr marL="4572000" marR="0" lvl="4" indent="-457200" algn="ctr" rtl="0">
              <a:lnSpc>
                <a:spcPct val="90000"/>
              </a:lnSpc>
              <a:spcBef>
                <a:spcPts val="800"/>
              </a:spcBef>
              <a:spcAft>
                <a:spcPts val="0"/>
              </a:spcAft>
              <a:buClr>
                <a:schemeClr val="dk1"/>
              </a:buClr>
              <a:buSzPts val="1100"/>
              <a:buFont typeface="NVIDIA Sans"/>
              <a:buNone/>
              <a:defRPr sz="2200" b="0"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Tree>
    <p:extLst>
      <p:ext uri="{BB962C8B-B14F-4D97-AF65-F5344CB8AC3E}">
        <p14:creationId xmlns:p14="http://schemas.microsoft.com/office/powerpoint/2010/main" val="6128633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FIDENTIAL_Coding">
  <p:cSld name="CONFIDENTIAL_Coding">
    <p:spTree>
      <p:nvGrpSpPr>
        <p:cNvPr id="1" name="Shape 939"/>
        <p:cNvGrpSpPr/>
        <p:nvPr/>
      </p:nvGrpSpPr>
      <p:grpSpPr>
        <a:xfrm>
          <a:off x="0" y="0"/>
          <a:ext cx="0" cy="0"/>
          <a:chOff x="0" y="0"/>
          <a:chExt cx="0" cy="0"/>
        </a:xfrm>
      </p:grpSpPr>
      <p:sp>
        <p:nvSpPr>
          <p:cNvPr id="940" name="Google Shape;940;p107"/>
          <p:cNvSpPr txBox="1">
            <a:spLocks noGrp="1"/>
          </p:cNvSpPr>
          <p:nvPr>
            <p:ph type="title"/>
          </p:nvPr>
        </p:nvSpPr>
        <p:spPr>
          <a:xfrm>
            <a:off x="1257300" y="0"/>
            <a:ext cx="15773400" cy="12573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lt1"/>
              </a:buClr>
              <a:buSzPts val="1800"/>
              <a:buFont typeface="Roboto Mono"/>
              <a:buNone/>
              <a:defRPr sz="3600" b="1" cap="none">
                <a:latin typeface="Roboto Mono"/>
                <a:ea typeface="Roboto Mono"/>
                <a:cs typeface="Roboto Mono"/>
                <a:sym typeface="Roboto Mono"/>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41" name="Google Shape;941;p107"/>
          <p:cNvSpPr txBox="1">
            <a:spLocks noGrp="1"/>
          </p:cNvSpPr>
          <p:nvPr>
            <p:ph type="body" idx="1"/>
          </p:nvPr>
        </p:nvSpPr>
        <p:spPr>
          <a:xfrm>
            <a:off x="1257300" y="2436876"/>
            <a:ext cx="15773400" cy="6825996"/>
          </a:xfrm>
          <a:prstGeom prst="rect">
            <a:avLst/>
          </a:prstGeom>
          <a:noFill/>
          <a:ln>
            <a:noFill/>
          </a:ln>
        </p:spPr>
        <p:txBody>
          <a:bodyPr spcFirstLastPara="1" wrap="square" lIns="68575" tIns="34275" rIns="68575" bIns="34275" anchor="t" anchorCtr="0">
            <a:noAutofit/>
          </a:bodyPr>
          <a:lstStyle>
            <a:lvl1pPr marL="914400" marR="0" lvl="0" indent="-596900" algn="l" rtl="0">
              <a:lnSpc>
                <a:spcPct val="90000"/>
              </a:lnSpc>
              <a:spcBef>
                <a:spcPts val="1600"/>
              </a:spcBef>
              <a:spcAft>
                <a:spcPts val="0"/>
              </a:spcAft>
              <a:buClr>
                <a:schemeClr val="dk2"/>
              </a:buClr>
              <a:buSzPts val="1100"/>
              <a:buFont typeface="NVIDIA Sans"/>
              <a:buChar char="•"/>
              <a:defRPr sz="2200" b="0" i="0" u="none" strike="noStrike" cap="none">
                <a:solidFill>
                  <a:schemeClr val="lt1"/>
                </a:solidFill>
                <a:latin typeface="Roboto Mono"/>
                <a:ea typeface="Roboto Mono"/>
                <a:cs typeface="Roboto Mono"/>
                <a:sym typeface="Roboto Mono"/>
              </a:defRPr>
            </a:lvl1pPr>
            <a:lvl2pPr marL="1828800" marR="0" lvl="1" indent="-584200" algn="l" rtl="0">
              <a:lnSpc>
                <a:spcPct val="90000"/>
              </a:lnSpc>
              <a:spcBef>
                <a:spcPts val="800"/>
              </a:spcBef>
              <a:spcAft>
                <a:spcPts val="0"/>
              </a:spcAft>
              <a:buClr>
                <a:schemeClr val="dk2"/>
              </a:buClr>
              <a:buSzPts val="1000"/>
              <a:buFont typeface="NVIDIA Sans"/>
              <a:buChar char="•"/>
              <a:defRPr sz="2000" b="0" i="0" u="none" strike="noStrike" cap="none">
                <a:solidFill>
                  <a:schemeClr val="lt1"/>
                </a:solidFill>
                <a:latin typeface="Roboto Mono"/>
                <a:ea typeface="Roboto Mono"/>
                <a:cs typeface="Roboto Mono"/>
                <a:sym typeface="Roboto Mono"/>
              </a:defRPr>
            </a:lvl2pPr>
            <a:lvl3pPr marL="2743200" marR="0" lvl="2" indent="-571500" algn="l" rtl="0">
              <a:lnSpc>
                <a:spcPct val="90000"/>
              </a:lnSpc>
              <a:spcBef>
                <a:spcPts val="800"/>
              </a:spcBef>
              <a:spcAft>
                <a:spcPts val="0"/>
              </a:spcAft>
              <a:buClr>
                <a:schemeClr val="dk2"/>
              </a:buClr>
              <a:buSzPts val="900"/>
              <a:buFont typeface="NVIDIA Sans"/>
              <a:buChar char="•"/>
              <a:defRPr sz="1800" b="0" i="0" u="none" strike="noStrike" cap="none">
                <a:solidFill>
                  <a:schemeClr val="lt1"/>
                </a:solidFill>
                <a:latin typeface="Roboto Mono"/>
                <a:ea typeface="Roboto Mono"/>
                <a:cs typeface="Roboto Mono"/>
                <a:sym typeface="Roboto Mono"/>
              </a:defRPr>
            </a:lvl3pPr>
            <a:lvl4pPr marL="3657600" marR="0" lvl="3" indent="-558800" algn="l" rtl="0">
              <a:lnSpc>
                <a:spcPct val="90000"/>
              </a:lnSpc>
              <a:spcBef>
                <a:spcPts val="800"/>
              </a:spcBef>
              <a:spcAft>
                <a:spcPts val="0"/>
              </a:spcAft>
              <a:buClr>
                <a:schemeClr val="dk2"/>
              </a:buClr>
              <a:buSzPts val="800"/>
              <a:buFont typeface="NVIDIA Sans"/>
              <a:buChar char="•"/>
              <a:defRPr sz="1600" b="0" i="0" u="none" strike="noStrike" cap="none">
                <a:solidFill>
                  <a:schemeClr val="lt1"/>
                </a:solidFill>
                <a:latin typeface="Roboto Mono"/>
                <a:ea typeface="Roboto Mono"/>
                <a:cs typeface="Roboto Mono"/>
                <a:sym typeface="Roboto Mono"/>
              </a:defRPr>
            </a:lvl4pPr>
            <a:lvl5pPr marL="4572000" marR="0" lvl="4" indent="-546100" algn="l" rtl="0">
              <a:lnSpc>
                <a:spcPct val="90000"/>
              </a:lnSpc>
              <a:spcBef>
                <a:spcPts val="800"/>
              </a:spcBef>
              <a:spcAft>
                <a:spcPts val="0"/>
              </a:spcAft>
              <a:buClr>
                <a:schemeClr val="dk2"/>
              </a:buClr>
              <a:buSzPts val="700"/>
              <a:buFont typeface="NVIDIA Sans"/>
              <a:buChar char="•"/>
              <a:defRPr sz="1400" b="0" i="0" u="none" strike="noStrike" cap="none">
                <a:solidFill>
                  <a:schemeClr val="lt1"/>
                </a:solidFill>
                <a:latin typeface="Roboto Mono"/>
                <a:ea typeface="Roboto Mono"/>
                <a:cs typeface="Roboto Mono"/>
                <a:sym typeface="Roboto Mono"/>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942" name="Google Shape;942;p107"/>
          <p:cNvSpPr txBox="1">
            <a:spLocks noGrp="1"/>
          </p:cNvSpPr>
          <p:nvPr>
            <p:ph type="body" idx="2"/>
          </p:nvPr>
        </p:nvSpPr>
        <p:spPr>
          <a:xfrm>
            <a:off x="1257300" y="1243584"/>
            <a:ext cx="15773400" cy="704088"/>
          </a:xfrm>
          <a:prstGeom prst="rect">
            <a:avLst/>
          </a:prstGeom>
          <a:noFill/>
          <a:ln>
            <a:noFill/>
          </a:ln>
        </p:spPr>
        <p:txBody>
          <a:bodyPr spcFirstLastPara="1" wrap="square" lIns="68575" tIns="34275" rIns="68575" bIns="34275" anchor="t" anchorCtr="0">
            <a:noAutofit/>
          </a:bodyPr>
          <a:lstStyle>
            <a:lvl1pPr marL="914400" marR="0" lvl="0" indent="-457200" algn="ctr" rtl="0">
              <a:lnSpc>
                <a:spcPct val="90000"/>
              </a:lnSpc>
              <a:spcBef>
                <a:spcPts val="0"/>
              </a:spcBef>
              <a:spcAft>
                <a:spcPts val="0"/>
              </a:spcAft>
              <a:buClr>
                <a:schemeClr val="dk2"/>
              </a:buClr>
              <a:buSzPts val="1200"/>
              <a:buFont typeface="NVIDIA Sans"/>
              <a:buNone/>
              <a:defRPr sz="2400" b="0" i="0" u="none" strike="noStrike" cap="none">
                <a:solidFill>
                  <a:schemeClr val="dk2"/>
                </a:solidFill>
                <a:latin typeface="Roboto Mono"/>
                <a:ea typeface="Roboto Mono"/>
                <a:cs typeface="Roboto Mono"/>
                <a:sym typeface="Roboto Mono"/>
              </a:defRPr>
            </a:lvl1pPr>
            <a:lvl2pPr marL="1828800" marR="0" lvl="1" indent="-457200" algn="ctr" rtl="0">
              <a:lnSpc>
                <a:spcPct val="90000"/>
              </a:lnSpc>
              <a:spcBef>
                <a:spcPts val="800"/>
              </a:spcBef>
              <a:spcAft>
                <a:spcPts val="0"/>
              </a:spcAft>
              <a:buClr>
                <a:schemeClr val="dk1"/>
              </a:buClr>
              <a:buSzPts val="1100"/>
              <a:buFont typeface="NVIDIA Sans"/>
              <a:buNone/>
              <a:defRPr sz="2200" b="0" i="0" u="none" strike="noStrike" cap="none">
                <a:solidFill>
                  <a:schemeClr val="dk1"/>
                </a:solidFill>
                <a:latin typeface="NVIDIA Sans"/>
                <a:ea typeface="NVIDIA Sans"/>
                <a:cs typeface="NVIDIA Sans"/>
                <a:sym typeface="NVIDIA Sans"/>
              </a:defRPr>
            </a:lvl2pPr>
            <a:lvl3pPr marL="2743200" marR="0" lvl="2" indent="-457200" algn="ctr" rtl="0">
              <a:lnSpc>
                <a:spcPct val="90000"/>
              </a:lnSpc>
              <a:spcBef>
                <a:spcPts val="800"/>
              </a:spcBef>
              <a:spcAft>
                <a:spcPts val="0"/>
              </a:spcAft>
              <a:buClr>
                <a:schemeClr val="dk1"/>
              </a:buClr>
              <a:buSzPts val="1100"/>
              <a:buFont typeface="NVIDIA Sans"/>
              <a:buNone/>
              <a:defRPr sz="2200" b="0" i="0" u="none" strike="noStrike" cap="none">
                <a:solidFill>
                  <a:schemeClr val="dk1"/>
                </a:solidFill>
                <a:latin typeface="NVIDIA Sans"/>
                <a:ea typeface="NVIDIA Sans"/>
                <a:cs typeface="NVIDIA Sans"/>
                <a:sym typeface="NVIDIA Sans"/>
              </a:defRPr>
            </a:lvl3pPr>
            <a:lvl4pPr marL="3657600" marR="0" lvl="3" indent="-457200" algn="ctr" rtl="0">
              <a:lnSpc>
                <a:spcPct val="90000"/>
              </a:lnSpc>
              <a:spcBef>
                <a:spcPts val="800"/>
              </a:spcBef>
              <a:spcAft>
                <a:spcPts val="0"/>
              </a:spcAft>
              <a:buClr>
                <a:schemeClr val="dk1"/>
              </a:buClr>
              <a:buSzPts val="1100"/>
              <a:buFont typeface="NVIDIA Sans"/>
              <a:buNone/>
              <a:defRPr sz="2200" b="0" i="0" u="none" strike="noStrike" cap="none">
                <a:solidFill>
                  <a:schemeClr val="dk1"/>
                </a:solidFill>
                <a:latin typeface="NVIDIA Sans"/>
                <a:ea typeface="NVIDIA Sans"/>
                <a:cs typeface="NVIDIA Sans"/>
                <a:sym typeface="NVIDIA Sans"/>
              </a:defRPr>
            </a:lvl4pPr>
            <a:lvl5pPr marL="4572000" marR="0" lvl="4" indent="-457200" algn="ctr" rtl="0">
              <a:lnSpc>
                <a:spcPct val="90000"/>
              </a:lnSpc>
              <a:spcBef>
                <a:spcPts val="800"/>
              </a:spcBef>
              <a:spcAft>
                <a:spcPts val="0"/>
              </a:spcAft>
              <a:buClr>
                <a:schemeClr val="dk1"/>
              </a:buClr>
              <a:buSzPts val="1100"/>
              <a:buFont typeface="NVIDIA Sans"/>
              <a:buNone/>
              <a:defRPr sz="2200" b="0"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943" name="Google Shape;943;p107"/>
          <p:cNvSpPr txBox="1"/>
          <p:nvPr/>
        </p:nvSpPr>
        <p:spPr>
          <a:xfrm>
            <a:off x="354242" y="9817895"/>
            <a:ext cx="3450944" cy="507771"/>
          </a:xfrm>
          <a:prstGeom prst="rect">
            <a:avLst/>
          </a:prstGeom>
          <a:noFill/>
          <a:ln>
            <a:noFill/>
          </a:ln>
        </p:spPr>
        <p:txBody>
          <a:bodyPr spcFirstLastPara="1" wrap="square" lIns="137150" tIns="68550" rIns="137150" bIns="68550" anchor="t" anchorCtr="0">
            <a:spAutoFit/>
          </a:bodyPr>
          <a:lstStyle/>
          <a:p>
            <a:pPr marL="0" marR="0" lvl="0" indent="0" algn="l" rtl="0">
              <a:spcBef>
                <a:spcPts val="0"/>
              </a:spcBef>
              <a:spcAft>
                <a:spcPts val="0"/>
              </a:spcAft>
              <a:buNone/>
            </a:pPr>
            <a:r>
              <a:rPr lang="en" sz="1200">
                <a:solidFill>
                  <a:schemeClr val="lt1"/>
                </a:solidFill>
                <a:latin typeface="NVIDIA Sans Medium"/>
                <a:ea typeface="NVIDIA Sans Medium"/>
                <a:cs typeface="NVIDIA Sans Medium"/>
                <a:sym typeface="NVIDIA Sans Medium"/>
              </a:rPr>
              <a:t>NVIDIA CONFIDENTIAL. DO NOT DISTRIBUTE.</a:t>
            </a:r>
            <a:endParaRPr sz="2200"/>
          </a:p>
        </p:txBody>
      </p:sp>
    </p:spTree>
    <p:extLst>
      <p:ext uri="{BB962C8B-B14F-4D97-AF65-F5344CB8AC3E}">
        <p14:creationId xmlns:p14="http://schemas.microsoft.com/office/powerpoint/2010/main" val="26595841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tx1"/>
        </a:solidFill>
        <a:effectLst/>
      </p:bgPr>
    </p:bg>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6A32E851-9FF9-4796-BF7E-0EBA88C671DC}"/>
              </a:ext>
            </a:extLst>
          </p:cNvPr>
          <p:cNvSpPr/>
          <p:nvPr userDrawn="1"/>
        </p:nvSpPr>
        <p:spPr>
          <a:xfrm>
            <a:off x="0" y="1688123"/>
            <a:ext cx="18288000" cy="8597621"/>
          </a:xfrm>
          <a:custGeom>
            <a:avLst/>
            <a:gdLst>
              <a:gd name="connsiteX0" fmla="*/ 0 w 7772400"/>
              <a:gd name="connsiteY0" fmla="*/ 0 h 2226411"/>
              <a:gd name="connsiteX1" fmla="*/ 0 w 7772400"/>
              <a:gd name="connsiteY1" fmla="*/ 2226411 h 2226411"/>
              <a:gd name="connsiteX2" fmla="*/ 7772400 w 7772400"/>
              <a:gd name="connsiteY2" fmla="*/ 2226411 h 2226411"/>
              <a:gd name="connsiteX3" fmla="*/ 7772400 w 7772400"/>
              <a:gd name="connsiteY3" fmla="*/ 804875 h 2226411"/>
              <a:gd name="connsiteX4" fmla="*/ 0 w 7772400"/>
              <a:gd name="connsiteY4" fmla="*/ 0 h 22264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0" h="2226411">
                <a:moveTo>
                  <a:pt x="0" y="0"/>
                </a:moveTo>
                <a:lnTo>
                  <a:pt x="0" y="2226411"/>
                </a:lnTo>
                <a:lnTo>
                  <a:pt x="7772400" y="2226411"/>
                </a:lnTo>
                <a:lnTo>
                  <a:pt x="7772400" y="804875"/>
                </a:lnTo>
                <a:lnTo>
                  <a:pt x="0" y="0"/>
                </a:lnTo>
                <a:close/>
              </a:path>
            </a:pathLst>
          </a:custGeom>
          <a:solidFill>
            <a:srgbClr val="383838"/>
          </a:solidFill>
        </p:spPr>
        <p:txBody>
          <a:bodyPr wrap="square" lIns="0" tIns="0" rIns="0" bIns="0" rtlCol="0"/>
          <a:lstStyle/>
          <a:p>
            <a:pPr defTabSz="914400" fontAlgn="auto">
              <a:spcBef>
                <a:spcPts val="0"/>
              </a:spcBef>
              <a:spcAft>
                <a:spcPts val="0"/>
              </a:spcAft>
            </a:pPr>
            <a:endParaRPr>
              <a:solidFill>
                <a:prstClr val="black"/>
              </a:solidFill>
              <a:latin typeface="Trebuchet MS" panose="020B0603020202020204" pitchFamily="34" charset="0"/>
              <a:ea typeface="+mn-ea"/>
            </a:endParaRPr>
          </a:p>
        </p:txBody>
      </p:sp>
      <p:grpSp>
        <p:nvGrpSpPr>
          <p:cNvPr id="5" name="Group 4">
            <a:extLst>
              <a:ext uri="{FF2B5EF4-FFF2-40B4-BE49-F238E27FC236}">
                <a16:creationId xmlns:a16="http://schemas.microsoft.com/office/drawing/2014/main" id="{92D678CF-84A9-4BA9-BA2F-CB71E25345BA}"/>
              </a:ext>
            </a:extLst>
          </p:cNvPr>
          <p:cNvGrpSpPr/>
          <p:nvPr userDrawn="1"/>
        </p:nvGrpSpPr>
        <p:grpSpPr>
          <a:xfrm>
            <a:off x="10009693" y="1549925"/>
            <a:ext cx="7721678" cy="1016226"/>
            <a:chOff x="10009693" y="1549925"/>
            <a:chExt cx="7721678" cy="1016226"/>
          </a:xfrm>
        </p:grpSpPr>
        <p:pic>
          <p:nvPicPr>
            <p:cNvPr id="6" name="Picture 5">
              <a:extLst>
                <a:ext uri="{FF2B5EF4-FFF2-40B4-BE49-F238E27FC236}">
                  <a16:creationId xmlns:a16="http://schemas.microsoft.com/office/drawing/2014/main" id="{5F82662B-989A-432A-8998-0DE213D193A2}"/>
                </a:ext>
              </a:extLst>
            </p:cNvPr>
            <p:cNvPicPr>
              <a:picLocks noChangeAspect="1"/>
            </p:cNvPicPr>
            <p:nvPr/>
          </p:nvPicPr>
          <p:blipFill>
            <a:blip r:embed="rId2"/>
            <a:stretch>
              <a:fillRect/>
            </a:stretch>
          </p:blipFill>
          <p:spPr>
            <a:xfrm>
              <a:off x="12780211" y="1686172"/>
              <a:ext cx="1930510" cy="816283"/>
            </a:xfrm>
            <a:prstGeom prst="rect">
              <a:avLst/>
            </a:prstGeom>
          </p:spPr>
        </p:pic>
        <p:cxnSp>
          <p:nvCxnSpPr>
            <p:cNvPr id="7" name="Straight Connector 6">
              <a:extLst>
                <a:ext uri="{FF2B5EF4-FFF2-40B4-BE49-F238E27FC236}">
                  <a16:creationId xmlns:a16="http://schemas.microsoft.com/office/drawing/2014/main" id="{97600756-64AC-421F-BD0D-3BBAECD315E3}"/>
                </a:ext>
              </a:extLst>
            </p:cNvPr>
            <p:cNvCxnSpPr/>
            <p:nvPr/>
          </p:nvCxnSpPr>
          <p:spPr>
            <a:xfrm>
              <a:off x="12472158" y="1622477"/>
              <a:ext cx="0" cy="943674"/>
            </a:xfrm>
            <a:prstGeom prst="line">
              <a:avLst/>
            </a:prstGeom>
            <a:ln w="12700">
              <a:solidFill>
                <a:srgbClr val="383838"/>
              </a:solidFill>
            </a:ln>
          </p:spPr>
          <p:style>
            <a:lnRef idx="1">
              <a:schemeClr val="accent1"/>
            </a:lnRef>
            <a:fillRef idx="0">
              <a:schemeClr val="accent1"/>
            </a:fillRef>
            <a:effectRef idx="0">
              <a:schemeClr val="accent1"/>
            </a:effectRef>
            <a:fontRef idx="minor">
              <a:schemeClr val="tx1"/>
            </a:fontRef>
          </p:style>
        </p:cxnSp>
        <p:pic>
          <p:nvPicPr>
            <p:cNvPr id="8" name="Picture 7" descr="A picture containing text&#10;&#10;Description automatically generated">
              <a:extLst>
                <a:ext uri="{FF2B5EF4-FFF2-40B4-BE49-F238E27FC236}">
                  <a16:creationId xmlns:a16="http://schemas.microsoft.com/office/drawing/2014/main" id="{EDE70775-8944-4C24-BD3B-25F0DAFA85BD}"/>
                </a:ext>
              </a:extLst>
            </p:cNvPr>
            <p:cNvPicPr>
              <a:picLocks noChangeAspect="1"/>
            </p:cNvPicPr>
            <p:nvPr/>
          </p:nvPicPr>
          <p:blipFill>
            <a:blip r:embed="rId3"/>
            <a:stretch>
              <a:fillRect/>
            </a:stretch>
          </p:blipFill>
          <p:spPr>
            <a:xfrm>
              <a:off x="10009693" y="1549925"/>
              <a:ext cx="2413994" cy="1016226"/>
            </a:xfrm>
            <a:prstGeom prst="rect">
              <a:avLst/>
            </a:prstGeom>
          </p:spPr>
        </p:pic>
        <p:pic>
          <p:nvPicPr>
            <p:cNvPr id="11" name="Picture 10" descr="Text&#10;&#10;Description automatically generated">
              <a:extLst>
                <a:ext uri="{FF2B5EF4-FFF2-40B4-BE49-F238E27FC236}">
                  <a16:creationId xmlns:a16="http://schemas.microsoft.com/office/drawing/2014/main" id="{88877B3C-A955-4F0B-8795-703F3118E30A}"/>
                </a:ext>
              </a:extLst>
            </p:cNvPr>
            <p:cNvPicPr>
              <a:picLocks noChangeAspect="1"/>
            </p:cNvPicPr>
            <p:nvPr/>
          </p:nvPicPr>
          <p:blipFill>
            <a:blip r:embed="rId4"/>
            <a:stretch>
              <a:fillRect/>
            </a:stretch>
          </p:blipFill>
          <p:spPr>
            <a:xfrm>
              <a:off x="15021781" y="1604129"/>
              <a:ext cx="2709590" cy="921922"/>
            </a:xfrm>
            <a:prstGeom prst="rect">
              <a:avLst/>
            </a:prstGeom>
          </p:spPr>
        </p:pic>
        <p:cxnSp>
          <p:nvCxnSpPr>
            <p:cNvPr id="12" name="Straight Connector 11">
              <a:extLst>
                <a:ext uri="{FF2B5EF4-FFF2-40B4-BE49-F238E27FC236}">
                  <a16:creationId xmlns:a16="http://schemas.microsoft.com/office/drawing/2014/main" id="{1EA36F10-6A68-4D16-8BA5-C08BC942E108}"/>
                </a:ext>
              </a:extLst>
            </p:cNvPr>
            <p:cNvCxnSpPr/>
            <p:nvPr/>
          </p:nvCxnSpPr>
          <p:spPr>
            <a:xfrm>
              <a:off x="14954400" y="1622477"/>
              <a:ext cx="0" cy="943674"/>
            </a:xfrm>
            <a:prstGeom prst="line">
              <a:avLst/>
            </a:prstGeom>
            <a:ln w="12700">
              <a:solidFill>
                <a:srgbClr val="383838"/>
              </a:solidFill>
            </a:ln>
          </p:spPr>
          <p:style>
            <a:lnRef idx="1">
              <a:schemeClr val="accent1"/>
            </a:lnRef>
            <a:fillRef idx="0">
              <a:schemeClr val="accent1"/>
            </a:fillRef>
            <a:effectRef idx="0">
              <a:schemeClr val="accent1"/>
            </a:effectRef>
            <a:fontRef idx="minor">
              <a:schemeClr val="tx1"/>
            </a:fontRef>
          </p:style>
        </p:cxnSp>
      </p:grpSp>
      <p:sp>
        <p:nvSpPr>
          <p:cNvPr id="3" name="Text Placeholder 2">
            <a:extLst>
              <a:ext uri="{FF2B5EF4-FFF2-40B4-BE49-F238E27FC236}">
                <a16:creationId xmlns:a16="http://schemas.microsoft.com/office/drawing/2014/main" id="{3AC5A5F0-3D37-4CB5-AFFE-81169D61D023}"/>
              </a:ext>
            </a:extLst>
          </p:cNvPr>
          <p:cNvSpPr>
            <a:spLocks noGrp="1"/>
          </p:cNvSpPr>
          <p:nvPr>
            <p:ph type="body" sz="quarter" idx="10" hasCustomPrompt="1"/>
          </p:nvPr>
        </p:nvSpPr>
        <p:spPr>
          <a:xfrm>
            <a:off x="1140077" y="6610379"/>
            <a:ext cx="9235191" cy="1705219"/>
          </a:xfrm>
        </p:spPr>
        <p:txBody>
          <a:bodyPr/>
          <a:lstStyle>
            <a:lvl1pPr>
              <a:defRPr sz="6000" b="1">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7" name="Text Placeholder 16">
            <a:extLst>
              <a:ext uri="{FF2B5EF4-FFF2-40B4-BE49-F238E27FC236}">
                <a16:creationId xmlns:a16="http://schemas.microsoft.com/office/drawing/2014/main" id="{B6C10C75-E8F7-45AB-929B-93D7D86B8F2C}"/>
              </a:ext>
            </a:extLst>
          </p:cNvPr>
          <p:cNvSpPr>
            <a:spLocks noGrp="1"/>
          </p:cNvSpPr>
          <p:nvPr>
            <p:ph type="body" sz="quarter" idx="11"/>
          </p:nvPr>
        </p:nvSpPr>
        <p:spPr>
          <a:xfrm>
            <a:off x="1140078" y="6185215"/>
            <a:ext cx="7454900" cy="449262"/>
          </a:xfrm>
        </p:spPr>
        <p:txBody>
          <a:bodyPr/>
          <a:lstStyle>
            <a:lvl1pPr>
              <a:defRPr sz="1800">
                <a:solidFill>
                  <a:srgbClr val="B3B3B3"/>
                </a:solidFill>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190507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wo Column">
  <p:cSld name="Two Column">
    <p:spTree>
      <p:nvGrpSpPr>
        <p:cNvPr id="1" name="Shape 944"/>
        <p:cNvGrpSpPr/>
        <p:nvPr/>
      </p:nvGrpSpPr>
      <p:grpSpPr>
        <a:xfrm>
          <a:off x="0" y="0"/>
          <a:ext cx="0" cy="0"/>
          <a:chOff x="0" y="0"/>
          <a:chExt cx="0" cy="0"/>
        </a:xfrm>
      </p:grpSpPr>
      <p:sp>
        <p:nvSpPr>
          <p:cNvPr id="945" name="Google Shape;945;p108"/>
          <p:cNvSpPr txBox="1">
            <a:spLocks noGrp="1"/>
          </p:cNvSpPr>
          <p:nvPr>
            <p:ph type="title"/>
          </p:nvPr>
        </p:nvSpPr>
        <p:spPr>
          <a:xfrm>
            <a:off x="1257300" y="0"/>
            <a:ext cx="15773400" cy="12573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lt1"/>
              </a:buClr>
              <a:buSzPts val="1800"/>
              <a:buFont typeface="NVIDIA Sans"/>
              <a:buNone/>
              <a:defRPr sz="3600" b="1" cap="none">
                <a:latin typeface="NVIDIA Sans"/>
                <a:ea typeface="NVIDIA Sans"/>
                <a:cs typeface="NVIDIA Sans"/>
                <a:sym typeface="NVIDIA Sans"/>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46" name="Google Shape;946;p108"/>
          <p:cNvSpPr txBox="1">
            <a:spLocks noGrp="1"/>
          </p:cNvSpPr>
          <p:nvPr>
            <p:ph type="body" idx="1"/>
          </p:nvPr>
        </p:nvSpPr>
        <p:spPr>
          <a:xfrm>
            <a:off x="1257300" y="1243584"/>
            <a:ext cx="15773400" cy="704088"/>
          </a:xfrm>
          <a:prstGeom prst="rect">
            <a:avLst/>
          </a:prstGeom>
          <a:noFill/>
          <a:ln>
            <a:noFill/>
          </a:ln>
        </p:spPr>
        <p:txBody>
          <a:bodyPr spcFirstLastPara="1" wrap="square" lIns="68575" tIns="34275" rIns="68575" bIns="34275" anchor="t" anchorCtr="0">
            <a:noAutofit/>
          </a:bodyPr>
          <a:lstStyle>
            <a:lvl1pPr marL="914400" marR="0" lvl="0" indent="-457200" algn="ctr" rtl="0">
              <a:lnSpc>
                <a:spcPct val="90000"/>
              </a:lnSpc>
              <a:spcBef>
                <a:spcPts val="0"/>
              </a:spcBef>
              <a:spcAft>
                <a:spcPts val="0"/>
              </a:spcAft>
              <a:buClr>
                <a:schemeClr val="dk2"/>
              </a:buClr>
              <a:buSzPts val="1200"/>
              <a:buFont typeface="NVIDIA Sans"/>
              <a:buNone/>
              <a:defRPr sz="2400" b="0" i="0" u="none" strike="noStrike" cap="none">
                <a:solidFill>
                  <a:schemeClr val="dk2"/>
                </a:solidFill>
                <a:latin typeface="NVIDIA Sans"/>
                <a:ea typeface="NVIDIA Sans"/>
                <a:cs typeface="NVIDIA Sans"/>
                <a:sym typeface="NVIDIA Sans"/>
              </a:defRPr>
            </a:lvl1pPr>
            <a:lvl2pPr marL="1828800" marR="0" lvl="1" indent="-457200" algn="ctr" rtl="0">
              <a:lnSpc>
                <a:spcPct val="90000"/>
              </a:lnSpc>
              <a:spcBef>
                <a:spcPts val="800"/>
              </a:spcBef>
              <a:spcAft>
                <a:spcPts val="0"/>
              </a:spcAft>
              <a:buClr>
                <a:schemeClr val="dk1"/>
              </a:buClr>
              <a:buSzPts val="1100"/>
              <a:buFont typeface="NVIDIA Sans"/>
              <a:buNone/>
              <a:defRPr sz="2200" b="0" i="0" u="none" strike="noStrike" cap="none">
                <a:solidFill>
                  <a:schemeClr val="dk1"/>
                </a:solidFill>
                <a:latin typeface="NVIDIA Sans"/>
                <a:ea typeface="NVIDIA Sans"/>
                <a:cs typeface="NVIDIA Sans"/>
                <a:sym typeface="NVIDIA Sans"/>
              </a:defRPr>
            </a:lvl2pPr>
            <a:lvl3pPr marL="2743200" marR="0" lvl="2" indent="-457200" algn="ctr" rtl="0">
              <a:lnSpc>
                <a:spcPct val="90000"/>
              </a:lnSpc>
              <a:spcBef>
                <a:spcPts val="800"/>
              </a:spcBef>
              <a:spcAft>
                <a:spcPts val="0"/>
              </a:spcAft>
              <a:buClr>
                <a:schemeClr val="dk1"/>
              </a:buClr>
              <a:buSzPts val="1100"/>
              <a:buFont typeface="NVIDIA Sans"/>
              <a:buNone/>
              <a:defRPr sz="2200" b="0" i="0" u="none" strike="noStrike" cap="none">
                <a:solidFill>
                  <a:schemeClr val="dk1"/>
                </a:solidFill>
                <a:latin typeface="NVIDIA Sans"/>
                <a:ea typeface="NVIDIA Sans"/>
                <a:cs typeface="NVIDIA Sans"/>
                <a:sym typeface="NVIDIA Sans"/>
              </a:defRPr>
            </a:lvl3pPr>
            <a:lvl4pPr marL="3657600" marR="0" lvl="3" indent="-457200" algn="ctr" rtl="0">
              <a:lnSpc>
                <a:spcPct val="90000"/>
              </a:lnSpc>
              <a:spcBef>
                <a:spcPts val="800"/>
              </a:spcBef>
              <a:spcAft>
                <a:spcPts val="0"/>
              </a:spcAft>
              <a:buClr>
                <a:schemeClr val="dk1"/>
              </a:buClr>
              <a:buSzPts val="1100"/>
              <a:buFont typeface="NVIDIA Sans"/>
              <a:buNone/>
              <a:defRPr sz="2200" b="0" i="0" u="none" strike="noStrike" cap="none">
                <a:solidFill>
                  <a:schemeClr val="dk1"/>
                </a:solidFill>
                <a:latin typeface="NVIDIA Sans"/>
                <a:ea typeface="NVIDIA Sans"/>
                <a:cs typeface="NVIDIA Sans"/>
                <a:sym typeface="NVIDIA Sans"/>
              </a:defRPr>
            </a:lvl4pPr>
            <a:lvl5pPr marL="4572000" marR="0" lvl="4" indent="-457200" algn="ctr" rtl="0">
              <a:lnSpc>
                <a:spcPct val="90000"/>
              </a:lnSpc>
              <a:spcBef>
                <a:spcPts val="800"/>
              </a:spcBef>
              <a:spcAft>
                <a:spcPts val="0"/>
              </a:spcAft>
              <a:buClr>
                <a:schemeClr val="dk1"/>
              </a:buClr>
              <a:buSzPts val="1100"/>
              <a:buFont typeface="NVIDIA Sans"/>
              <a:buNone/>
              <a:defRPr sz="2200" b="0"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947" name="Google Shape;947;p108"/>
          <p:cNvSpPr txBox="1">
            <a:spLocks noGrp="1"/>
          </p:cNvSpPr>
          <p:nvPr>
            <p:ph type="body" idx="2"/>
          </p:nvPr>
        </p:nvSpPr>
        <p:spPr>
          <a:xfrm>
            <a:off x="1257300" y="2423160"/>
            <a:ext cx="7607808" cy="6825996"/>
          </a:xfrm>
          <a:prstGeom prst="rect">
            <a:avLst/>
          </a:prstGeom>
          <a:noFill/>
          <a:ln>
            <a:noFill/>
          </a:ln>
        </p:spPr>
        <p:txBody>
          <a:bodyPr spcFirstLastPara="1" wrap="square" lIns="68575" tIns="34275" rIns="68575" bIns="34275" anchor="t" anchorCtr="0">
            <a:noAutofit/>
          </a:bodyPr>
          <a:lstStyle>
            <a:lvl1pPr marL="914400" marR="0" lvl="0" indent="-596900" algn="l" rtl="0">
              <a:lnSpc>
                <a:spcPct val="90000"/>
              </a:lnSpc>
              <a:spcBef>
                <a:spcPts val="1600"/>
              </a:spcBef>
              <a:spcAft>
                <a:spcPts val="0"/>
              </a:spcAft>
              <a:buClr>
                <a:schemeClr val="dk2"/>
              </a:buClr>
              <a:buSzPts val="1100"/>
              <a:buFont typeface="NVIDIA Sans"/>
              <a:buChar char="•"/>
              <a:defRPr sz="2200" b="0" i="0" u="none" strike="noStrike" cap="none">
                <a:solidFill>
                  <a:schemeClr val="lt1"/>
                </a:solidFill>
                <a:latin typeface="NVIDIA Sans"/>
                <a:ea typeface="NVIDIA Sans"/>
                <a:cs typeface="NVIDIA Sans"/>
                <a:sym typeface="NVIDIA Sans"/>
              </a:defRPr>
            </a:lvl1pPr>
            <a:lvl2pPr marL="1828800" marR="0" lvl="1" indent="-584200" algn="l" rtl="0">
              <a:lnSpc>
                <a:spcPct val="90000"/>
              </a:lnSpc>
              <a:spcBef>
                <a:spcPts val="800"/>
              </a:spcBef>
              <a:spcAft>
                <a:spcPts val="0"/>
              </a:spcAft>
              <a:buClr>
                <a:schemeClr val="dk2"/>
              </a:buClr>
              <a:buSzPts val="1000"/>
              <a:buFont typeface="NVIDIA Sans"/>
              <a:buChar char="•"/>
              <a:defRPr sz="2000" b="0" i="0" u="none" strike="noStrike" cap="none">
                <a:solidFill>
                  <a:schemeClr val="lt1"/>
                </a:solidFill>
                <a:latin typeface="NVIDIA Sans"/>
                <a:ea typeface="NVIDIA Sans"/>
                <a:cs typeface="NVIDIA Sans"/>
                <a:sym typeface="NVIDIA Sans"/>
              </a:defRPr>
            </a:lvl2pPr>
            <a:lvl3pPr marL="2743200" marR="0" lvl="2" indent="-571500" algn="l" rtl="0">
              <a:lnSpc>
                <a:spcPct val="90000"/>
              </a:lnSpc>
              <a:spcBef>
                <a:spcPts val="800"/>
              </a:spcBef>
              <a:spcAft>
                <a:spcPts val="0"/>
              </a:spcAft>
              <a:buClr>
                <a:schemeClr val="dk2"/>
              </a:buClr>
              <a:buSzPts val="900"/>
              <a:buFont typeface="NVIDIA Sans"/>
              <a:buChar char="•"/>
              <a:defRPr sz="1800" b="0" i="0" u="none" strike="noStrike" cap="none">
                <a:solidFill>
                  <a:schemeClr val="lt1"/>
                </a:solidFill>
                <a:latin typeface="NVIDIA Sans"/>
                <a:ea typeface="NVIDIA Sans"/>
                <a:cs typeface="NVIDIA Sans"/>
                <a:sym typeface="NVIDIA Sans"/>
              </a:defRPr>
            </a:lvl3pPr>
            <a:lvl4pPr marL="3657600" marR="0" lvl="3" indent="-558800" algn="l" rtl="0">
              <a:lnSpc>
                <a:spcPct val="90000"/>
              </a:lnSpc>
              <a:spcBef>
                <a:spcPts val="800"/>
              </a:spcBef>
              <a:spcAft>
                <a:spcPts val="0"/>
              </a:spcAft>
              <a:buClr>
                <a:schemeClr val="dk2"/>
              </a:buClr>
              <a:buSzPts val="800"/>
              <a:buFont typeface="NVIDIA Sans"/>
              <a:buChar char="•"/>
              <a:defRPr sz="1600" b="0" i="0" u="none" strike="noStrike" cap="none">
                <a:solidFill>
                  <a:schemeClr val="lt1"/>
                </a:solidFill>
                <a:latin typeface="NVIDIA Sans"/>
                <a:ea typeface="NVIDIA Sans"/>
                <a:cs typeface="NVIDIA Sans"/>
                <a:sym typeface="NVIDIA Sans"/>
              </a:defRPr>
            </a:lvl4pPr>
            <a:lvl5pPr marL="4572000" marR="0" lvl="4" indent="-546100" algn="l" rtl="0">
              <a:lnSpc>
                <a:spcPct val="90000"/>
              </a:lnSpc>
              <a:spcBef>
                <a:spcPts val="800"/>
              </a:spcBef>
              <a:spcAft>
                <a:spcPts val="0"/>
              </a:spcAft>
              <a:buClr>
                <a:schemeClr val="dk2"/>
              </a:buClr>
              <a:buSzPts val="700"/>
              <a:buFont typeface="NVIDIA Sans"/>
              <a:buChar char="•"/>
              <a:defRPr sz="1400" b="0" i="0" u="none" strike="noStrike" cap="none">
                <a:solidFill>
                  <a:schemeClr val="lt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948" name="Google Shape;948;p108"/>
          <p:cNvSpPr txBox="1">
            <a:spLocks noGrp="1"/>
          </p:cNvSpPr>
          <p:nvPr>
            <p:ph type="body" idx="3"/>
          </p:nvPr>
        </p:nvSpPr>
        <p:spPr>
          <a:xfrm>
            <a:off x="9422892" y="2423160"/>
            <a:ext cx="7607808" cy="6825996"/>
          </a:xfrm>
          <a:prstGeom prst="rect">
            <a:avLst/>
          </a:prstGeom>
          <a:noFill/>
          <a:ln>
            <a:noFill/>
          </a:ln>
        </p:spPr>
        <p:txBody>
          <a:bodyPr spcFirstLastPara="1" wrap="square" lIns="68575" tIns="34275" rIns="68575" bIns="34275" anchor="t" anchorCtr="0">
            <a:noAutofit/>
          </a:bodyPr>
          <a:lstStyle>
            <a:lvl1pPr marL="914400" marR="0" lvl="0" indent="-596900" algn="l" rtl="0">
              <a:lnSpc>
                <a:spcPct val="90000"/>
              </a:lnSpc>
              <a:spcBef>
                <a:spcPts val="1600"/>
              </a:spcBef>
              <a:spcAft>
                <a:spcPts val="0"/>
              </a:spcAft>
              <a:buClr>
                <a:schemeClr val="dk2"/>
              </a:buClr>
              <a:buSzPts val="1100"/>
              <a:buFont typeface="NVIDIA Sans"/>
              <a:buChar char="•"/>
              <a:defRPr sz="2200" b="0" i="0" u="none" strike="noStrike" cap="none">
                <a:solidFill>
                  <a:schemeClr val="lt1"/>
                </a:solidFill>
                <a:latin typeface="NVIDIA Sans"/>
                <a:ea typeface="NVIDIA Sans"/>
                <a:cs typeface="NVIDIA Sans"/>
                <a:sym typeface="NVIDIA Sans"/>
              </a:defRPr>
            </a:lvl1pPr>
            <a:lvl2pPr marL="1828800" marR="0" lvl="1" indent="-584200" algn="l" rtl="0">
              <a:lnSpc>
                <a:spcPct val="90000"/>
              </a:lnSpc>
              <a:spcBef>
                <a:spcPts val="800"/>
              </a:spcBef>
              <a:spcAft>
                <a:spcPts val="0"/>
              </a:spcAft>
              <a:buClr>
                <a:schemeClr val="dk2"/>
              </a:buClr>
              <a:buSzPts val="1000"/>
              <a:buFont typeface="NVIDIA Sans"/>
              <a:buChar char="•"/>
              <a:defRPr sz="2000" b="0" i="0" u="none" strike="noStrike" cap="none">
                <a:solidFill>
                  <a:schemeClr val="lt1"/>
                </a:solidFill>
                <a:latin typeface="NVIDIA Sans"/>
                <a:ea typeface="NVIDIA Sans"/>
                <a:cs typeface="NVIDIA Sans"/>
                <a:sym typeface="NVIDIA Sans"/>
              </a:defRPr>
            </a:lvl2pPr>
            <a:lvl3pPr marL="2743200" marR="0" lvl="2" indent="-571500" algn="l" rtl="0">
              <a:lnSpc>
                <a:spcPct val="90000"/>
              </a:lnSpc>
              <a:spcBef>
                <a:spcPts val="800"/>
              </a:spcBef>
              <a:spcAft>
                <a:spcPts val="0"/>
              </a:spcAft>
              <a:buClr>
                <a:schemeClr val="dk2"/>
              </a:buClr>
              <a:buSzPts val="900"/>
              <a:buFont typeface="NVIDIA Sans"/>
              <a:buChar char="•"/>
              <a:defRPr sz="1800" b="0" i="0" u="none" strike="noStrike" cap="none">
                <a:solidFill>
                  <a:schemeClr val="lt1"/>
                </a:solidFill>
                <a:latin typeface="NVIDIA Sans"/>
                <a:ea typeface="NVIDIA Sans"/>
                <a:cs typeface="NVIDIA Sans"/>
                <a:sym typeface="NVIDIA Sans"/>
              </a:defRPr>
            </a:lvl3pPr>
            <a:lvl4pPr marL="3657600" marR="0" lvl="3" indent="-558800" algn="l" rtl="0">
              <a:lnSpc>
                <a:spcPct val="90000"/>
              </a:lnSpc>
              <a:spcBef>
                <a:spcPts val="800"/>
              </a:spcBef>
              <a:spcAft>
                <a:spcPts val="0"/>
              </a:spcAft>
              <a:buClr>
                <a:schemeClr val="dk2"/>
              </a:buClr>
              <a:buSzPts val="800"/>
              <a:buFont typeface="NVIDIA Sans"/>
              <a:buChar char="•"/>
              <a:defRPr sz="1600" b="0" i="0" u="none" strike="noStrike" cap="none">
                <a:solidFill>
                  <a:schemeClr val="lt1"/>
                </a:solidFill>
                <a:latin typeface="NVIDIA Sans"/>
                <a:ea typeface="NVIDIA Sans"/>
                <a:cs typeface="NVIDIA Sans"/>
                <a:sym typeface="NVIDIA Sans"/>
              </a:defRPr>
            </a:lvl4pPr>
            <a:lvl5pPr marL="4572000" marR="0" lvl="4" indent="-546100" algn="l" rtl="0">
              <a:lnSpc>
                <a:spcPct val="90000"/>
              </a:lnSpc>
              <a:spcBef>
                <a:spcPts val="800"/>
              </a:spcBef>
              <a:spcAft>
                <a:spcPts val="0"/>
              </a:spcAft>
              <a:buClr>
                <a:schemeClr val="dk2"/>
              </a:buClr>
              <a:buSzPts val="700"/>
              <a:buFont typeface="NVIDIA Sans"/>
              <a:buChar char="•"/>
              <a:defRPr sz="1400" b="0" i="0" u="none" strike="noStrike" cap="none">
                <a:solidFill>
                  <a:schemeClr val="lt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Tree>
    <p:extLst>
      <p:ext uri="{BB962C8B-B14F-4D97-AF65-F5344CB8AC3E}">
        <p14:creationId xmlns:p14="http://schemas.microsoft.com/office/powerpoint/2010/main" val="19025069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NFIDENTIAL_Two Column">
  <p:cSld name="CONFIDENTIAL_Two Column">
    <p:spTree>
      <p:nvGrpSpPr>
        <p:cNvPr id="1" name="Shape 949"/>
        <p:cNvGrpSpPr/>
        <p:nvPr/>
      </p:nvGrpSpPr>
      <p:grpSpPr>
        <a:xfrm>
          <a:off x="0" y="0"/>
          <a:ext cx="0" cy="0"/>
          <a:chOff x="0" y="0"/>
          <a:chExt cx="0" cy="0"/>
        </a:xfrm>
      </p:grpSpPr>
      <p:sp>
        <p:nvSpPr>
          <p:cNvPr id="950" name="Google Shape;950;p109"/>
          <p:cNvSpPr txBox="1">
            <a:spLocks noGrp="1"/>
          </p:cNvSpPr>
          <p:nvPr>
            <p:ph type="title"/>
          </p:nvPr>
        </p:nvSpPr>
        <p:spPr>
          <a:xfrm>
            <a:off x="1257300" y="0"/>
            <a:ext cx="15773400" cy="12573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lt1"/>
              </a:buClr>
              <a:buSzPts val="1800"/>
              <a:buFont typeface="NVIDIA Sans"/>
              <a:buNone/>
              <a:defRPr sz="3600" b="1" cap="none">
                <a:latin typeface="NVIDIA Sans"/>
                <a:ea typeface="NVIDIA Sans"/>
                <a:cs typeface="NVIDIA Sans"/>
                <a:sym typeface="NVIDIA Sans"/>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51" name="Google Shape;951;p109"/>
          <p:cNvSpPr txBox="1">
            <a:spLocks noGrp="1"/>
          </p:cNvSpPr>
          <p:nvPr>
            <p:ph type="body" idx="1"/>
          </p:nvPr>
        </p:nvSpPr>
        <p:spPr>
          <a:xfrm>
            <a:off x="1257300" y="1243584"/>
            <a:ext cx="15773400" cy="704088"/>
          </a:xfrm>
          <a:prstGeom prst="rect">
            <a:avLst/>
          </a:prstGeom>
          <a:noFill/>
          <a:ln>
            <a:noFill/>
          </a:ln>
        </p:spPr>
        <p:txBody>
          <a:bodyPr spcFirstLastPara="1" wrap="square" lIns="68575" tIns="34275" rIns="68575" bIns="34275" anchor="t" anchorCtr="0">
            <a:noAutofit/>
          </a:bodyPr>
          <a:lstStyle>
            <a:lvl1pPr marL="914400" marR="0" lvl="0" indent="-457200" algn="ctr" rtl="0">
              <a:lnSpc>
                <a:spcPct val="90000"/>
              </a:lnSpc>
              <a:spcBef>
                <a:spcPts val="0"/>
              </a:spcBef>
              <a:spcAft>
                <a:spcPts val="0"/>
              </a:spcAft>
              <a:buClr>
                <a:schemeClr val="dk2"/>
              </a:buClr>
              <a:buSzPts val="1200"/>
              <a:buFont typeface="NVIDIA Sans"/>
              <a:buNone/>
              <a:defRPr sz="2400" b="0" i="0" u="none" strike="noStrike" cap="none">
                <a:solidFill>
                  <a:schemeClr val="dk2"/>
                </a:solidFill>
                <a:latin typeface="NVIDIA Sans"/>
                <a:ea typeface="NVIDIA Sans"/>
                <a:cs typeface="NVIDIA Sans"/>
                <a:sym typeface="NVIDIA Sans"/>
              </a:defRPr>
            </a:lvl1pPr>
            <a:lvl2pPr marL="1828800" marR="0" lvl="1" indent="-457200" algn="ctr" rtl="0">
              <a:lnSpc>
                <a:spcPct val="90000"/>
              </a:lnSpc>
              <a:spcBef>
                <a:spcPts val="800"/>
              </a:spcBef>
              <a:spcAft>
                <a:spcPts val="0"/>
              </a:spcAft>
              <a:buClr>
                <a:schemeClr val="dk1"/>
              </a:buClr>
              <a:buSzPts val="1100"/>
              <a:buFont typeface="NVIDIA Sans"/>
              <a:buNone/>
              <a:defRPr sz="2200" b="0" i="0" u="none" strike="noStrike" cap="none">
                <a:solidFill>
                  <a:schemeClr val="dk1"/>
                </a:solidFill>
                <a:latin typeface="NVIDIA Sans"/>
                <a:ea typeface="NVIDIA Sans"/>
                <a:cs typeface="NVIDIA Sans"/>
                <a:sym typeface="NVIDIA Sans"/>
              </a:defRPr>
            </a:lvl2pPr>
            <a:lvl3pPr marL="2743200" marR="0" lvl="2" indent="-457200" algn="ctr" rtl="0">
              <a:lnSpc>
                <a:spcPct val="90000"/>
              </a:lnSpc>
              <a:spcBef>
                <a:spcPts val="800"/>
              </a:spcBef>
              <a:spcAft>
                <a:spcPts val="0"/>
              </a:spcAft>
              <a:buClr>
                <a:schemeClr val="dk1"/>
              </a:buClr>
              <a:buSzPts val="1100"/>
              <a:buFont typeface="NVIDIA Sans"/>
              <a:buNone/>
              <a:defRPr sz="2200" b="0" i="0" u="none" strike="noStrike" cap="none">
                <a:solidFill>
                  <a:schemeClr val="dk1"/>
                </a:solidFill>
                <a:latin typeface="NVIDIA Sans"/>
                <a:ea typeface="NVIDIA Sans"/>
                <a:cs typeface="NVIDIA Sans"/>
                <a:sym typeface="NVIDIA Sans"/>
              </a:defRPr>
            </a:lvl3pPr>
            <a:lvl4pPr marL="3657600" marR="0" lvl="3" indent="-457200" algn="ctr" rtl="0">
              <a:lnSpc>
                <a:spcPct val="90000"/>
              </a:lnSpc>
              <a:spcBef>
                <a:spcPts val="800"/>
              </a:spcBef>
              <a:spcAft>
                <a:spcPts val="0"/>
              </a:spcAft>
              <a:buClr>
                <a:schemeClr val="dk1"/>
              </a:buClr>
              <a:buSzPts val="1100"/>
              <a:buFont typeface="NVIDIA Sans"/>
              <a:buNone/>
              <a:defRPr sz="2200" b="0" i="0" u="none" strike="noStrike" cap="none">
                <a:solidFill>
                  <a:schemeClr val="dk1"/>
                </a:solidFill>
                <a:latin typeface="NVIDIA Sans"/>
                <a:ea typeface="NVIDIA Sans"/>
                <a:cs typeface="NVIDIA Sans"/>
                <a:sym typeface="NVIDIA Sans"/>
              </a:defRPr>
            </a:lvl4pPr>
            <a:lvl5pPr marL="4572000" marR="0" lvl="4" indent="-457200" algn="ctr" rtl="0">
              <a:lnSpc>
                <a:spcPct val="90000"/>
              </a:lnSpc>
              <a:spcBef>
                <a:spcPts val="800"/>
              </a:spcBef>
              <a:spcAft>
                <a:spcPts val="0"/>
              </a:spcAft>
              <a:buClr>
                <a:schemeClr val="dk1"/>
              </a:buClr>
              <a:buSzPts val="1100"/>
              <a:buFont typeface="NVIDIA Sans"/>
              <a:buNone/>
              <a:defRPr sz="2200" b="0"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952" name="Google Shape;952;p109"/>
          <p:cNvSpPr txBox="1">
            <a:spLocks noGrp="1"/>
          </p:cNvSpPr>
          <p:nvPr>
            <p:ph type="body" idx="2"/>
          </p:nvPr>
        </p:nvSpPr>
        <p:spPr>
          <a:xfrm>
            <a:off x="1257300" y="2423160"/>
            <a:ext cx="7607808" cy="6825996"/>
          </a:xfrm>
          <a:prstGeom prst="rect">
            <a:avLst/>
          </a:prstGeom>
          <a:noFill/>
          <a:ln>
            <a:noFill/>
          </a:ln>
        </p:spPr>
        <p:txBody>
          <a:bodyPr spcFirstLastPara="1" wrap="square" lIns="68575" tIns="34275" rIns="68575" bIns="34275" anchor="t" anchorCtr="0">
            <a:noAutofit/>
          </a:bodyPr>
          <a:lstStyle>
            <a:lvl1pPr marL="914400" marR="0" lvl="0" indent="-596900" algn="l" rtl="0">
              <a:lnSpc>
                <a:spcPct val="90000"/>
              </a:lnSpc>
              <a:spcBef>
                <a:spcPts val="1600"/>
              </a:spcBef>
              <a:spcAft>
                <a:spcPts val="0"/>
              </a:spcAft>
              <a:buClr>
                <a:schemeClr val="dk2"/>
              </a:buClr>
              <a:buSzPts val="1100"/>
              <a:buFont typeface="NVIDIA Sans"/>
              <a:buChar char="•"/>
              <a:defRPr sz="2200" b="0" i="0" u="none" strike="noStrike" cap="none">
                <a:solidFill>
                  <a:schemeClr val="lt1"/>
                </a:solidFill>
                <a:latin typeface="NVIDIA Sans"/>
                <a:ea typeface="NVIDIA Sans"/>
                <a:cs typeface="NVIDIA Sans"/>
                <a:sym typeface="NVIDIA Sans"/>
              </a:defRPr>
            </a:lvl1pPr>
            <a:lvl2pPr marL="1828800" marR="0" lvl="1" indent="-584200" algn="l" rtl="0">
              <a:lnSpc>
                <a:spcPct val="90000"/>
              </a:lnSpc>
              <a:spcBef>
                <a:spcPts val="800"/>
              </a:spcBef>
              <a:spcAft>
                <a:spcPts val="0"/>
              </a:spcAft>
              <a:buClr>
                <a:schemeClr val="dk2"/>
              </a:buClr>
              <a:buSzPts val="1000"/>
              <a:buFont typeface="NVIDIA Sans"/>
              <a:buChar char="•"/>
              <a:defRPr sz="2000" b="0" i="0" u="none" strike="noStrike" cap="none">
                <a:solidFill>
                  <a:schemeClr val="lt1"/>
                </a:solidFill>
                <a:latin typeface="NVIDIA Sans"/>
                <a:ea typeface="NVIDIA Sans"/>
                <a:cs typeface="NVIDIA Sans"/>
                <a:sym typeface="NVIDIA Sans"/>
              </a:defRPr>
            </a:lvl2pPr>
            <a:lvl3pPr marL="2743200" marR="0" lvl="2" indent="-571500" algn="l" rtl="0">
              <a:lnSpc>
                <a:spcPct val="90000"/>
              </a:lnSpc>
              <a:spcBef>
                <a:spcPts val="800"/>
              </a:spcBef>
              <a:spcAft>
                <a:spcPts val="0"/>
              </a:spcAft>
              <a:buClr>
                <a:schemeClr val="dk2"/>
              </a:buClr>
              <a:buSzPts val="900"/>
              <a:buFont typeface="NVIDIA Sans"/>
              <a:buChar char="•"/>
              <a:defRPr sz="1800" b="0" i="0" u="none" strike="noStrike" cap="none">
                <a:solidFill>
                  <a:schemeClr val="lt1"/>
                </a:solidFill>
                <a:latin typeface="NVIDIA Sans"/>
                <a:ea typeface="NVIDIA Sans"/>
                <a:cs typeface="NVIDIA Sans"/>
                <a:sym typeface="NVIDIA Sans"/>
              </a:defRPr>
            </a:lvl3pPr>
            <a:lvl4pPr marL="3657600" marR="0" lvl="3" indent="-558800" algn="l" rtl="0">
              <a:lnSpc>
                <a:spcPct val="90000"/>
              </a:lnSpc>
              <a:spcBef>
                <a:spcPts val="800"/>
              </a:spcBef>
              <a:spcAft>
                <a:spcPts val="0"/>
              </a:spcAft>
              <a:buClr>
                <a:schemeClr val="dk2"/>
              </a:buClr>
              <a:buSzPts val="800"/>
              <a:buFont typeface="NVIDIA Sans"/>
              <a:buChar char="•"/>
              <a:defRPr sz="1600" b="0" i="0" u="none" strike="noStrike" cap="none">
                <a:solidFill>
                  <a:schemeClr val="lt1"/>
                </a:solidFill>
                <a:latin typeface="NVIDIA Sans"/>
                <a:ea typeface="NVIDIA Sans"/>
                <a:cs typeface="NVIDIA Sans"/>
                <a:sym typeface="NVIDIA Sans"/>
              </a:defRPr>
            </a:lvl4pPr>
            <a:lvl5pPr marL="4572000" marR="0" lvl="4" indent="-546100" algn="l" rtl="0">
              <a:lnSpc>
                <a:spcPct val="90000"/>
              </a:lnSpc>
              <a:spcBef>
                <a:spcPts val="800"/>
              </a:spcBef>
              <a:spcAft>
                <a:spcPts val="0"/>
              </a:spcAft>
              <a:buClr>
                <a:schemeClr val="dk2"/>
              </a:buClr>
              <a:buSzPts val="700"/>
              <a:buFont typeface="NVIDIA Sans"/>
              <a:buChar char="•"/>
              <a:defRPr sz="1400" b="0" i="0" u="none" strike="noStrike" cap="none">
                <a:solidFill>
                  <a:schemeClr val="lt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953" name="Google Shape;953;p109"/>
          <p:cNvSpPr txBox="1">
            <a:spLocks noGrp="1"/>
          </p:cNvSpPr>
          <p:nvPr>
            <p:ph type="body" idx="3"/>
          </p:nvPr>
        </p:nvSpPr>
        <p:spPr>
          <a:xfrm>
            <a:off x="9422892" y="2423160"/>
            <a:ext cx="7607808" cy="6825996"/>
          </a:xfrm>
          <a:prstGeom prst="rect">
            <a:avLst/>
          </a:prstGeom>
          <a:noFill/>
          <a:ln>
            <a:noFill/>
          </a:ln>
        </p:spPr>
        <p:txBody>
          <a:bodyPr spcFirstLastPara="1" wrap="square" lIns="68575" tIns="34275" rIns="68575" bIns="34275" anchor="t" anchorCtr="0">
            <a:noAutofit/>
          </a:bodyPr>
          <a:lstStyle>
            <a:lvl1pPr marL="914400" marR="0" lvl="0" indent="-596900" algn="l" rtl="0">
              <a:lnSpc>
                <a:spcPct val="90000"/>
              </a:lnSpc>
              <a:spcBef>
                <a:spcPts val="1600"/>
              </a:spcBef>
              <a:spcAft>
                <a:spcPts val="0"/>
              </a:spcAft>
              <a:buClr>
                <a:schemeClr val="dk2"/>
              </a:buClr>
              <a:buSzPts val="1100"/>
              <a:buFont typeface="NVIDIA Sans"/>
              <a:buChar char="•"/>
              <a:defRPr sz="2200" b="0" i="0" u="none" strike="noStrike" cap="none">
                <a:solidFill>
                  <a:schemeClr val="lt1"/>
                </a:solidFill>
                <a:latin typeface="NVIDIA Sans"/>
                <a:ea typeface="NVIDIA Sans"/>
                <a:cs typeface="NVIDIA Sans"/>
                <a:sym typeface="NVIDIA Sans"/>
              </a:defRPr>
            </a:lvl1pPr>
            <a:lvl2pPr marL="1828800" marR="0" lvl="1" indent="-584200" algn="l" rtl="0">
              <a:lnSpc>
                <a:spcPct val="90000"/>
              </a:lnSpc>
              <a:spcBef>
                <a:spcPts val="800"/>
              </a:spcBef>
              <a:spcAft>
                <a:spcPts val="0"/>
              </a:spcAft>
              <a:buClr>
                <a:schemeClr val="dk2"/>
              </a:buClr>
              <a:buSzPts val="1000"/>
              <a:buFont typeface="NVIDIA Sans"/>
              <a:buChar char="•"/>
              <a:defRPr sz="2000" b="0" i="0" u="none" strike="noStrike" cap="none">
                <a:solidFill>
                  <a:schemeClr val="lt1"/>
                </a:solidFill>
                <a:latin typeface="NVIDIA Sans"/>
                <a:ea typeface="NVIDIA Sans"/>
                <a:cs typeface="NVIDIA Sans"/>
                <a:sym typeface="NVIDIA Sans"/>
              </a:defRPr>
            </a:lvl2pPr>
            <a:lvl3pPr marL="2743200" marR="0" lvl="2" indent="-571500" algn="l" rtl="0">
              <a:lnSpc>
                <a:spcPct val="90000"/>
              </a:lnSpc>
              <a:spcBef>
                <a:spcPts val="800"/>
              </a:spcBef>
              <a:spcAft>
                <a:spcPts val="0"/>
              </a:spcAft>
              <a:buClr>
                <a:schemeClr val="dk2"/>
              </a:buClr>
              <a:buSzPts val="900"/>
              <a:buFont typeface="NVIDIA Sans"/>
              <a:buChar char="•"/>
              <a:defRPr sz="1800" b="0" i="0" u="none" strike="noStrike" cap="none">
                <a:solidFill>
                  <a:schemeClr val="lt1"/>
                </a:solidFill>
                <a:latin typeface="NVIDIA Sans"/>
                <a:ea typeface="NVIDIA Sans"/>
                <a:cs typeface="NVIDIA Sans"/>
                <a:sym typeface="NVIDIA Sans"/>
              </a:defRPr>
            </a:lvl3pPr>
            <a:lvl4pPr marL="3657600" marR="0" lvl="3" indent="-558800" algn="l" rtl="0">
              <a:lnSpc>
                <a:spcPct val="90000"/>
              </a:lnSpc>
              <a:spcBef>
                <a:spcPts val="800"/>
              </a:spcBef>
              <a:spcAft>
                <a:spcPts val="0"/>
              </a:spcAft>
              <a:buClr>
                <a:schemeClr val="dk2"/>
              </a:buClr>
              <a:buSzPts val="800"/>
              <a:buFont typeface="NVIDIA Sans"/>
              <a:buChar char="•"/>
              <a:defRPr sz="1600" b="0" i="0" u="none" strike="noStrike" cap="none">
                <a:solidFill>
                  <a:schemeClr val="lt1"/>
                </a:solidFill>
                <a:latin typeface="NVIDIA Sans"/>
                <a:ea typeface="NVIDIA Sans"/>
                <a:cs typeface="NVIDIA Sans"/>
                <a:sym typeface="NVIDIA Sans"/>
              </a:defRPr>
            </a:lvl4pPr>
            <a:lvl5pPr marL="4572000" marR="0" lvl="4" indent="-546100" algn="l" rtl="0">
              <a:lnSpc>
                <a:spcPct val="90000"/>
              </a:lnSpc>
              <a:spcBef>
                <a:spcPts val="800"/>
              </a:spcBef>
              <a:spcAft>
                <a:spcPts val="0"/>
              </a:spcAft>
              <a:buClr>
                <a:schemeClr val="dk2"/>
              </a:buClr>
              <a:buSzPts val="700"/>
              <a:buFont typeface="NVIDIA Sans"/>
              <a:buChar char="•"/>
              <a:defRPr sz="1400" b="0" i="0" u="none" strike="noStrike" cap="none">
                <a:solidFill>
                  <a:schemeClr val="lt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954" name="Google Shape;954;p109"/>
          <p:cNvSpPr txBox="1"/>
          <p:nvPr/>
        </p:nvSpPr>
        <p:spPr>
          <a:xfrm>
            <a:off x="354242" y="9817895"/>
            <a:ext cx="3450944" cy="507771"/>
          </a:xfrm>
          <a:prstGeom prst="rect">
            <a:avLst/>
          </a:prstGeom>
          <a:noFill/>
          <a:ln>
            <a:noFill/>
          </a:ln>
        </p:spPr>
        <p:txBody>
          <a:bodyPr spcFirstLastPara="1" wrap="square" lIns="137150" tIns="68550" rIns="137150" bIns="68550" anchor="t" anchorCtr="0">
            <a:spAutoFit/>
          </a:bodyPr>
          <a:lstStyle/>
          <a:p>
            <a:pPr marL="0" marR="0" lvl="0" indent="0" algn="l" rtl="0">
              <a:spcBef>
                <a:spcPts val="0"/>
              </a:spcBef>
              <a:spcAft>
                <a:spcPts val="0"/>
              </a:spcAft>
              <a:buNone/>
            </a:pPr>
            <a:r>
              <a:rPr lang="en" sz="1200">
                <a:solidFill>
                  <a:schemeClr val="lt1"/>
                </a:solidFill>
                <a:latin typeface="NVIDIA Sans Medium"/>
                <a:ea typeface="NVIDIA Sans Medium"/>
                <a:cs typeface="NVIDIA Sans Medium"/>
                <a:sym typeface="NVIDIA Sans Medium"/>
              </a:rPr>
              <a:t>NVIDIA CONFIDENTIAL. DO NOT DISTRIBUTE.</a:t>
            </a:r>
            <a:endParaRPr sz="2200"/>
          </a:p>
        </p:txBody>
      </p:sp>
    </p:spTree>
    <p:extLst>
      <p:ext uri="{BB962C8B-B14F-4D97-AF65-F5344CB8AC3E}">
        <p14:creationId xmlns:p14="http://schemas.microsoft.com/office/powerpoint/2010/main" val="189781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Image Left - Text Right">
  <p:cSld name="Image Left - Text Right">
    <p:spTree>
      <p:nvGrpSpPr>
        <p:cNvPr id="1" name="Shape 955"/>
        <p:cNvGrpSpPr/>
        <p:nvPr/>
      </p:nvGrpSpPr>
      <p:grpSpPr>
        <a:xfrm>
          <a:off x="0" y="0"/>
          <a:ext cx="0" cy="0"/>
          <a:chOff x="0" y="0"/>
          <a:chExt cx="0" cy="0"/>
        </a:xfrm>
      </p:grpSpPr>
      <p:sp>
        <p:nvSpPr>
          <p:cNvPr id="956" name="Google Shape;956;p110"/>
          <p:cNvSpPr>
            <a:spLocks noGrp="1"/>
          </p:cNvSpPr>
          <p:nvPr>
            <p:ph type="pic" idx="2"/>
          </p:nvPr>
        </p:nvSpPr>
        <p:spPr>
          <a:xfrm>
            <a:off x="1" y="0"/>
            <a:ext cx="8206582" cy="10287000"/>
          </a:xfrm>
          <a:prstGeom prst="rect">
            <a:avLst/>
          </a:prstGeom>
          <a:solidFill>
            <a:srgbClr val="F2F2F2">
              <a:alpha val="60784"/>
            </a:srgbClr>
          </a:solidFill>
          <a:ln w="9525" cap="flat" cmpd="sng">
            <a:solidFill>
              <a:schemeClr val="accent5"/>
            </a:solidFill>
            <a:prstDash val="solid"/>
            <a:round/>
            <a:headEnd type="none" w="sm" len="sm"/>
            <a:tailEnd type="none" w="sm" len="sm"/>
          </a:ln>
        </p:spPr>
      </p:sp>
      <p:sp>
        <p:nvSpPr>
          <p:cNvPr id="957" name="Google Shape;957;p110"/>
          <p:cNvSpPr txBox="1">
            <a:spLocks noGrp="1"/>
          </p:cNvSpPr>
          <p:nvPr>
            <p:ph type="title"/>
          </p:nvPr>
        </p:nvSpPr>
        <p:spPr>
          <a:xfrm>
            <a:off x="9564624" y="151035"/>
            <a:ext cx="7319772" cy="1682846"/>
          </a:xfrm>
          <a:prstGeom prst="rect">
            <a:avLst/>
          </a:prstGeom>
          <a:noFill/>
          <a:ln>
            <a:noFill/>
          </a:ln>
        </p:spPr>
        <p:txBody>
          <a:bodyPr spcFirstLastPara="1" wrap="square" lIns="68575" tIns="34275" rIns="68575" bIns="34275" anchor="b" anchorCtr="0">
            <a:normAutofit/>
          </a:bodyPr>
          <a:lstStyle>
            <a:lvl1pPr lvl="0" algn="l">
              <a:lnSpc>
                <a:spcPct val="90000"/>
              </a:lnSpc>
              <a:spcBef>
                <a:spcPts val="400"/>
              </a:spcBef>
              <a:spcAft>
                <a:spcPts val="0"/>
              </a:spcAft>
              <a:buClr>
                <a:schemeClr val="lt1"/>
              </a:buClr>
              <a:buSzPts val="1800"/>
              <a:buFont typeface="NVIDIA Sans"/>
              <a:buNone/>
              <a:defRPr sz="3600" b="1" cap="none">
                <a:latin typeface="NVIDIA Sans"/>
                <a:ea typeface="NVIDIA Sans"/>
                <a:cs typeface="NVIDIA Sans"/>
                <a:sym typeface="NVIDIA Sans"/>
              </a:defRPr>
            </a:lvl1pPr>
            <a:lvl2pPr lvl="1">
              <a:spcBef>
                <a:spcPts val="40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58" name="Google Shape;958;p110"/>
          <p:cNvSpPr txBox="1">
            <a:spLocks noGrp="1"/>
          </p:cNvSpPr>
          <p:nvPr>
            <p:ph type="body" idx="1"/>
          </p:nvPr>
        </p:nvSpPr>
        <p:spPr>
          <a:xfrm>
            <a:off x="9564624" y="3494099"/>
            <a:ext cx="7319772" cy="5672762"/>
          </a:xfrm>
          <a:prstGeom prst="rect">
            <a:avLst/>
          </a:prstGeom>
          <a:noFill/>
          <a:ln>
            <a:noFill/>
          </a:ln>
        </p:spPr>
        <p:txBody>
          <a:bodyPr spcFirstLastPara="1" wrap="square" lIns="68575" tIns="34275" rIns="68575" bIns="34275" anchor="t" anchorCtr="0">
            <a:noAutofit/>
          </a:bodyPr>
          <a:lstStyle>
            <a:lvl1pPr marL="914400" marR="0" lvl="0" indent="-596900" algn="l" rtl="0">
              <a:lnSpc>
                <a:spcPct val="90000"/>
              </a:lnSpc>
              <a:spcBef>
                <a:spcPts val="1600"/>
              </a:spcBef>
              <a:spcAft>
                <a:spcPts val="0"/>
              </a:spcAft>
              <a:buClr>
                <a:schemeClr val="dk2"/>
              </a:buClr>
              <a:buSzPts val="1100"/>
              <a:buFont typeface="NVIDIA Sans"/>
              <a:buChar char="•"/>
              <a:defRPr sz="2200" b="0" i="0" u="none" strike="noStrike" cap="none">
                <a:solidFill>
                  <a:schemeClr val="lt1"/>
                </a:solidFill>
                <a:latin typeface="NVIDIA Sans"/>
                <a:ea typeface="NVIDIA Sans"/>
                <a:cs typeface="NVIDIA Sans"/>
                <a:sym typeface="NVIDIA Sans"/>
              </a:defRPr>
            </a:lvl1pPr>
            <a:lvl2pPr marL="1828800" marR="0" lvl="1" indent="-584200" algn="l" rtl="0">
              <a:lnSpc>
                <a:spcPct val="90000"/>
              </a:lnSpc>
              <a:spcBef>
                <a:spcPts val="800"/>
              </a:spcBef>
              <a:spcAft>
                <a:spcPts val="0"/>
              </a:spcAft>
              <a:buClr>
                <a:schemeClr val="dk2"/>
              </a:buClr>
              <a:buSzPts val="1000"/>
              <a:buFont typeface="NVIDIA Sans"/>
              <a:buChar char="•"/>
              <a:defRPr sz="2000" b="0" i="0" u="none" strike="noStrike" cap="none">
                <a:solidFill>
                  <a:schemeClr val="lt1"/>
                </a:solidFill>
                <a:latin typeface="NVIDIA Sans"/>
                <a:ea typeface="NVIDIA Sans"/>
                <a:cs typeface="NVIDIA Sans"/>
                <a:sym typeface="NVIDIA Sans"/>
              </a:defRPr>
            </a:lvl2pPr>
            <a:lvl3pPr marL="2743200" marR="0" lvl="2" indent="-571500" algn="l" rtl="0">
              <a:lnSpc>
                <a:spcPct val="90000"/>
              </a:lnSpc>
              <a:spcBef>
                <a:spcPts val="800"/>
              </a:spcBef>
              <a:spcAft>
                <a:spcPts val="0"/>
              </a:spcAft>
              <a:buClr>
                <a:schemeClr val="dk2"/>
              </a:buClr>
              <a:buSzPts val="900"/>
              <a:buFont typeface="NVIDIA Sans"/>
              <a:buChar char="•"/>
              <a:defRPr sz="1800" b="0" i="0" u="none" strike="noStrike" cap="none">
                <a:solidFill>
                  <a:schemeClr val="lt1"/>
                </a:solidFill>
                <a:latin typeface="NVIDIA Sans"/>
                <a:ea typeface="NVIDIA Sans"/>
                <a:cs typeface="NVIDIA Sans"/>
                <a:sym typeface="NVIDIA Sans"/>
              </a:defRPr>
            </a:lvl3pPr>
            <a:lvl4pPr marL="3657600" marR="0" lvl="3" indent="-558800" algn="l" rtl="0">
              <a:lnSpc>
                <a:spcPct val="90000"/>
              </a:lnSpc>
              <a:spcBef>
                <a:spcPts val="800"/>
              </a:spcBef>
              <a:spcAft>
                <a:spcPts val="0"/>
              </a:spcAft>
              <a:buClr>
                <a:schemeClr val="dk2"/>
              </a:buClr>
              <a:buSzPts val="800"/>
              <a:buFont typeface="NVIDIA Sans"/>
              <a:buChar char="•"/>
              <a:defRPr sz="1600" b="0" i="0" u="none" strike="noStrike" cap="none">
                <a:solidFill>
                  <a:schemeClr val="lt1"/>
                </a:solidFill>
                <a:latin typeface="NVIDIA Sans"/>
                <a:ea typeface="NVIDIA Sans"/>
                <a:cs typeface="NVIDIA Sans"/>
                <a:sym typeface="NVIDIA Sans"/>
              </a:defRPr>
            </a:lvl4pPr>
            <a:lvl5pPr marL="4572000" marR="0" lvl="4" indent="-546100" algn="l" rtl="0">
              <a:lnSpc>
                <a:spcPct val="90000"/>
              </a:lnSpc>
              <a:spcBef>
                <a:spcPts val="800"/>
              </a:spcBef>
              <a:spcAft>
                <a:spcPts val="0"/>
              </a:spcAft>
              <a:buClr>
                <a:schemeClr val="dk2"/>
              </a:buClr>
              <a:buSzPts val="700"/>
              <a:buFont typeface="NVIDIA Sans"/>
              <a:buChar char="•"/>
              <a:defRPr sz="1400" b="0" i="0" u="none" strike="noStrike" cap="none">
                <a:solidFill>
                  <a:schemeClr val="lt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959" name="Google Shape;959;p110"/>
          <p:cNvSpPr txBox="1">
            <a:spLocks noGrp="1"/>
          </p:cNvSpPr>
          <p:nvPr>
            <p:ph type="body" idx="3"/>
          </p:nvPr>
        </p:nvSpPr>
        <p:spPr>
          <a:xfrm>
            <a:off x="9564624" y="1865884"/>
            <a:ext cx="7319772" cy="704088"/>
          </a:xfrm>
          <a:prstGeom prst="rect">
            <a:avLst/>
          </a:prstGeom>
          <a:noFill/>
          <a:ln>
            <a:noFill/>
          </a:ln>
        </p:spPr>
        <p:txBody>
          <a:bodyPr spcFirstLastPara="1" wrap="square" lIns="68575" tIns="34275" rIns="68575" bIns="34275" anchor="t" anchorCtr="0">
            <a:noAutofit/>
          </a:bodyPr>
          <a:lstStyle>
            <a:lvl1pPr marL="914400" marR="0" lvl="0" indent="-457200" algn="l" rtl="0">
              <a:lnSpc>
                <a:spcPct val="90000"/>
              </a:lnSpc>
              <a:spcBef>
                <a:spcPts val="400"/>
              </a:spcBef>
              <a:spcAft>
                <a:spcPts val="0"/>
              </a:spcAft>
              <a:buClr>
                <a:schemeClr val="dk2"/>
              </a:buClr>
              <a:buSzPts val="1200"/>
              <a:buFont typeface="NVIDIA Sans"/>
              <a:buNone/>
              <a:defRPr sz="2400" b="0" i="0" u="none" strike="noStrike" cap="none">
                <a:solidFill>
                  <a:schemeClr val="dk2"/>
                </a:solidFill>
                <a:latin typeface="NVIDIA Sans"/>
                <a:ea typeface="NVIDIA Sans"/>
                <a:cs typeface="NVIDIA Sans"/>
                <a:sym typeface="NVIDIA Sans"/>
              </a:defRPr>
            </a:lvl1pPr>
            <a:lvl2pPr marL="1828800" marR="0" lvl="1" indent="-457200" algn="ctr" rtl="0">
              <a:lnSpc>
                <a:spcPct val="90000"/>
              </a:lnSpc>
              <a:spcBef>
                <a:spcPts val="800"/>
              </a:spcBef>
              <a:spcAft>
                <a:spcPts val="0"/>
              </a:spcAft>
              <a:buClr>
                <a:schemeClr val="dk1"/>
              </a:buClr>
              <a:buSzPts val="1100"/>
              <a:buFont typeface="NVIDIA Sans"/>
              <a:buNone/>
              <a:defRPr sz="2200" b="0" i="0" u="none" strike="noStrike" cap="none">
                <a:solidFill>
                  <a:schemeClr val="dk1"/>
                </a:solidFill>
                <a:latin typeface="NVIDIA Sans"/>
                <a:ea typeface="NVIDIA Sans"/>
                <a:cs typeface="NVIDIA Sans"/>
                <a:sym typeface="NVIDIA Sans"/>
              </a:defRPr>
            </a:lvl2pPr>
            <a:lvl3pPr marL="2743200" marR="0" lvl="2" indent="-457200" algn="ctr" rtl="0">
              <a:lnSpc>
                <a:spcPct val="90000"/>
              </a:lnSpc>
              <a:spcBef>
                <a:spcPts val="800"/>
              </a:spcBef>
              <a:spcAft>
                <a:spcPts val="0"/>
              </a:spcAft>
              <a:buClr>
                <a:schemeClr val="dk1"/>
              </a:buClr>
              <a:buSzPts val="1100"/>
              <a:buFont typeface="NVIDIA Sans"/>
              <a:buNone/>
              <a:defRPr sz="2200" b="0" i="0" u="none" strike="noStrike" cap="none">
                <a:solidFill>
                  <a:schemeClr val="dk1"/>
                </a:solidFill>
                <a:latin typeface="NVIDIA Sans"/>
                <a:ea typeface="NVIDIA Sans"/>
                <a:cs typeface="NVIDIA Sans"/>
                <a:sym typeface="NVIDIA Sans"/>
              </a:defRPr>
            </a:lvl3pPr>
            <a:lvl4pPr marL="3657600" marR="0" lvl="3" indent="-457200" algn="ctr" rtl="0">
              <a:lnSpc>
                <a:spcPct val="90000"/>
              </a:lnSpc>
              <a:spcBef>
                <a:spcPts val="800"/>
              </a:spcBef>
              <a:spcAft>
                <a:spcPts val="0"/>
              </a:spcAft>
              <a:buClr>
                <a:schemeClr val="dk1"/>
              </a:buClr>
              <a:buSzPts val="1100"/>
              <a:buFont typeface="NVIDIA Sans"/>
              <a:buNone/>
              <a:defRPr sz="2200" b="0" i="0" u="none" strike="noStrike" cap="none">
                <a:solidFill>
                  <a:schemeClr val="dk1"/>
                </a:solidFill>
                <a:latin typeface="NVIDIA Sans"/>
                <a:ea typeface="NVIDIA Sans"/>
                <a:cs typeface="NVIDIA Sans"/>
                <a:sym typeface="NVIDIA Sans"/>
              </a:defRPr>
            </a:lvl4pPr>
            <a:lvl5pPr marL="4572000" marR="0" lvl="4" indent="-457200" algn="ctr" rtl="0">
              <a:lnSpc>
                <a:spcPct val="90000"/>
              </a:lnSpc>
              <a:spcBef>
                <a:spcPts val="800"/>
              </a:spcBef>
              <a:spcAft>
                <a:spcPts val="0"/>
              </a:spcAft>
              <a:buClr>
                <a:schemeClr val="dk1"/>
              </a:buClr>
              <a:buSzPts val="1100"/>
              <a:buFont typeface="NVIDIA Sans"/>
              <a:buNone/>
              <a:defRPr sz="2200" b="0"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cxnSp>
        <p:nvCxnSpPr>
          <p:cNvPr id="960" name="Google Shape;960;p110"/>
          <p:cNvCxnSpPr/>
          <p:nvPr/>
        </p:nvCxnSpPr>
        <p:spPr>
          <a:xfrm>
            <a:off x="8206582" y="2846614"/>
            <a:ext cx="8641240" cy="0"/>
          </a:xfrm>
          <a:prstGeom prst="straightConnector1">
            <a:avLst/>
          </a:prstGeom>
          <a:noFill/>
          <a:ln w="31750" cap="flat" cmpd="sng">
            <a:solidFill>
              <a:schemeClr val="accent5"/>
            </a:solidFill>
            <a:prstDash val="solid"/>
            <a:round/>
            <a:headEnd type="none" w="sm" len="sm"/>
            <a:tailEnd type="none" w="sm" len="sm"/>
          </a:ln>
        </p:spPr>
      </p:cxnSp>
    </p:spTree>
    <p:extLst>
      <p:ext uri="{BB962C8B-B14F-4D97-AF65-F5344CB8AC3E}">
        <p14:creationId xmlns:p14="http://schemas.microsoft.com/office/powerpoint/2010/main" val="37832960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Image Left - Text Right NO SUBTITLE">
  <p:cSld name="Image Left - Text Right NO SUBTITLE">
    <p:spTree>
      <p:nvGrpSpPr>
        <p:cNvPr id="1" name="Shape 961"/>
        <p:cNvGrpSpPr/>
        <p:nvPr/>
      </p:nvGrpSpPr>
      <p:grpSpPr>
        <a:xfrm>
          <a:off x="0" y="0"/>
          <a:ext cx="0" cy="0"/>
          <a:chOff x="0" y="0"/>
          <a:chExt cx="0" cy="0"/>
        </a:xfrm>
      </p:grpSpPr>
      <p:sp>
        <p:nvSpPr>
          <p:cNvPr id="962" name="Google Shape;962;p111"/>
          <p:cNvSpPr txBox="1">
            <a:spLocks noGrp="1"/>
          </p:cNvSpPr>
          <p:nvPr>
            <p:ph type="body" idx="1"/>
          </p:nvPr>
        </p:nvSpPr>
        <p:spPr>
          <a:xfrm>
            <a:off x="9564624" y="3494099"/>
            <a:ext cx="7319772" cy="5672762"/>
          </a:xfrm>
          <a:prstGeom prst="rect">
            <a:avLst/>
          </a:prstGeom>
          <a:noFill/>
          <a:ln>
            <a:noFill/>
          </a:ln>
        </p:spPr>
        <p:txBody>
          <a:bodyPr spcFirstLastPara="1" wrap="square" lIns="68575" tIns="34275" rIns="68575" bIns="34275" anchor="t" anchorCtr="0">
            <a:noAutofit/>
          </a:bodyPr>
          <a:lstStyle>
            <a:lvl1pPr marL="914400" marR="0" lvl="0" indent="-596900" algn="l" rtl="0">
              <a:lnSpc>
                <a:spcPct val="90000"/>
              </a:lnSpc>
              <a:spcBef>
                <a:spcPts val="1600"/>
              </a:spcBef>
              <a:spcAft>
                <a:spcPts val="0"/>
              </a:spcAft>
              <a:buClr>
                <a:schemeClr val="dk2"/>
              </a:buClr>
              <a:buSzPts val="1100"/>
              <a:buFont typeface="NVIDIA Sans"/>
              <a:buChar char="•"/>
              <a:defRPr sz="2200" b="0" i="0" u="none" strike="noStrike" cap="none">
                <a:solidFill>
                  <a:schemeClr val="lt1"/>
                </a:solidFill>
                <a:latin typeface="NVIDIA Sans"/>
                <a:ea typeface="NVIDIA Sans"/>
                <a:cs typeface="NVIDIA Sans"/>
                <a:sym typeface="NVIDIA Sans"/>
              </a:defRPr>
            </a:lvl1pPr>
            <a:lvl2pPr marL="1828800" marR="0" lvl="1" indent="-584200" algn="l" rtl="0">
              <a:lnSpc>
                <a:spcPct val="90000"/>
              </a:lnSpc>
              <a:spcBef>
                <a:spcPts val="800"/>
              </a:spcBef>
              <a:spcAft>
                <a:spcPts val="0"/>
              </a:spcAft>
              <a:buClr>
                <a:schemeClr val="dk2"/>
              </a:buClr>
              <a:buSzPts val="1000"/>
              <a:buFont typeface="NVIDIA Sans"/>
              <a:buChar char="•"/>
              <a:defRPr sz="2000" b="0" i="0" u="none" strike="noStrike" cap="none">
                <a:solidFill>
                  <a:schemeClr val="lt1"/>
                </a:solidFill>
                <a:latin typeface="NVIDIA Sans"/>
                <a:ea typeface="NVIDIA Sans"/>
                <a:cs typeface="NVIDIA Sans"/>
                <a:sym typeface="NVIDIA Sans"/>
              </a:defRPr>
            </a:lvl2pPr>
            <a:lvl3pPr marL="2743200" marR="0" lvl="2" indent="-571500" algn="l" rtl="0">
              <a:lnSpc>
                <a:spcPct val="90000"/>
              </a:lnSpc>
              <a:spcBef>
                <a:spcPts val="800"/>
              </a:spcBef>
              <a:spcAft>
                <a:spcPts val="0"/>
              </a:spcAft>
              <a:buClr>
                <a:schemeClr val="dk2"/>
              </a:buClr>
              <a:buSzPts val="900"/>
              <a:buFont typeface="NVIDIA Sans"/>
              <a:buChar char="•"/>
              <a:defRPr sz="1800" b="0" i="0" u="none" strike="noStrike" cap="none">
                <a:solidFill>
                  <a:schemeClr val="lt1"/>
                </a:solidFill>
                <a:latin typeface="NVIDIA Sans"/>
                <a:ea typeface="NVIDIA Sans"/>
                <a:cs typeface="NVIDIA Sans"/>
                <a:sym typeface="NVIDIA Sans"/>
              </a:defRPr>
            </a:lvl3pPr>
            <a:lvl4pPr marL="3657600" marR="0" lvl="3" indent="-558800" algn="l" rtl="0">
              <a:lnSpc>
                <a:spcPct val="90000"/>
              </a:lnSpc>
              <a:spcBef>
                <a:spcPts val="800"/>
              </a:spcBef>
              <a:spcAft>
                <a:spcPts val="0"/>
              </a:spcAft>
              <a:buClr>
                <a:schemeClr val="dk2"/>
              </a:buClr>
              <a:buSzPts val="800"/>
              <a:buFont typeface="NVIDIA Sans"/>
              <a:buChar char="•"/>
              <a:defRPr sz="1600" b="0" i="0" u="none" strike="noStrike" cap="none">
                <a:solidFill>
                  <a:schemeClr val="lt1"/>
                </a:solidFill>
                <a:latin typeface="NVIDIA Sans"/>
                <a:ea typeface="NVIDIA Sans"/>
                <a:cs typeface="NVIDIA Sans"/>
                <a:sym typeface="NVIDIA Sans"/>
              </a:defRPr>
            </a:lvl4pPr>
            <a:lvl5pPr marL="4572000" marR="0" lvl="4" indent="-546100" algn="l" rtl="0">
              <a:lnSpc>
                <a:spcPct val="90000"/>
              </a:lnSpc>
              <a:spcBef>
                <a:spcPts val="800"/>
              </a:spcBef>
              <a:spcAft>
                <a:spcPts val="0"/>
              </a:spcAft>
              <a:buClr>
                <a:schemeClr val="dk2"/>
              </a:buClr>
              <a:buSzPts val="700"/>
              <a:buFont typeface="NVIDIA Sans"/>
              <a:buChar char="•"/>
              <a:defRPr sz="1400" b="0" i="0" u="none" strike="noStrike" cap="none">
                <a:solidFill>
                  <a:schemeClr val="lt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cxnSp>
        <p:nvCxnSpPr>
          <p:cNvPr id="963" name="Google Shape;963;p111"/>
          <p:cNvCxnSpPr/>
          <p:nvPr/>
        </p:nvCxnSpPr>
        <p:spPr>
          <a:xfrm>
            <a:off x="8206582" y="2846614"/>
            <a:ext cx="8641240" cy="0"/>
          </a:xfrm>
          <a:prstGeom prst="straightConnector1">
            <a:avLst/>
          </a:prstGeom>
          <a:noFill/>
          <a:ln w="31750" cap="flat" cmpd="sng">
            <a:solidFill>
              <a:schemeClr val="accent5"/>
            </a:solidFill>
            <a:prstDash val="solid"/>
            <a:round/>
            <a:headEnd type="none" w="sm" len="sm"/>
            <a:tailEnd type="none" w="sm" len="sm"/>
          </a:ln>
        </p:spPr>
      </p:cxnSp>
      <p:sp>
        <p:nvSpPr>
          <p:cNvPr id="964" name="Google Shape;964;p111"/>
          <p:cNvSpPr txBox="1">
            <a:spLocks noGrp="1"/>
          </p:cNvSpPr>
          <p:nvPr>
            <p:ph type="title"/>
          </p:nvPr>
        </p:nvSpPr>
        <p:spPr>
          <a:xfrm>
            <a:off x="9564624" y="609389"/>
            <a:ext cx="7319772" cy="1682846"/>
          </a:xfrm>
          <a:prstGeom prst="rect">
            <a:avLst/>
          </a:prstGeom>
          <a:noFill/>
          <a:ln>
            <a:noFill/>
          </a:ln>
        </p:spPr>
        <p:txBody>
          <a:bodyPr spcFirstLastPara="1" wrap="square" lIns="68575" tIns="34275" rIns="68575" bIns="34275" anchor="b" anchorCtr="0">
            <a:normAutofit/>
          </a:bodyPr>
          <a:lstStyle>
            <a:lvl1pPr lvl="0" algn="l">
              <a:lnSpc>
                <a:spcPct val="90000"/>
              </a:lnSpc>
              <a:spcBef>
                <a:spcPts val="400"/>
              </a:spcBef>
              <a:spcAft>
                <a:spcPts val="0"/>
              </a:spcAft>
              <a:buClr>
                <a:schemeClr val="lt1"/>
              </a:buClr>
              <a:buSzPts val="1800"/>
              <a:buFont typeface="NVIDIA Sans"/>
              <a:buNone/>
              <a:defRPr sz="3600" b="1" cap="none">
                <a:latin typeface="NVIDIA Sans"/>
                <a:ea typeface="NVIDIA Sans"/>
                <a:cs typeface="NVIDIA Sans"/>
                <a:sym typeface="NVIDIA Sans"/>
              </a:defRPr>
            </a:lvl1pPr>
            <a:lvl2pPr lvl="1">
              <a:spcBef>
                <a:spcPts val="40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65" name="Google Shape;965;p111"/>
          <p:cNvSpPr>
            <a:spLocks noGrp="1"/>
          </p:cNvSpPr>
          <p:nvPr>
            <p:ph type="pic" idx="2"/>
          </p:nvPr>
        </p:nvSpPr>
        <p:spPr>
          <a:xfrm>
            <a:off x="1" y="0"/>
            <a:ext cx="8206582" cy="10287000"/>
          </a:xfrm>
          <a:prstGeom prst="rect">
            <a:avLst/>
          </a:prstGeom>
          <a:solidFill>
            <a:srgbClr val="F2F2F2">
              <a:alpha val="60784"/>
            </a:srgbClr>
          </a:solidFill>
          <a:ln w="9525" cap="flat" cmpd="sng">
            <a:solidFill>
              <a:schemeClr val="accent5"/>
            </a:solidFill>
            <a:prstDash val="solid"/>
            <a:round/>
            <a:headEnd type="none" w="sm" len="sm"/>
            <a:tailEnd type="none" w="sm" len="sm"/>
          </a:ln>
        </p:spPr>
      </p:sp>
    </p:spTree>
    <p:extLst>
      <p:ext uri="{BB962C8B-B14F-4D97-AF65-F5344CB8AC3E}">
        <p14:creationId xmlns:p14="http://schemas.microsoft.com/office/powerpoint/2010/main" val="14701973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Image Right - Text Left">
  <p:cSld name="Image Right - Text Left">
    <p:spTree>
      <p:nvGrpSpPr>
        <p:cNvPr id="1" name="Shape 966"/>
        <p:cNvGrpSpPr/>
        <p:nvPr/>
      </p:nvGrpSpPr>
      <p:grpSpPr>
        <a:xfrm>
          <a:off x="0" y="0"/>
          <a:ext cx="0" cy="0"/>
          <a:chOff x="0" y="0"/>
          <a:chExt cx="0" cy="0"/>
        </a:xfrm>
      </p:grpSpPr>
      <p:sp>
        <p:nvSpPr>
          <p:cNvPr id="967" name="Google Shape;967;p112"/>
          <p:cNvSpPr/>
          <p:nvPr/>
        </p:nvSpPr>
        <p:spPr>
          <a:xfrm>
            <a:off x="16482060" y="9464040"/>
            <a:ext cx="1805940" cy="822960"/>
          </a:xfrm>
          <a:prstGeom prst="rect">
            <a:avLst/>
          </a:prstGeom>
          <a:solidFill>
            <a:schemeClr val="dk1"/>
          </a:solidFill>
          <a:ln>
            <a:noFill/>
          </a:ln>
        </p:spPr>
        <p:txBody>
          <a:bodyPr spcFirstLastPara="1" wrap="square" lIns="137150" tIns="68550" rIns="137150" bIns="68550" anchor="ctr" anchorCtr="0">
            <a:noAutofit/>
          </a:bodyPr>
          <a:lstStyle/>
          <a:p>
            <a:pPr marL="0" marR="0" lvl="0" indent="0" algn="ctr" rtl="0">
              <a:lnSpc>
                <a:spcPct val="90000"/>
              </a:lnSpc>
              <a:spcBef>
                <a:spcPts val="0"/>
              </a:spcBef>
              <a:spcAft>
                <a:spcPts val="0"/>
              </a:spcAft>
              <a:buNone/>
            </a:pPr>
            <a:endParaRPr sz="2000">
              <a:solidFill>
                <a:schemeClr val="dk1"/>
              </a:solidFill>
              <a:latin typeface="NVIDIA Sans"/>
              <a:ea typeface="NVIDIA Sans"/>
              <a:cs typeface="NVIDIA Sans"/>
              <a:sym typeface="NVIDIA Sans"/>
            </a:endParaRPr>
          </a:p>
        </p:txBody>
      </p:sp>
      <p:sp>
        <p:nvSpPr>
          <p:cNvPr id="968" name="Google Shape;968;p112"/>
          <p:cNvSpPr>
            <a:spLocks noGrp="1"/>
          </p:cNvSpPr>
          <p:nvPr>
            <p:ph type="pic" idx="2"/>
          </p:nvPr>
        </p:nvSpPr>
        <p:spPr>
          <a:xfrm>
            <a:off x="10081421" y="0"/>
            <a:ext cx="8206582" cy="10287000"/>
          </a:xfrm>
          <a:prstGeom prst="rect">
            <a:avLst/>
          </a:prstGeom>
          <a:solidFill>
            <a:srgbClr val="F2F2F2">
              <a:alpha val="60784"/>
            </a:srgbClr>
          </a:solidFill>
          <a:ln w="9525" cap="flat" cmpd="sng">
            <a:solidFill>
              <a:schemeClr val="accent5"/>
            </a:solidFill>
            <a:prstDash val="solid"/>
            <a:round/>
            <a:headEnd type="none" w="sm" len="sm"/>
            <a:tailEnd type="none" w="sm" len="sm"/>
          </a:ln>
        </p:spPr>
      </p:sp>
      <p:sp>
        <p:nvSpPr>
          <p:cNvPr id="969" name="Google Shape;969;p112"/>
          <p:cNvSpPr txBox="1">
            <a:spLocks noGrp="1"/>
          </p:cNvSpPr>
          <p:nvPr>
            <p:ph type="title"/>
          </p:nvPr>
        </p:nvSpPr>
        <p:spPr>
          <a:xfrm>
            <a:off x="1298448" y="151035"/>
            <a:ext cx="7319772" cy="1682846"/>
          </a:xfrm>
          <a:prstGeom prst="rect">
            <a:avLst/>
          </a:prstGeom>
          <a:noFill/>
          <a:ln>
            <a:noFill/>
          </a:ln>
        </p:spPr>
        <p:txBody>
          <a:bodyPr spcFirstLastPara="1" wrap="square" lIns="68575" tIns="34275" rIns="68575" bIns="34275" anchor="b" anchorCtr="0">
            <a:normAutofit/>
          </a:bodyPr>
          <a:lstStyle>
            <a:lvl1pPr lvl="0" algn="l">
              <a:lnSpc>
                <a:spcPct val="90000"/>
              </a:lnSpc>
              <a:spcBef>
                <a:spcPts val="400"/>
              </a:spcBef>
              <a:spcAft>
                <a:spcPts val="0"/>
              </a:spcAft>
              <a:buClr>
                <a:schemeClr val="lt1"/>
              </a:buClr>
              <a:buSzPts val="1800"/>
              <a:buFont typeface="NVIDIA Sans"/>
              <a:buNone/>
              <a:defRPr sz="3600" b="1" cap="none">
                <a:latin typeface="NVIDIA Sans"/>
                <a:ea typeface="NVIDIA Sans"/>
                <a:cs typeface="NVIDIA Sans"/>
                <a:sym typeface="NVIDIA Sans"/>
              </a:defRPr>
            </a:lvl1pPr>
            <a:lvl2pPr lvl="1">
              <a:spcBef>
                <a:spcPts val="40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70" name="Google Shape;970;p112"/>
          <p:cNvSpPr txBox="1">
            <a:spLocks noGrp="1"/>
          </p:cNvSpPr>
          <p:nvPr>
            <p:ph type="body" idx="1"/>
          </p:nvPr>
        </p:nvSpPr>
        <p:spPr>
          <a:xfrm>
            <a:off x="1298448" y="3494099"/>
            <a:ext cx="7319772" cy="5672762"/>
          </a:xfrm>
          <a:prstGeom prst="rect">
            <a:avLst/>
          </a:prstGeom>
          <a:noFill/>
          <a:ln>
            <a:noFill/>
          </a:ln>
        </p:spPr>
        <p:txBody>
          <a:bodyPr spcFirstLastPara="1" wrap="square" lIns="68575" tIns="34275" rIns="68575" bIns="34275" anchor="t" anchorCtr="0">
            <a:noAutofit/>
          </a:bodyPr>
          <a:lstStyle>
            <a:lvl1pPr marL="914400" marR="0" lvl="0" indent="-596900" algn="l" rtl="0">
              <a:lnSpc>
                <a:spcPct val="90000"/>
              </a:lnSpc>
              <a:spcBef>
                <a:spcPts val="1600"/>
              </a:spcBef>
              <a:spcAft>
                <a:spcPts val="0"/>
              </a:spcAft>
              <a:buClr>
                <a:schemeClr val="dk2"/>
              </a:buClr>
              <a:buSzPts val="1100"/>
              <a:buFont typeface="NVIDIA Sans"/>
              <a:buChar char="•"/>
              <a:defRPr sz="2200" b="0" i="0" u="none" strike="noStrike" cap="none">
                <a:solidFill>
                  <a:schemeClr val="lt1"/>
                </a:solidFill>
                <a:latin typeface="NVIDIA Sans"/>
                <a:ea typeface="NVIDIA Sans"/>
                <a:cs typeface="NVIDIA Sans"/>
                <a:sym typeface="NVIDIA Sans"/>
              </a:defRPr>
            </a:lvl1pPr>
            <a:lvl2pPr marL="1828800" marR="0" lvl="1" indent="-584200" algn="l" rtl="0">
              <a:lnSpc>
                <a:spcPct val="90000"/>
              </a:lnSpc>
              <a:spcBef>
                <a:spcPts val="800"/>
              </a:spcBef>
              <a:spcAft>
                <a:spcPts val="0"/>
              </a:spcAft>
              <a:buClr>
                <a:schemeClr val="dk2"/>
              </a:buClr>
              <a:buSzPts val="1000"/>
              <a:buFont typeface="NVIDIA Sans"/>
              <a:buChar char="•"/>
              <a:defRPr sz="2000" b="0" i="0" u="none" strike="noStrike" cap="none">
                <a:solidFill>
                  <a:schemeClr val="lt1"/>
                </a:solidFill>
                <a:latin typeface="NVIDIA Sans"/>
                <a:ea typeface="NVIDIA Sans"/>
                <a:cs typeface="NVIDIA Sans"/>
                <a:sym typeface="NVIDIA Sans"/>
              </a:defRPr>
            </a:lvl2pPr>
            <a:lvl3pPr marL="2743200" marR="0" lvl="2" indent="-571500" algn="l" rtl="0">
              <a:lnSpc>
                <a:spcPct val="90000"/>
              </a:lnSpc>
              <a:spcBef>
                <a:spcPts val="800"/>
              </a:spcBef>
              <a:spcAft>
                <a:spcPts val="0"/>
              </a:spcAft>
              <a:buClr>
                <a:schemeClr val="dk2"/>
              </a:buClr>
              <a:buSzPts val="900"/>
              <a:buFont typeface="NVIDIA Sans"/>
              <a:buChar char="•"/>
              <a:defRPr sz="1800" b="0" i="0" u="none" strike="noStrike" cap="none">
                <a:solidFill>
                  <a:schemeClr val="lt1"/>
                </a:solidFill>
                <a:latin typeface="NVIDIA Sans"/>
                <a:ea typeface="NVIDIA Sans"/>
                <a:cs typeface="NVIDIA Sans"/>
                <a:sym typeface="NVIDIA Sans"/>
              </a:defRPr>
            </a:lvl3pPr>
            <a:lvl4pPr marL="3657600" marR="0" lvl="3" indent="-558800" algn="l" rtl="0">
              <a:lnSpc>
                <a:spcPct val="90000"/>
              </a:lnSpc>
              <a:spcBef>
                <a:spcPts val="800"/>
              </a:spcBef>
              <a:spcAft>
                <a:spcPts val="0"/>
              </a:spcAft>
              <a:buClr>
                <a:schemeClr val="dk2"/>
              </a:buClr>
              <a:buSzPts val="800"/>
              <a:buFont typeface="NVIDIA Sans"/>
              <a:buChar char="•"/>
              <a:defRPr sz="1600" b="0" i="0" u="none" strike="noStrike" cap="none">
                <a:solidFill>
                  <a:schemeClr val="lt1"/>
                </a:solidFill>
                <a:latin typeface="NVIDIA Sans"/>
                <a:ea typeface="NVIDIA Sans"/>
                <a:cs typeface="NVIDIA Sans"/>
                <a:sym typeface="NVIDIA Sans"/>
              </a:defRPr>
            </a:lvl4pPr>
            <a:lvl5pPr marL="4572000" marR="0" lvl="4" indent="-546100" algn="l" rtl="0">
              <a:lnSpc>
                <a:spcPct val="90000"/>
              </a:lnSpc>
              <a:spcBef>
                <a:spcPts val="800"/>
              </a:spcBef>
              <a:spcAft>
                <a:spcPts val="0"/>
              </a:spcAft>
              <a:buClr>
                <a:schemeClr val="dk2"/>
              </a:buClr>
              <a:buSzPts val="700"/>
              <a:buFont typeface="NVIDIA Sans"/>
              <a:buChar char="•"/>
              <a:defRPr sz="1400" b="0" i="0" u="none" strike="noStrike" cap="none">
                <a:solidFill>
                  <a:schemeClr val="lt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971" name="Google Shape;971;p112"/>
          <p:cNvSpPr txBox="1">
            <a:spLocks noGrp="1"/>
          </p:cNvSpPr>
          <p:nvPr>
            <p:ph type="body" idx="3"/>
          </p:nvPr>
        </p:nvSpPr>
        <p:spPr>
          <a:xfrm>
            <a:off x="1298448" y="1865884"/>
            <a:ext cx="7319772" cy="704088"/>
          </a:xfrm>
          <a:prstGeom prst="rect">
            <a:avLst/>
          </a:prstGeom>
          <a:noFill/>
          <a:ln>
            <a:noFill/>
          </a:ln>
        </p:spPr>
        <p:txBody>
          <a:bodyPr spcFirstLastPara="1" wrap="square" lIns="68575" tIns="34275" rIns="68575" bIns="34275" anchor="t" anchorCtr="0">
            <a:noAutofit/>
          </a:bodyPr>
          <a:lstStyle>
            <a:lvl1pPr marL="914400" marR="0" lvl="0" indent="-457200" algn="l" rtl="0">
              <a:lnSpc>
                <a:spcPct val="90000"/>
              </a:lnSpc>
              <a:spcBef>
                <a:spcPts val="400"/>
              </a:spcBef>
              <a:spcAft>
                <a:spcPts val="0"/>
              </a:spcAft>
              <a:buClr>
                <a:schemeClr val="dk2"/>
              </a:buClr>
              <a:buSzPts val="1200"/>
              <a:buFont typeface="NVIDIA Sans"/>
              <a:buNone/>
              <a:defRPr sz="2400" b="0" i="0" u="none" strike="noStrike" cap="none">
                <a:solidFill>
                  <a:schemeClr val="dk2"/>
                </a:solidFill>
                <a:latin typeface="NVIDIA Sans"/>
                <a:ea typeface="NVIDIA Sans"/>
                <a:cs typeface="NVIDIA Sans"/>
                <a:sym typeface="NVIDIA Sans"/>
              </a:defRPr>
            </a:lvl1pPr>
            <a:lvl2pPr marL="1828800" marR="0" lvl="1" indent="-457200" algn="ctr" rtl="0">
              <a:lnSpc>
                <a:spcPct val="90000"/>
              </a:lnSpc>
              <a:spcBef>
                <a:spcPts val="800"/>
              </a:spcBef>
              <a:spcAft>
                <a:spcPts val="0"/>
              </a:spcAft>
              <a:buClr>
                <a:schemeClr val="dk1"/>
              </a:buClr>
              <a:buSzPts val="1100"/>
              <a:buFont typeface="NVIDIA Sans"/>
              <a:buNone/>
              <a:defRPr sz="2200" b="0" i="0" u="none" strike="noStrike" cap="none">
                <a:solidFill>
                  <a:schemeClr val="dk1"/>
                </a:solidFill>
                <a:latin typeface="NVIDIA Sans"/>
                <a:ea typeface="NVIDIA Sans"/>
                <a:cs typeface="NVIDIA Sans"/>
                <a:sym typeface="NVIDIA Sans"/>
              </a:defRPr>
            </a:lvl2pPr>
            <a:lvl3pPr marL="2743200" marR="0" lvl="2" indent="-457200" algn="ctr" rtl="0">
              <a:lnSpc>
                <a:spcPct val="90000"/>
              </a:lnSpc>
              <a:spcBef>
                <a:spcPts val="800"/>
              </a:spcBef>
              <a:spcAft>
                <a:spcPts val="0"/>
              </a:spcAft>
              <a:buClr>
                <a:schemeClr val="dk1"/>
              </a:buClr>
              <a:buSzPts val="1100"/>
              <a:buFont typeface="NVIDIA Sans"/>
              <a:buNone/>
              <a:defRPr sz="2200" b="0" i="0" u="none" strike="noStrike" cap="none">
                <a:solidFill>
                  <a:schemeClr val="dk1"/>
                </a:solidFill>
                <a:latin typeface="NVIDIA Sans"/>
                <a:ea typeface="NVIDIA Sans"/>
                <a:cs typeface="NVIDIA Sans"/>
                <a:sym typeface="NVIDIA Sans"/>
              </a:defRPr>
            </a:lvl3pPr>
            <a:lvl4pPr marL="3657600" marR="0" lvl="3" indent="-457200" algn="ctr" rtl="0">
              <a:lnSpc>
                <a:spcPct val="90000"/>
              </a:lnSpc>
              <a:spcBef>
                <a:spcPts val="800"/>
              </a:spcBef>
              <a:spcAft>
                <a:spcPts val="0"/>
              </a:spcAft>
              <a:buClr>
                <a:schemeClr val="dk1"/>
              </a:buClr>
              <a:buSzPts val="1100"/>
              <a:buFont typeface="NVIDIA Sans"/>
              <a:buNone/>
              <a:defRPr sz="2200" b="0" i="0" u="none" strike="noStrike" cap="none">
                <a:solidFill>
                  <a:schemeClr val="dk1"/>
                </a:solidFill>
                <a:latin typeface="NVIDIA Sans"/>
                <a:ea typeface="NVIDIA Sans"/>
                <a:cs typeface="NVIDIA Sans"/>
                <a:sym typeface="NVIDIA Sans"/>
              </a:defRPr>
            </a:lvl4pPr>
            <a:lvl5pPr marL="4572000" marR="0" lvl="4" indent="-457200" algn="ctr" rtl="0">
              <a:lnSpc>
                <a:spcPct val="90000"/>
              </a:lnSpc>
              <a:spcBef>
                <a:spcPts val="800"/>
              </a:spcBef>
              <a:spcAft>
                <a:spcPts val="0"/>
              </a:spcAft>
              <a:buClr>
                <a:schemeClr val="dk1"/>
              </a:buClr>
              <a:buSzPts val="1100"/>
              <a:buFont typeface="NVIDIA Sans"/>
              <a:buNone/>
              <a:defRPr sz="2200" b="0"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grpSp>
        <p:nvGrpSpPr>
          <p:cNvPr id="972" name="Google Shape;972;p112"/>
          <p:cNvGrpSpPr/>
          <p:nvPr/>
        </p:nvGrpSpPr>
        <p:grpSpPr>
          <a:xfrm>
            <a:off x="0" y="9752206"/>
            <a:ext cx="1165284" cy="541468"/>
            <a:chOff x="0" y="19504414"/>
            <a:chExt cx="2330569" cy="1082936"/>
          </a:xfrm>
        </p:grpSpPr>
        <p:sp>
          <p:nvSpPr>
            <p:cNvPr id="973" name="Google Shape;973;p112"/>
            <p:cNvSpPr/>
            <p:nvPr/>
          </p:nvSpPr>
          <p:spPr>
            <a:xfrm>
              <a:off x="0" y="19697679"/>
              <a:ext cx="155448" cy="889671"/>
            </a:xfrm>
            <a:prstGeom prst="rect">
              <a:avLst/>
            </a:prstGeom>
            <a:solidFill>
              <a:schemeClr val="dk2"/>
            </a:solidFill>
            <a:ln>
              <a:noFill/>
            </a:ln>
          </p:spPr>
          <p:txBody>
            <a:bodyPr spcFirstLastPara="1" wrap="square" lIns="68575" tIns="34275" rIns="68575" bIns="34275" anchor="ctr" anchorCtr="0">
              <a:noAutofit/>
            </a:bodyPr>
            <a:lstStyle/>
            <a:p>
              <a:pPr marL="0" marR="0" lvl="0" indent="0" algn="ctr" rtl="0">
                <a:lnSpc>
                  <a:spcPct val="90000"/>
                </a:lnSpc>
                <a:spcBef>
                  <a:spcPts val="0"/>
                </a:spcBef>
                <a:spcAft>
                  <a:spcPts val="0"/>
                </a:spcAft>
                <a:buNone/>
              </a:pPr>
              <a:endParaRPr sz="2000">
                <a:solidFill>
                  <a:schemeClr val="dk1"/>
                </a:solidFill>
                <a:latin typeface="NVIDIA Sans"/>
                <a:ea typeface="NVIDIA Sans"/>
                <a:cs typeface="NVIDIA Sans"/>
                <a:sym typeface="NVIDIA Sans"/>
              </a:endParaRPr>
            </a:p>
          </p:txBody>
        </p:sp>
        <p:pic>
          <p:nvPicPr>
            <p:cNvPr id="974" name="Google Shape;974;p112" descr="A picture containing shape&#10;&#10;Description automatically generated"/>
            <p:cNvPicPr preferRelativeResize="0"/>
            <p:nvPr/>
          </p:nvPicPr>
          <p:blipFill rotWithShape="1">
            <a:blip r:embed="rId2">
              <a:alphaModFix/>
            </a:blip>
            <a:srcRect/>
            <a:stretch/>
          </p:blipFill>
          <p:spPr>
            <a:xfrm>
              <a:off x="327131" y="19504414"/>
              <a:ext cx="2003438" cy="690238"/>
            </a:xfrm>
            <a:prstGeom prst="rect">
              <a:avLst/>
            </a:prstGeom>
            <a:noFill/>
            <a:ln>
              <a:noFill/>
            </a:ln>
          </p:spPr>
        </p:pic>
      </p:grpSp>
      <p:cxnSp>
        <p:nvCxnSpPr>
          <p:cNvPr id="975" name="Google Shape;975;p112"/>
          <p:cNvCxnSpPr/>
          <p:nvPr/>
        </p:nvCxnSpPr>
        <p:spPr>
          <a:xfrm>
            <a:off x="0" y="2846614"/>
            <a:ext cx="8618220" cy="0"/>
          </a:xfrm>
          <a:prstGeom prst="straightConnector1">
            <a:avLst/>
          </a:prstGeom>
          <a:noFill/>
          <a:ln w="31750" cap="flat" cmpd="sng">
            <a:solidFill>
              <a:schemeClr val="accent5"/>
            </a:solidFill>
            <a:prstDash val="solid"/>
            <a:round/>
            <a:headEnd type="none" w="sm" len="sm"/>
            <a:tailEnd type="none" w="sm" len="sm"/>
          </a:ln>
        </p:spPr>
      </p:cxnSp>
    </p:spTree>
    <p:extLst>
      <p:ext uri="{BB962C8B-B14F-4D97-AF65-F5344CB8AC3E}">
        <p14:creationId xmlns:p14="http://schemas.microsoft.com/office/powerpoint/2010/main" val="2466531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DING Layout">
  <p:cSld name="CODING Layout">
    <p:spTree>
      <p:nvGrpSpPr>
        <p:cNvPr id="1" name="Shape 976"/>
        <p:cNvGrpSpPr/>
        <p:nvPr/>
      </p:nvGrpSpPr>
      <p:grpSpPr>
        <a:xfrm>
          <a:off x="0" y="0"/>
          <a:ext cx="0" cy="0"/>
          <a:chOff x="0" y="0"/>
          <a:chExt cx="0" cy="0"/>
        </a:xfrm>
      </p:grpSpPr>
      <p:sp>
        <p:nvSpPr>
          <p:cNvPr id="977" name="Google Shape;977;p113"/>
          <p:cNvSpPr/>
          <p:nvPr/>
        </p:nvSpPr>
        <p:spPr>
          <a:xfrm>
            <a:off x="16344900" y="9166859"/>
            <a:ext cx="1943100" cy="1120142"/>
          </a:xfrm>
          <a:prstGeom prst="rect">
            <a:avLst/>
          </a:prstGeom>
          <a:solidFill>
            <a:schemeClr val="dk1"/>
          </a:solidFill>
          <a:ln>
            <a:noFill/>
          </a:ln>
        </p:spPr>
        <p:txBody>
          <a:bodyPr spcFirstLastPara="1" wrap="square" lIns="137150" tIns="68550" rIns="137150" bIns="68550" anchor="ctr" anchorCtr="0">
            <a:noAutofit/>
          </a:bodyPr>
          <a:lstStyle/>
          <a:p>
            <a:pPr marL="0" marR="0" lvl="0" indent="0" algn="ctr" rtl="0">
              <a:lnSpc>
                <a:spcPct val="90000"/>
              </a:lnSpc>
              <a:spcBef>
                <a:spcPts val="0"/>
              </a:spcBef>
              <a:spcAft>
                <a:spcPts val="0"/>
              </a:spcAft>
              <a:buNone/>
            </a:pPr>
            <a:endParaRPr sz="2000">
              <a:solidFill>
                <a:schemeClr val="dk1"/>
              </a:solidFill>
              <a:latin typeface="NVIDIA Sans"/>
              <a:ea typeface="NVIDIA Sans"/>
              <a:cs typeface="NVIDIA Sans"/>
              <a:sym typeface="NVIDIA Sans"/>
            </a:endParaRPr>
          </a:p>
        </p:txBody>
      </p:sp>
      <p:sp>
        <p:nvSpPr>
          <p:cNvPr id="978" name="Google Shape;978;p113"/>
          <p:cNvSpPr txBox="1">
            <a:spLocks noGrp="1"/>
          </p:cNvSpPr>
          <p:nvPr>
            <p:ph type="title"/>
          </p:nvPr>
        </p:nvSpPr>
        <p:spPr>
          <a:xfrm>
            <a:off x="1298448" y="151035"/>
            <a:ext cx="7319772" cy="1682846"/>
          </a:xfrm>
          <a:prstGeom prst="rect">
            <a:avLst/>
          </a:prstGeom>
          <a:noFill/>
          <a:ln>
            <a:noFill/>
          </a:ln>
        </p:spPr>
        <p:txBody>
          <a:bodyPr spcFirstLastPara="1" wrap="square" lIns="68575" tIns="34275" rIns="68575" bIns="34275" anchor="b" anchorCtr="0">
            <a:normAutofit/>
          </a:bodyPr>
          <a:lstStyle>
            <a:lvl1pPr lvl="0" algn="l">
              <a:lnSpc>
                <a:spcPct val="90000"/>
              </a:lnSpc>
              <a:spcBef>
                <a:spcPts val="400"/>
              </a:spcBef>
              <a:spcAft>
                <a:spcPts val="0"/>
              </a:spcAft>
              <a:buClr>
                <a:schemeClr val="lt1"/>
              </a:buClr>
              <a:buSzPts val="1800"/>
              <a:buFont typeface="Roboto Mono"/>
              <a:buNone/>
              <a:defRPr sz="3600" b="1" cap="none">
                <a:latin typeface="Roboto Mono"/>
                <a:ea typeface="Roboto Mono"/>
                <a:cs typeface="Roboto Mono"/>
                <a:sym typeface="Roboto Mono"/>
              </a:defRPr>
            </a:lvl1pPr>
            <a:lvl2pPr lvl="1">
              <a:spcBef>
                <a:spcPts val="40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79" name="Google Shape;979;p113"/>
          <p:cNvSpPr txBox="1">
            <a:spLocks noGrp="1"/>
          </p:cNvSpPr>
          <p:nvPr>
            <p:ph type="body" idx="1"/>
          </p:nvPr>
        </p:nvSpPr>
        <p:spPr>
          <a:xfrm>
            <a:off x="1298448" y="3494099"/>
            <a:ext cx="7319772" cy="5672762"/>
          </a:xfrm>
          <a:prstGeom prst="rect">
            <a:avLst/>
          </a:prstGeom>
          <a:noFill/>
          <a:ln>
            <a:noFill/>
          </a:ln>
        </p:spPr>
        <p:txBody>
          <a:bodyPr spcFirstLastPara="1" wrap="square" lIns="68575" tIns="34275" rIns="68575" bIns="34275" anchor="t" anchorCtr="0">
            <a:noAutofit/>
          </a:bodyPr>
          <a:lstStyle>
            <a:lvl1pPr marL="914400" marR="0" lvl="0" indent="-596900" algn="l" rtl="0">
              <a:lnSpc>
                <a:spcPct val="90000"/>
              </a:lnSpc>
              <a:spcBef>
                <a:spcPts val="1600"/>
              </a:spcBef>
              <a:spcAft>
                <a:spcPts val="0"/>
              </a:spcAft>
              <a:buClr>
                <a:schemeClr val="dk2"/>
              </a:buClr>
              <a:buSzPts val="1100"/>
              <a:buFont typeface="NVIDIA Sans"/>
              <a:buChar char="•"/>
              <a:defRPr sz="2200" b="0" i="0" u="none" strike="noStrike" cap="none">
                <a:solidFill>
                  <a:schemeClr val="lt1"/>
                </a:solidFill>
                <a:latin typeface="Roboto Mono"/>
                <a:ea typeface="Roboto Mono"/>
                <a:cs typeface="Roboto Mono"/>
                <a:sym typeface="Roboto Mono"/>
              </a:defRPr>
            </a:lvl1pPr>
            <a:lvl2pPr marL="1828800" marR="0" lvl="1" indent="-584200" algn="l" rtl="0">
              <a:lnSpc>
                <a:spcPct val="90000"/>
              </a:lnSpc>
              <a:spcBef>
                <a:spcPts val="800"/>
              </a:spcBef>
              <a:spcAft>
                <a:spcPts val="0"/>
              </a:spcAft>
              <a:buClr>
                <a:schemeClr val="dk2"/>
              </a:buClr>
              <a:buSzPts val="1000"/>
              <a:buFont typeface="NVIDIA Sans"/>
              <a:buChar char="•"/>
              <a:defRPr sz="2000" b="0" i="0" u="none" strike="noStrike" cap="none">
                <a:solidFill>
                  <a:schemeClr val="lt1"/>
                </a:solidFill>
                <a:latin typeface="Roboto Mono"/>
                <a:ea typeface="Roboto Mono"/>
                <a:cs typeface="Roboto Mono"/>
                <a:sym typeface="Roboto Mono"/>
              </a:defRPr>
            </a:lvl2pPr>
            <a:lvl3pPr marL="2743200" marR="0" lvl="2" indent="-571500" algn="l" rtl="0">
              <a:lnSpc>
                <a:spcPct val="90000"/>
              </a:lnSpc>
              <a:spcBef>
                <a:spcPts val="800"/>
              </a:spcBef>
              <a:spcAft>
                <a:spcPts val="0"/>
              </a:spcAft>
              <a:buClr>
                <a:schemeClr val="dk2"/>
              </a:buClr>
              <a:buSzPts val="900"/>
              <a:buFont typeface="NVIDIA Sans"/>
              <a:buChar char="•"/>
              <a:defRPr sz="1800" b="0" i="0" u="none" strike="noStrike" cap="none">
                <a:solidFill>
                  <a:schemeClr val="lt1"/>
                </a:solidFill>
                <a:latin typeface="Roboto Mono"/>
                <a:ea typeface="Roboto Mono"/>
                <a:cs typeface="Roboto Mono"/>
                <a:sym typeface="Roboto Mono"/>
              </a:defRPr>
            </a:lvl3pPr>
            <a:lvl4pPr marL="3657600" marR="0" lvl="3" indent="-558800" algn="l" rtl="0">
              <a:lnSpc>
                <a:spcPct val="90000"/>
              </a:lnSpc>
              <a:spcBef>
                <a:spcPts val="800"/>
              </a:spcBef>
              <a:spcAft>
                <a:spcPts val="0"/>
              </a:spcAft>
              <a:buClr>
                <a:schemeClr val="dk2"/>
              </a:buClr>
              <a:buSzPts val="800"/>
              <a:buFont typeface="NVIDIA Sans"/>
              <a:buChar char="•"/>
              <a:defRPr sz="1600" b="0" i="0" u="none" strike="noStrike" cap="none">
                <a:solidFill>
                  <a:schemeClr val="lt1"/>
                </a:solidFill>
                <a:latin typeface="Roboto Mono"/>
                <a:ea typeface="Roboto Mono"/>
                <a:cs typeface="Roboto Mono"/>
                <a:sym typeface="Roboto Mono"/>
              </a:defRPr>
            </a:lvl4pPr>
            <a:lvl5pPr marL="4572000" marR="0" lvl="4" indent="-546100" algn="l" rtl="0">
              <a:lnSpc>
                <a:spcPct val="90000"/>
              </a:lnSpc>
              <a:spcBef>
                <a:spcPts val="800"/>
              </a:spcBef>
              <a:spcAft>
                <a:spcPts val="0"/>
              </a:spcAft>
              <a:buClr>
                <a:schemeClr val="dk2"/>
              </a:buClr>
              <a:buSzPts val="700"/>
              <a:buFont typeface="NVIDIA Sans"/>
              <a:buChar char="•"/>
              <a:defRPr sz="1400" b="0" i="0" u="none" strike="noStrike" cap="none">
                <a:solidFill>
                  <a:schemeClr val="lt1"/>
                </a:solidFill>
                <a:latin typeface="Roboto Mono"/>
                <a:ea typeface="Roboto Mono"/>
                <a:cs typeface="Roboto Mono"/>
                <a:sym typeface="Roboto Mono"/>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980" name="Google Shape;980;p113"/>
          <p:cNvSpPr txBox="1">
            <a:spLocks noGrp="1"/>
          </p:cNvSpPr>
          <p:nvPr>
            <p:ph type="body" idx="2"/>
          </p:nvPr>
        </p:nvSpPr>
        <p:spPr>
          <a:xfrm>
            <a:off x="1298448" y="1865884"/>
            <a:ext cx="7319772" cy="704088"/>
          </a:xfrm>
          <a:prstGeom prst="rect">
            <a:avLst/>
          </a:prstGeom>
          <a:noFill/>
          <a:ln>
            <a:noFill/>
          </a:ln>
        </p:spPr>
        <p:txBody>
          <a:bodyPr spcFirstLastPara="1" wrap="square" lIns="68575" tIns="34275" rIns="68575" bIns="34275" anchor="t" anchorCtr="0">
            <a:noAutofit/>
          </a:bodyPr>
          <a:lstStyle>
            <a:lvl1pPr marL="914400" marR="0" lvl="0" indent="-457200" algn="l" rtl="0">
              <a:lnSpc>
                <a:spcPct val="90000"/>
              </a:lnSpc>
              <a:spcBef>
                <a:spcPts val="400"/>
              </a:spcBef>
              <a:spcAft>
                <a:spcPts val="0"/>
              </a:spcAft>
              <a:buClr>
                <a:schemeClr val="dk2"/>
              </a:buClr>
              <a:buSzPts val="1200"/>
              <a:buFont typeface="NVIDIA Sans"/>
              <a:buNone/>
              <a:defRPr sz="2400" b="0" i="0" u="none" strike="noStrike" cap="none">
                <a:solidFill>
                  <a:schemeClr val="dk2"/>
                </a:solidFill>
                <a:latin typeface="Roboto Mono"/>
                <a:ea typeface="Roboto Mono"/>
                <a:cs typeface="Roboto Mono"/>
                <a:sym typeface="Roboto Mono"/>
              </a:defRPr>
            </a:lvl1pPr>
            <a:lvl2pPr marL="1828800" marR="0" lvl="1" indent="-457200" algn="ctr" rtl="0">
              <a:lnSpc>
                <a:spcPct val="90000"/>
              </a:lnSpc>
              <a:spcBef>
                <a:spcPts val="800"/>
              </a:spcBef>
              <a:spcAft>
                <a:spcPts val="0"/>
              </a:spcAft>
              <a:buClr>
                <a:schemeClr val="dk1"/>
              </a:buClr>
              <a:buSzPts val="1100"/>
              <a:buFont typeface="NVIDIA Sans"/>
              <a:buNone/>
              <a:defRPr sz="2200" b="0" i="0" u="none" strike="noStrike" cap="none">
                <a:solidFill>
                  <a:schemeClr val="dk1"/>
                </a:solidFill>
                <a:latin typeface="NVIDIA Sans"/>
                <a:ea typeface="NVIDIA Sans"/>
                <a:cs typeface="NVIDIA Sans"/>
                <a:sym typeface="NVIDIA Sans"/>
              </a:defRPr>
            </a:lvl2pPr>
            <a:lvl3pPr marL="2743200" marR="0" lvl="2" indent="-457200" algn="ctr" rtl="0">
              <a:lnSpc>
                <a:spcPct val="90000"/>
              </a:lnSpc>
              <a:spcBef>
                <a:spcPts val="800"/>
              </a:spcBef>
              <a:spcAft>
                <a:spcPts val="0"/>
              </a:spcAft>
              <a:buClr>
                <a:schemeClr val="dk1"/>
              </a:buClr>
              <a:buSzPts val="1100"/>
              <a:buFont typeface="NVIDIA Sans"/>
              <a:buNone/>
              <a:defRPr sz="2200" b="0" i="0" u="none" strike="noStrike" cap="none">
                <a:solidFill>
                  <a:schemeClr val="dk1"/>
                </a:solidFill>
                <a:latin typeface="NVIDIA Sans"/>
                <a:ea typeface="NVIDIA Sans"/>
                <a:cs typeface="NVIDIA Sans"/>
                <a:sym typeface="NVIDIA Sans"/>
              </a:defRPr>
            </a:lvl3pPr>
            <a:lvl4pPr marL="3657600" marR="0" lvl="3" indent="-457200" algn="ctr" rtl="0">
              <a:lnSpc>
                <a:spcPct val="90000"/>
              </a:lnSpc>
              <a:spcBef>
                <a:spcPts val="800"/>
              </a:spcBef>
              <a:spcAft>
                <a:spcPts val="0"/>
              </a:spcAft>
              <a:buClr>
                <a:schemeClr val="dk1"/>
              </a:buClr>
              <a:buSzPts val="1100"/>
              <a:buFont typeface="NVIDIA Sans"/>
              <a:buNone/>
              <a:defRPr sz="2200" b="0" i="0" u="none" strike="noStrike" cap="none">
                <a:solidFill>
                  <a:schemeClr val="dk1"/>
                </a:solidFill>
                <a:latin typeface="NVIDIA Sans"/>
                <a:ea typeface="NVIDIA Sans"/>
                <a:cs typeface="NVIDIA Sans"/>
                <a:sym typeface="NVIDIA Sans"/>
              </a:defRPr>
            </a:lvl4pPr>
            <a:lvl5pPr marL="4572000" marR="0" lvl="4" indent="-457200" algn="ctr" rtl="0">
              <a:lnSpc>
                <a:spcPct val="90000"/>
              </a:lnSpc>
              <a:spcBef>
                <a:spcPts val="800"/>
              </a:spcBef>
              <a:spcAft>
                <a:spcPts val="0"/>
              </a:spcAft>
              <a:buClr>
                <a:schemeClr val="dk1"/>
              </a:buClr>
              <a:buSzPts val="1100"/>
              <a:buFont typeface="NVIDIA Sans"/>
              <a:buNone/>
              <a:defRPr sz="2200" b="0"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981" name="Google Shape;981;p113"/>
          <p:cNvSpPr/>
          <p:nvPr/>
        </p:nvSpPr>
        <p:spPr>
          <a:xfrm>
            <a:off x="10081421" y="1"/>
            <a:ext cx="8206582" cy="10286998"/>
          </a:xfrm>
          <a:prstGeom prst="rect">
            <a:avLst/>
          </a:prstGeom>
          <a:solidFill>
            <a:srgbClr val="F2F2F2"/>
          </a:solidFill>
          <a:ln>
            <a:noFill/>
          </a:ln>
        </p:spPr>
        <p:txBody>
          <a:bodyPr spcFirstLastPara="1" wrap="square" lIns="137150" tIns="1097250" rIns="137150" bIns="68550" anchor="ctr" anchorCtr="0">
            <a:noAutofit/>
          </a:bodyPr>
          <a:lstStyle/>
          <a:p>
            <a:pPr marL="0" marR="0" lvl="0" indent="0" algn="ctr" rtl="0">
              <a:lnSpc>
                <a:spcPct val="90000"/>
              </a:lnSpc>
              <a:spcBef>
                <a:spcPts val="0"/>
              </a:spcBef>
              <a:spcAft>
                <a:spcPts val="0"/>
              </a:spcAft>
              <a:buClr>
                <a:schemeClr val="dk1"/>
              </a:buClr>
              <a:buSzPts val="1000"/>
              <a:buFont typeface="NVIDIA Sans"/>
              <a:buNone/>
            </a:pPr>
            <a:endParaRPr sz="2000">
              <a:solidFill>
                <a:schemeClr val="lt2"/>
              </a:solidFill>
              <a:latin typeface="NVIDIA Sans"/>
              <a:ea typeface="NVIDIA Sans"/>
              <a:cs typeface="NVIDIA Sans"/>
              <a:sym typeface="NVIDIA Sans"/>
            </a:endParaRPr>
          </a:p>
        </p:txBody>
      </p:sp>
      <p:grpSp>
        <p:nvGrpSpPr>
          <p:cNvPr id="982" name="Google Shape;982;p113"/>
          <p:cNvGrpSpPr/>
          <p:nvPr/>
        </p:nvGrpSpPr>
        <p:grpSpPr>
          <a:xfrm>
            <a:off x="0" y="9752206"/>
            <a:ext cx="1165284" cy="541468"/>
            <a:chOff x="0" y="19504414"/>
            <a:chExt cx="2330569" cy="1082936"/>
          </a:xfrm>
        </p:grpSpPr>
        <p:sp>
          <p:nvSpPr>
            <p:cNvPr id="983" name="Google Shape;983;p113"/>
            <p:cNvSpPr/>
            <p:nvPr/>
          </p:nvSpPr>
          <p:spPr>
            <a:xfrm>
              <a:off x="0" y="19697679"/>
              <a:ext cx="155448" cy="889671"/>
            </a:xfrm>
            <a:prstGeom prst="rect">
              <a:avLst/>
            </a:prstGeom>
            <a:solidFill>
              <a:schemeClr val="dk2"/>
            </a:solidFill>
            <a:ln>
              <a:noFill/>
            </a:ln>
          </p:spPr>
          <p:txBody>
            <a:bodyPr spcFirstLastPara="1" wrap="square" lIns="68575" tIns="34275" rIns="68575" bIns="34275" anchor="ctr" anchorCtr="0">
              <a:noAutofit/>
            </a:bodyPr>
            <a:lstStyle/>
            <a:p>
              <a:pPr marL="0" marR="0" lvl="0" indent="0" algn="ctr" rtl="0">
                <a:lnSpc>
                  <a:spcPct val="90000"/>
                </a:lnSpc>
                <a:spcBef>
                  <a:spcPts val="0"/>
                </a:spcBef>
                <a:spcAft>
                  <a:spcPts val="0"/>
                </a:spcAft>
                <a:buNone/>
              </a:pPr>
              <a:endParaRPr sz="2000">
                <a:solidFill>
                  <a:schemeClr val="dk1"/>
                </a:solidFill>
                <a:latin typeface="NVIDIA Sans"/>
                <a:ea typeface="NVIDIA Sans"/>
                <a:cs typeface="NVIDIA Sans"/>
                <a:sym typeface="NVIDIA Sans"/>
              </a:endParaRPr>
            </a:p>
          </p:txBody>
        </p:sp>
        <p:pic>
          <p:nvPicPr>
            <p:cNvPr id="984" name="Google Shape;984;p113" descr="A picture containing shape&#10;&#10;Description automatically generated"/>
            <p:cNvPicPr preferRelativeResize="0"/>
            <p:nvPr/>
          </p:nvPicPr>
          <p:blipFill rotWithShape="1">
            <a:blip r:embed="rId2">
              <a:alphaModFix/>
            </a:blip>
            <a:srcRect/>
            <a:stretch/>
          </p:blipFill>
          <p:spPr>
            <a:xfrm>
              <a:off x="327131" y="19504414"/>
              <a:ext cx="2003438" cy="690238"/>
            </a:xfrm>
            <a:prstGeom prst="rect">
              <a:avLst/>
            </a:prstGeom>
            <a:noFill/>
            <a:ln>
              <a:noFill/>
            </a:ln>
          </p:spPr>
        </p:pic>
      </p:grpSp>
      <p:cxnSp>
        <p:nvCxnSpPr>
          <p:cNvPr id="985" name="Google Shape;985;p113"/>
          <p:cNvCxnSpPr/>
          <p:nvPr/>
        </p:nvCxnSpPr>
        <p:spPr>
          <a:xfrm>
            <a:off x="0" y="2846614"/>
            <a:ext cx="8618220" cy="0"/>
          </a:xfrm>
          <a:prstGeom prst="straightConnector1">
            <a:avLst/>
          </a:prstGeom>
          <a:noFill/>
          <a:ln w="31750" cap="flat" cmpd="sng">
            <a:solidFill>
              <a:schemeClr val="accent5"/>
            </a:solidFill>
            <a:prstDash val="solid"/>
            <a:round/>
            <a:headEnd type="none" w="sm" len="sm"/>
            <a:tailEnd type="none" w="sm" len="sm"/>
          </a:ln>
        </p:spPr>
      </p:cxnSp>
    </p:spTree>
    <p:extLst>
      <p:ext uri="{BB962C8B-B14F-4D97-AF65-F5344CB8AC3E}">
        <p14:creationId xmlns:p14="http://schemas.microsoft.com/office/powerpoint/2010/main" val="30917068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ext Left NO SUBTITLE - Image Right">
  <p:cSld name="Text Left NO SUBTITLE - Image Right">
    <p:spTree>
      <p:nvGrpSpPr>
        <p:cNvPr id="1" name="Shape 986"/>
        <p:cNvGrpSpPr/>
        <p:nvPr/>
      </p:nvGrpSpPr>
      <p:grpSpPr>
        <a:xfrm>
          <a:off x="0" y="0"/>
          <a:ext cx="0" cy="0"/>
          <a:chOff x="0" y="0"/>
          <a:chExt cx="0" cy="0"/>
        </a:xfrm>
      </p:grpSpPr>
      <p:sp>
        <p:nvSpPr>
          <p:cNvPr id="987" name="Google Shape;987;p114"/>
          <p:cNvSpPr/>
          <p:nvPr/>
        </p:nvSpPr>
        <p:spPr>
          <a:xfrm>
            <a:off x="16482060" y="9464040"/>
            <a:ext cx="1805940" cy="822960"/>
          </a:xfrm>
          <a:prstGeom prst="rect">
            <a:avLst/>
          </a:prstGeom>
          <a:solidFill>
            <a:schemeClr val="dk1"/>
          </a:solidFill>
          <a:ln>
            <a:noFill/>
          </a:ln>
        </p:spPr>
        <p:txBody>
          <a:bodyPr spcFirstLastPara="1" wrap="square" lIns="137150" tIns="68550" rIns="137150" bIns="68550" anchor="ctr" anchorCtr="0">
            <a:noAutofit/>
          </a:bodyPr>
          <a:lstStyle/>
          <a:p>
            <a:pPr marL="0" marR="0" lvl="0" indent="0" algn="ctr" rtl="0">
              <a:lnSpc>
                <a:spcPct val="90000"/>
              </a:lnSpc>
              <a:spcBef>
                <a:spcPts val="0"/>
              </a:spcBef>
              <a:spcAft>
                <a:spcPts val="0"/>
              </a:spcAft>
              <a:buNone/>
            </a:pPr>
            <a:endParaRPr sz="2000">
              <a:solidFill>
                <a:schemeClr val="dk1"/>
              </a:solidFill>
              <a:latin typeface="NVIDIA Sans"/>
              <a:ea typeface="NVIDIA Sans"/>
              <a:cs typeface="NVIDIA Sans"/>
              <a:sym typeface="NVIDIA Sans"/>
            </a:endParaRPr>
          </a:p>
        </p:txBody>
      </p:sp>
      <p:sp>
        <p:nvSpPr>
          <p:cNvPr id="988" name="Google Shape;988;p114"/>
          <p:cNvSpPr txBox="1">
            <a:spLocks noGrp="1"/>
          </p:cNvSpPr>
          <p:nvPr>
            <p:ph type="title"/>
          </p:nvPr>
        </p:nvSpPr>
        <p:spPr>
          <a:xfrm>
            <a:off x="1298448" y="609389"/>
            <a:ext cx="7319772" cy="1682846"/>
          </a:xfrm>
          <a:prstGeom prst="rect">
            <a:avLst/>
          </a:prstGeom>
          <a:noFill/>
          <a:ln>
            <a:noFill/>
          </a:ln>
        </p:spPr>
        <p:txBody>
          <a:bodyPr spcFirstLastPara="1" wrap="square" lIns="68575" tIns="34275" rIns="68575" bIns="34275" anchor="b" anchorCtr="0">
            <a:normAutofit/>
          </a:bodyPr>
          <a:lstStyle>
            <a:lvl1pPr lvl="0" algn="l">
              <a:lnSpc>
                <a:spcPct val="90000"/>
              </a:lnSpc>
              <a:spcBef>
                <a:spcPts val="400"/>
              </a:spcBef>
              <a:spcAft>
                <a:spcPts val="0"/>
              </a:spcAft>
              <a:buClr>
                <a:schemeClr val="lt1"/>
              </a:buClr>
              <a:buSzPts val="1800"/>
              <a:buFont typeface="NVIDIA Sans"/>
              <a:buNone/>
              <a:defRPr sz="3600" b="1" cap="none">
                <a:latin typeface="NVIDIA Sans"/>
                <a:ea typeface="NVIDIA Sans"/>
                <a:cs typeface="NVIDIA Sans"/>
                <a:sym typeface="NVIDIA Sans"/>
              </a:defRPr>
            </a:lvl1pPr>
            <a:lvl2pPr lvl="1">
              <a:spcBef>
                <a:spcPts val="40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89" name="Google Shape;989;p114"/>
          <p:cNvSpPr txBox="1">
            <a:spLocks noGrp="1"/>
          </p:cNvSpPr>
          <p:nvPr>
            <p:ph type="body" idx="1"/>
          </p:nvPr>
        </p:nvSpPr>
        <p:spPr>
          <a:xfrm>
            <a:off x="1298448" y="3494099"/>
            <a:ext cx="7319772" cy="5672762"/>
          </a:xfrm>
          <a:prstGeom prst="rect">
            <a:avLst/>
          </a:prstGeom>
          <a:noFill/>
          <a:ln>
            <a:noFill/>
          </a:ln>
        </p:spPr>
        <p:txBody>
          <a:bodyPr spcFirstLastPara="1" wrap="square" lIns="68575" tIns="34275" rIns="68575" bIns="34275" anchor="t" anchorCtr="0">
            <a:noAutofit/>
          </a:bodyPr>
          <a:lstStyle>
            <a:lvl1pPr marL="914400" marR="0" lvl="0" indent="-596900" algn="l" rtl="0">
              <a:lnSpc>
                <a:spcPct val="90000"/>
              </a:lnSpc>
              <a:spcBef>
                <a:spcPts val="1600"/>
              </a:spcBef>
              <a:spcAft>
                <a:spcPts val="0"/>
              </a:spcAft>
              <a:buClr>
                <a:schemeClr val="dk2"/>
              </a:buClr>
              <a:buSzPts val="1100"/>
              <a:buFont typeface="NVIDIA Sans"/>
              <a:buChar char="•"/>
              <a:defRPr sz="2200" b="0" i="0" u="none" strike="noStrike" cap="none">
                <a:solidFill>
                  <a:schemeClr val="lt1"/>
                </a:solidFill>
                <a:latin typeface="NVIDIA Sans"/>
                <a:ea typeface="NVIDIA Sans"/>
                <a:cs typeface="NVIDIA Sans"/>
                <a:sym typeface="NVIDIA Sans"/>
              </a:defRPr>
            </a:lvl1pPr>
            <a:lvl2pPr marL="1828800" marR="0" lvl="1" indent="-584200" algn="l" rtl="0">
              <a:lnSpc>
                <a:spcPct val="90000"/>
              </a:lnSpc>
              <a:spcBef>
                <a:spcPts val="800"/>
              </a:spcBef>
              <a:spcAft>
                <a:spcPts val="0"/>
              </a:spcAft>
              <a:buClr>
                <a:schemeClr val="dk2"/>
              </a:buClr>
              <a:buSzPts val="1000"/>
              <a:buFont typeface="NVIDIA Sans"/>
              <a:buChar char="•"/>
              <a:defRPr sz="2000" b="0" i="0" u="none" strike="noStrike" cap="none">
                <a:solidFill>
                  <a:schemeClr val="lt1"/>
                </a:solidFill>
                <a:latin typeface="NVIDIA Sans"/>
                <a:ea typeface="NVIDIA Sans"/>
                <a:cs typeface="NVIDIA Sans"/>
                <a:sym typeface="NVIDIA Sans"/>
              </a:defRPr>
            </a:lvl2pPr>
            <a:lvl3pPr marL="2743200" marR="0" lvl="2" indent="-571500" algn="l" rtl="0">
              <a:lnSpc>
                <a:spcPct val="90000"/>
              </a:lnSpc>
              <a:spcBef>
                <a:spcPts val="800"/>
              </a:spcBef>
              <a:spcAft>
                <a:spcPts val="0"/>
              </a:spcAft>
              <a:buClr>
                <a:schemeClr val="dk2"/>
              </a:buClr>
              <a:buSzPts val="900"/>
              <a:buFont typeface="NVIDIA Sans"/>
              <a:buChar char="•"/>
              <a:defRPr sz="1800" b="0" i="0" u="none" strike="noStrike" cap="none">
                <a:solidFill>
                  <a:schemeClr val="lt1"/>
                </a:solidFill>
                <a:latin typeface="NVIDIA Sans"/>
                <a:ea typeface="NVIDIA Sans"/>
                <a:cs typeface="NVIDIA Sans"/>
                <a:sym typeface="NVIDIA Sans"/>
              </a:defRPr>
            </a:lvl3pPr>
            <a:lvl4pPr marL="3657600" marR="0" lvl="3" indent="-558800" algn="l" rtl="0">
              <a:lnSpc>
                <a:spcPct val="90000"/>
              </a:lnSpc>
              <a:spcBef>
                <a:spcPts val="800"/>
              </a:spcBef>
              <a:spcAft>
                <a:spcPts val="0"/>
              </a:spcAft>
              <a:buClr>
                <a:schemeClr val="dk2"/>
              </a:buClr>
              <a:buSzPts val="800"/>
              <a:buFont typeface="NVIDIA Sans"/>
              <a:buChar char="•"/>
              <a:defRPr sz="1600" b="0" i="0" u="none" strike="noStrike" cap="none">
                <a:solidFill>
                  <a:schemeClr val="lt1"/>
                </a:solidFill>
                <a:latin typeface="NVIDIA Sans"/>
                <a:ea typeface="NVIDIA Sans"/>
                <a:cs typeface="NVIDIA Sans"/>
                <a:sym typeface="NVIDIA Sans"/>
              </a:defRPr>
            </a:lvl4pPr>
            <a:lvl5pPr marL="4572000" marR="0" lvl="4" indent="-546100" algn="l" rtl="0">
              <a:lnSpc>
                <a:spcPct val="90000"/>
              </a:lnSpc>
              <a:spcBef>
                <a:spcPts val="800"/>
              </a:spcBef>
              <a:spcAft>
                <a:spcPts val="0"/>
              </a:spcAft>
              <a:buClr>
                <a:schemeClr val="dk2"/>
              </a:buClr>
              <a:buSzPts val="700"/>
              <a:buFont typeface="NVIDIA Sans"/>
              <a:buChar char="•"/>
              <a:defRPr sz="1400" b="0" i="0" u="none" strike="noStrike" cap="none">
                <a:solidFill>
                  <a:schemeClr val="lt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grpSp>
        <p:nvGrpSpPr>
          <p:cNvPr id="990" name="Google Shape;990;p114"/>
          <p:cNvGrpSpPr/>
          <p:nvPr/>
        </p:nvGrpSpPr>
        <p:grpSpPr>
          <a:xfrm>
            <a:off x="0" y="9752206"/>
            <a:ext cx="1165284" cy="541468"/>
            <a:chOff x="0" y="19504414"/>
            <a:chExt cx="2330569" cy="1082936"/>
          </a:xfrm>
        </p:grpSpPr>
        <p:sp>
          <p:nvSpPr>
            <p:cNvPr id="991" name="Google Shape;991;p114"/>
            <p:cNvSpPr/>
            <p:nvPr/>
          </p:nvSpPr>
          <p:spPr>
            <a:xfrm>
              <a:off x="0" y="19697679"/>
              <a:ext cx="155448" cy="889671"/>
            </a:xfrm>
            <a:prstGeom prst="rect">
              <a:avLst/>
            </a:prstGeom>
            <a:solidFill>
              <a:schemeClr val="dk2"/>
            </a:solidFill>
            <a:ln>
              <a:noFill/>
            </a:ln>
          </p:spPr>
          <p:txBody>
            <a:bodyPr spcFirstLastPara="1" wrap="square" lIns="68575" tIns="34275" rIns="68575" bIns="34275" anchor="ctr" anchorCtr="0">
              <a:noAutofit/>
            </a:bodyPr>
            <a:lstStyle/>
            <a:p>
              <a:pPr marL="0" marR="0" lvl="0" indent="0" algn="ctr" rtl="0">
                <a:lnSpc>
                  <a:spcPct val="90000"/>
                </a:lnSpc>
                <a:spcBef>
                  <a:spcPts val="0"/>
                </a:spcBef>
                <a:spcAft>
                  <a:spcPts val="0"/>
                </a:spcAft>
                <a:buNone/>
              </a:pPr>
              <a:endParaRPr sz="2000">
                <a:solidFill>
                  <a:schemeClr val="dk1"/>
                </a:solidFill>
                <a:latin typeface="NVIDIA Sans"/>
                <a:ea typeface="NVIDIA Sans"/>
                <a:cs typeface="NVIDIA Sans"/>
                <a:sym typeface="NVIDIA Sans"/>
              </a:endParaRPr>
            </a:p>
          </p:txBody>
        </p:sp>
        <p:pic>
          <p:nvPicPr>
            <p:cNvPr id="992" name="Google Shape;992;p114" descr="A picture containing shape&#10;&#10;Description automatically generated"/>
            <p:cNvPicPr preferRelativeResize="0"/>
            <p:nvPr/>
          </p:nvPicPr>
          <p:blipFill rotWithShape="1">
            <a:blip r:embed="rId2">
              <a:alphaModFix/>
            </a:blip>
            <a:srcRect/>
            <a:stretch/>
          </p:blipFill>
          <p:spPr>
            <a:xfrm>
              <a:off x="327131" y="19504414"/>
              <a:ext cx="2003438" cy="690238"/>
            </a:xfrm>
            <a:prstGeom prst="rect">
              <a:avLst/>
            </a:prstGeom>
            <a:noFill/>
            <a:ln>
              <a:noFill/>
            </a:ln>
          </p:spPr>
        </p:pic>
      </p:grpSp>
      <p:cxnSp>
        <p:nvCxnSpPr>
          <p:cNvPr id="993" name="Google Shape;993;p114"/>
          <p:cNvCxnSpPr/>
          <p:nvPr/>
        </p:nvCxnSpPr>
        <p:spPr>
          <a:xfrm>
            <a:off x="0" y="2846614"/>
            <a:ext cx="8618220" cy="0"/>
          </a:xfrm>
          <a:prstGeom prst="straightConnector1">
            <a:avLst/>
          </a:prstGeom>
          <a:noFill/>
          <a:ln w="31750" cap="flat" cmpd="sng">
            <a:solidFill>
              <a:schemeClr val="accent5"/>
            </a:solidFill>
            <a:prstDash val="solid"/>
            <a:round/>
            <a:headEnd type="none" w="sm" len="sm"/>
            <a:tailEnd type="none" w="sm" len="sm"/>
          </a:ln>
        </p:spPr>
      </p:cxnSp>
      <p:sp>
        <p:nvSpPr>
          <p:cNvPr id="994" name="Google Shape;994;p114"/>
          <p:cNvSpPr>
            <a:spLocks noGrp="1"/>
          </p:cNvSpPr>
          <p:nvPr>
            <p:ph type="pic" idx="2"/>
          </p:nvPr>
        </p:nvSpPr>
        <p:spPr>
          <a:xfrm>
            <a:off x="10081421" y="0"/>
            <a:ext cx="8206582" cy="10287000"/>
          </a:xfrm>
          <a:prstGeom prst="rect">
            <a:avLst/>
          </a:prstGeom>
          <a:solidFill>
            <a:srgbClr val="F2F2F2">
              <a:alpha val="60784"/>
            </a:srgbClr>
          </a:solidFill>
          <a:ln w="9525" cap="flat" cmpd="sng">
            <a:solidFill>
              <a:schemeClr val="accent5"/>
            </a:solidFill>
            <a:prstDash val="solid"/>
            <a:round/>
            <a:headEnd type="none" w="sm" len="sm"/>
            <a:tailEnd type="none" w="sm" len="sm"/>
          </a:ln>
        </p:spPr>
      </p:sp>
    </p:spTree>
    <p:extLst>
      <p:ext uri="{BB962C8B-B14F-4D97-AF65-F5344CB8AC3E}">
        <p14:creationId xmlns:p14="http://schemas.microsoft.com/office/powerpoint/2010/main" val="3405803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ext Left TITLE ONLY - Image Right">
  <p:cSld name="Text Left TITLE ONLY - Image Right">
    <p:spTree>
      <p:nvGrpSpPr>
        <p:cNvPr id="1" name="Shape 995"/>
        <p:cNvGrpSpPr/>
        <p:nvPr/>
      </p:nvGrpSpPr>
      <p:grpSpPr>
        <a:xfrm>
          <a:off x="0" y="0"/>
          <a:ext cx="0" cy="0"/>
          <a:chOff x="0" y="0"/>
          <a:chExt cx="0" cy="0"/>
        </a:xfrm>
      </p:grpSpPr>
      <p:sp>
        <p:nvSpPr>
          <p:cNvPr id="996" name="Google Shape;996;p115"/>
          <p:cNvSpPr/>
          <p:nvPr/>
        </p:nvSpPr>
        <p:spPr>
          <a:xfrm>
            <a:off x="16482060" y="9464040"/>
            <a:ext cx="1805940" cy="822960"/>
          </a:xfrm>
          <a:prstGeom prst="rect">
            <a:avLst/>
          </a:prstGeom>
          <a:solidFill>
            <a:schemeClr val="dk1"/>
          </a:solidFill>
          <a:ln>
            <a:noFill/>
          </a:ln>
        </p:spPr>
        <p:txBody>
          <a:bodyPr spcFirstLastPara="1" wrap="square" lIns="137150" tIns="68550" rIns="137150" bIns="68550" anchor="ctr" anchorCtr="0">
            <a:noAutofit/>
          </a:bodyPr>
          <a:lstStyle/>
          <a:p>
            <a:pPr marL="0" marR="0" lvl="0" indent="0" algn="ctr" rtl="0">
              <a:lnSpc>
                <a:spcPct val="90000"/>
              </a:lnSpc>
              <a:spcBef>
                <a:spcPts val="0"/>
              </a:spcBef>
              <a:spcAft>
                <a:spcPts val="0"/>
              </a:spcAft>
              <a:buNone/>
            </a:pPr>
            <a:endParaRPr sz="2000">
              <a:solidFill>
                <a:schemeClr val="dk1"/>
              </a:solidFill>
              <a:latin typeface="NVIDIA Sans"/>
              <a:ea typeface="NVIDIA Sans"/>
              <a:cs typeface="NVIDIA Sans"/>
              <a:sym typeface="NVIDIA Sans"/>
            </a:endParaRPr>
          </a:p>
        </p:txBody>
      </p:sp>
      <p:sp>
        <p:nvSpPr>
          <p:cNvPr id="997" name="Google Shape;997;p115"/>
          <p:cNvSpPr>
            <a:spLocks noGrp="1"/>
          </p:cNvSpPr>
          <p:nvPr>
            <p:ph type="pic" idx="2"/>
          </p:nvPr>
        </p:nvSpPr>
        <p:spPr>
          <a:xfrm>
            <a:off x="8211312" y="0"/>
            <a:ext cx="10076688" cy="10287000"/>
          </a:xfrm>
          <a:prstGeom prst="rect">
            <a:avLst/>
          </a:prstGeom>
          <a:solidFill>
            <a:srgbClr val="F2F2F2">
              <a:alpha val="60784"/>
            </a:srgbClr>
          </a:solidFill>
          <a:ln w="9525" cap="flat" cmpd="sng">
            <a:solidFill>
              <a:schemeClr val="accent5"/>
            </a:solidFill>
            <a:prstDash val="solid"/>
            <a:round/>
            <a:headEnd type="none" w="sm" len="sm"/>
            <a:tailEnd type="none" w="sm" len="sm"/>
          </a:ln>
        </p:spPr>
      </p:sp>
      <p:sp>
        <p:nvSpPr>
          <p:cNvPr id="998" name="Google Shape;998;p115"/>
          <p:cNvSpPr txBox="1">
            <a:spLocks noGrp="1"/>
          </p:cNvSpPr>
          <p:nvPr>
            <p:ph type="title"/>
          </p:nvPr>
        </p:nvSpPr>
        <p:spPr>
          <a:xfrm>
            <a:off x="1298449" y="4302076"/>
            <a:ext cx="6089902" cy="1682848"/>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400"/>
              </a:spcBef>
              <a:spcAft>
                <a:spcPts val="0"/>
              </a:spcAft>
              <a:buClr>
                <a:schemeClr val="lt1"/>
              </a:buClr>
              <a:buSzPts val="1800"/>
              <a:buFont typeface="NVIDIA Sans"/>
              <a:buNone/>
              <a:defRPr sz="3600" b="1" cap="none">
                <a:latin typeface="NVIDIA Sans"/>
                <a:ea typeface="NVIDIA Sans"/>
                <a:cs typeface="NVIDIA Sans"/>
                <a:sym typeface="NVIDIA Sans"/>
              </a:defRPr>
            </a:lvl1pPr>
            <a:lvl2pPr lvl="1">
              <a:spcBef>
                <a:spcPts val="40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grpSp>
        <p:nvGrpSpPr>
          <p:cNvPr id="999" name="Google Shape;999;p115"/>
          <p:cNvGrpSpPr/>
          <p:nvPr/>
        </p:nvGrpSpPr>
        <p:grpSpPr>
          <a:xfrm>
            <a:off x="0" y="9752206"/>
            <a:ext cx="1165284" cy="541468"/>
            <a:chOff x="0" y="19504414"/>
            <a:chExt cx="2330569" cy="1082936"/>
          </a:xfrm>
        </p:grpSpPr>
        <p:sp>
          <p:nvSpPr>
            <p:cNvPr id="1000" name="Google Shape;1000;p115"/>
            <p:cNvSpPr/>
            <p:nvPr/>
          </p:nvSpPr>
          <p:spPr>
            <a:xfrm>
              <a:off x="0" y="19697679"/>
              <a:ext cx="155448" cy="889671"/>
            </a:xfrm>
            <a:prstGeom prst="rect">
              <a:avLst/>
            </a:prstGeom>
            <a:solidFill>
              <a:schemeClr val="dk2"/>
            </a:solidFill>
            <a:ln>
              <a:noFill/>
            </a:ln>
          </p:spPr>
          <p:txBody>
            <a:bodyPr spcFirstLastPara="1" wrap="square" lIns="68575" tIns="34275" rIns="68575" bIns="34275" anchor="ctr" anchorCtr="0">
              <a:noAutofit/>
            </a:bodyPr>
            <a:lstStyle/>
            <a:p>
              <a:pPr marL="0" marR="0" lvl="0" indent="0" algn="ctr" rtl="0">
                <a:lnSpc>
                  <a:spcPct val="90000"/>
                </a:lnSpc>
                <a:spcBef>
                  <a:spcPts val="0"/>
                </a:spcBef>
                <a:spcAft>
                  <a:spcPts val="0"/>
                </a:spcAft>
                <a:buNone/>
              </a:pPr>
              <a:endParaRPr sz="2000">
                <a:solidFill>
                  <a:schemeClr val="dk1"/>
                </a:solidFill>
                <a:latin typeface="NVIDIA Sans"/>
                <a:ea typeface="NVIDIA Sans"/>
                <a:cs typeface="NVIDIA Sans"/>
                <a:sym typeface="NVIDIA Sans"/>
              </a:endParaRPr>
            </a:p>
          </p:txBody>
        </p:sp>
        <p:pic>
          <p:nvPicPr>
            <p:cNvPr id="1001" name="Google Shape;1001;p115" descr="A picture containing shape&#10;&#10;Description automatically generated"/>
            <p:cNvPicPr preferRelativeResize="0"/>
            <p:nvPr/>
          </p:nvPicPr>
          <p:blipFill rotWithShape="1">
            <a:blip r:embed="rId2">
              <a:alphaModFix/>
            </a:blip>
            <a:srcRect/>
            <a:stretch/>
          </p:blipFill>
          <p:spPr>
            <a:xfrm>
              <a:off x="327131" y="19504414"/>
              <a:ext cx="2003438" cy="690238"/>
            </a:xfrm>
            <a:prstGeom prst="rect">
              <a:avLst/>
            </a:prstGeom>
            <a:noFill/>
            <a:ln>
              <a:noFill/>
            </a:ln>
          </p:spPr>
        </p:pic>
      </p:grpSp>
    </p:spTree>
    <p:extLst>
      <p:ext uri="{BB962C8B-B14F-4D97-AF65-F5344CB8AC3E}">
        <p14:creationId xmlns:p14="http://schemas.microsoft.com/office/powerpoint/2010/main" val="2898652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ext Left NO BULLETS - Image Right ">
  <p:cSld name="Text Left NO BULLETS - Image Right ">
    <p:spTree>
      <p:nvGrpSpPr>
        <p:cNvPr id="1" name="Shape 1002"/>
        <p:cNvGrpSpPr/>
        <p:nvPr/>
      </p:nvGrpSpPr>
      <p:grpSpPr>
        <a:xfrm>
          <a:off x="0" y="0"/>
          <a:ext cx="0" cy="0"/>
          <a:chOff x="0" y="0"/>
          <a:chExt cx="0" cy="0"/>
        </a:xfrm>
      </p:grpSpPr>
      <p:sp>
        <p:nvSpPr>
          <p:cNvPr id="1003" name="Google Shape;1003;p116"/>
          <p:cNvSpPr/>
          <p:nvPr/>
        </p:nvSpPr>
        <p:spPr>
          <a:xfrm>
            <a:off x="16482060" y="9464040"/>
            <a:ext cx="1805940" cy="822960"/>
          </a:xfrm>
          <a:prstGeom prst="rect">
            <a:avLst/>
          </a:prstGeom>
          <a:solidFill>
            <a:schemeClr val="dk1"/>
          </a:solidFill>
          <a:ln>
            <a:noFill/>
          </a:ln>
        </p:spPr>
        <p:txBody>
          <a:bodyPr spcFirstLastPara="1" wrap="square" lIns="137150" tIns="68550" rIns="137150" bIns="68550" anchor="ctr" anchorCtr="0">
            <a:noAutofit/>
          </a:bodyPr>
          <a:lstStyle/>
          <a:p>
            <a:pPr marL="0" marR="0" lvl="0" indent="0" algn="ctr" rtl="0">
              <a:lnSpc>
                <a:spcPct val="90000"/>
              </a:lnSpc>
              <a:spcBef>
                <a:spcPts val="0"/>
              </a:spcBef>
              <a:spcAft>
                <a:spcPts val="0"/>
              </a:spcAft>
              <a:buNone/>
            </a:pPr>
            <a:endParaRPr sz="2000">
              <a:solidFill>
                <a:schemeClr val="dk1"/>
              </a:solidFill>
              <a:latin typeface="NVIDIA Sans"/>
              <a:ea typeface="NVIDIA Sans"/>
              <a:cs typeface="NVIDIA Sans"/>
              <a:sym typeface="NVIDIA Sans"/>
            </a:endParaRPr>
          </a:p>
        </p:txBody>
      </p:sp>
      <p:sp>
        <p:nvSpPr>
          <p:cNvPr id="1004" name="Google Shape;1004;p116"/>
          <p:cNvSpPr txBox="1">
            <a:spLocks noGrp="1"/>
          </p:cNvSpPr>
          <p:nvPr>
            <p:ph type="title"/>
          </p:nvPr>
        </p:nvSpPr>
        <p:spPr>
          <a:xfrm>
            <a:off x="1298448" y="3414797"/>
            <a:ext cx="6071616" cy="1682846"/>
          </a:xfrm>
          <a:prstGeom prst="rect">
            <a:avLst/>
          </a:prstGeom>
          <a:noFill/>
          <a:ln>
            <a:noFill/>
          </a:ln>
        </p:spPr>
        <p:txBody>
          <a:bodyPr spcFirstLastPara="1" wrap="square" lIns="68575" tIns="34275" rIns="68575" bIns="34275" anchor="b" anchorCtr="0">
            <a:normAutofit/>
          </a:bodyPr>
          <a:lstStyle>
            <a:lvl1pPr lvl="0" algn="l">
              <a:lnSpc>
                <a:spcPct val="90000"/>
              </a:lnSpc>
              <a:spcBef>
                <a:spcPts val="400"/>
              </a:spcBef>
              <a:spcAft>
                <a:spcPts val="0"/>
              </a:spcAft>
              <a:buClr>
                <a:schemeClr val="lt1"/>
              </a:buClr>
              <a:buSzPts val="1800"/>
              <a:buFont typeface="NVIDIA Sans"/>
              <a:buNone/>
              <a:defRPr sz="3600" b="1" cap="none">
                <a:latin typeface="NVIDIA Sans"/>
                <a:ea typeface="NVIDIA Sans"/>
                <a:cs typeface="NVIDIA Sans"/>
                <a:sym typeface="NVIDIA Sans"/>
              </a:defRPr>
            </a:lvl1pPr>
            <a:lvl2pPr lvl="1">
              <a:spcBef>
                <a:spcPts val="40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05" name="Google Shape;1005;p116"/>
          <p:cNvSpPr txBox="1">
            <a:spLocks noGrp="1"/>
          </p:cNvSpPr>
          <p:nvPr>
            <p:ph type="body" idx="1"/>
          </p:nvPr>
        </p:nvSpPr>
        <p:spPr>
          <a:xfrm>
            <a:off x="1298448" y="5141560"/>
            <a:ext cx="6071616" cy="704088"/>
          </a:xfrm>
          <a:prstGeom prst="rect">
            <a:avLst/>
          </a:prstGeom>
          <a:noFill/>
          <a:ln>
            <a:noFill/>
          </a:ln>
        </p:spPr>
        <p:txBody>
          <a:bodyPr spcFirstLastPara="1" wrap="square" lIns="68575" tIns="34275" rIns="68575" bIns="34275" anchor="t" anchorCtr="0">
            <a:noAutofit/>
          </a:bodyPr>
          <a:lstStyle>
            <a:lvl1pPr marL="914400" marR="0" lvl="0" indent="-457200" algn="l" rtl="0">
              <a:lnSpc>
                <a:spcPct val="90000"/>
              </a:lnSpc>
              <a:spcBef>
                <a:spcPts val="400"/>
              </a:spcBef>
              <a:spcAft>
                <a:spcPts val="0"/>
              </a:spcAft>
              <a:buClr>
                <a:schemeClr val="dk2"/>
              </a:buClr>
              <a:buSzPts val="1200"/>
              <a:buFont typeface="NVIDIA Sans"/>
              <a:buNone/>
              <a:defRPr sz="2400" b="0" i="0" u="none" strike="noStrike" cap="none">
                <a:solidFill>
                  <a:schemeClr val="dk2"/>
                </a:solidFill>
                <a:latin typeface="NVIDIA Sans"/>
                <a:ea typeface="NVIDIA Sans"/>
                <a:cs typeface="NVIDIA Sans"/>
                <a:sym typeface="NVIDIA Sans"/>
              </a:defRPr>
            </a:lvl1pPr>
            <a:lvl2pPr marL="1828800" marR="0" lvl="1" indent="-457200" algn="ctr" rtl="0">
              <a:lnSpc>
                <a:spcPct val="90000"/>
              </a:lnSpc>
              <a:spcBef>
                <a:spcPts val="800"/>
              </a:spcBef>
              <a:spcAft>
                <a:spcPts val="0"/>
              </a:spcAft>
              <a:buClr>
                <a:schemeClr val="dk1"/>
              </a:buClr>
              <a:buSzPts val="1100"/>
              <a:buFont typeface="NVIDIA Sans"/>
              <a:buNone/>
              <a:defRPr sz="2200" b="0" i="0" u="none" strike="noStrike" cap="none">
                <a:solidFill>
                  <a:schemeClr val="dk1"/>
                </a:solidFill>
                <a:latin typeface="NVIDIA Sans"/>
                <a:ea typeface="NVIDIA Sans"/>
                <a:cs typeface="NVIDIA Sans"/>
                <a:sym typeface="NVIDIA Sans"/>
              </a:defRPr>
            </a:lvl2pPr>
            <a:lvl3pPr marL="2743200" marR="0" lvl="2" indent="-457200" algn="ctr" rtl="0">
              <a:lnSpc>
                <a:spcPct val="90000"/>
              </a:lnSpc>
              <a:spcBef>
                <a:spcPts val="800"/>
              </a:spcBef>
              <a:spcAft>
                <a:spcPts val="0"/>
              </a:spcAft>
              <a:buClr>
                <a:schemeClr val="dk1"/>
              </a:buClr>
              <a:buSzPts val="1100"/>
              <a:buFont typeface="NVIDIA Sans"/>
              <a:buNone/>
              <a:defRPr sz="2200" b="0" i="0" u="none" strike="noStrike" cap="none">
                <a:solidFill>
                  <a:schemeClr val="dk1"/>
                </a:solidFill>
                <a:latin typeface="NVIDIA Sans"/>
                <a:ea typeface="NVIDIA Sans"/>
                <a:cs typeface="NVIDIA Sans"/>
                <a:sym typeface="NVIDIA Sans"/>
              </a:defRPr>
            </a:lvl3pPr>
            <a:lvl4pPr marL="3657600" marR="0" lvl="3" indent="-457200" algn="ctr" rtl="0">
              <a:lnSpc>
                <a:spcPct val="90000"/>
              </a:lnSpc>
              <a:spcBef>
                <a:spcPts val="800"/>
              </a:spcBef>
              <a:spcAft>
                <a:spcPts val="0"/>
              </a:spcAft>
              <a:buClr>
                <a:schemeClr val="dk1"/>
              </a:buClr>
              <a:buSzPts val="1100"/>
              <a:buFont typeface="NVIDIA Sans"/>
              <a:buNone/>
              <a:defRPr sz="2200" b="0" i="0" u="none" strike="noStrike" cap="none">
                <a:solidFill>
                  <a:schemeClr val="dk1"/>
                </a:solidFill>
                <a:latin typeface="NVIDIA Sans"/>
                <a:ea typeface="NVIDIA Sans"/>
                <a:cs typeface="NVIDIA Sans"/>
                <a:sym typeface="NVIDIA Sans"/>
              </a:defRPr>
            </a:lvl4pPr>
            <a:lvl5pPr marL="4572000" marR="0" lvl="4" indent="-457200" algn="ctr" rtl="0">
              <a:lnSpc>
                <a:spcPct val="90000"/>
              </a:lnSpc>
              <a:spcBef>
                <a:spcPts val="800"/>
              </a:spcBef>
              <a:spcAft>
                <a:spcPts val="0"/>
              </a:spcAft>
              <a:buClr>
                <a:schemeClr val="dk1"/>
              </a:buClr>
              <a:buSzPts val="1100"/>
              <a:buFont typeface="NVIDIA Sans"/>
              <a:buNone/>
              <a:defRPr sz="2200" b="0"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grpSp>
        <p:nvGrpSpPr>
          <p:cNvPr id="1006" name="Google Shape;1006;p116"/>
          <p:cNvGrpSpPr/>
          <p:nvPr/>
        </p:nvGrpSpPr>
        <p:grpSpPr>
          <a:xfrm>
            <a:off x="0" y="9752206"/>
            <a:ext cx="1165284" cy="541468"/>
            <a:chOff x="0" y="19504414"/>
            <a:chExt cx="2330569" cy="1082936"/>
          </a:xfrm>
        </p:grpSpPr>
        <p:sp>
          <p:nvSpPr>
            <p:cNvPr id="1007" name="Google Shape;1007;p116"/>
            <p:cNvSpPr/>
            <p:nvPr/>
          </p:nvSpPr>
          <p:spPr>
            <a:xfrm>
              <a:off x="0" y="19697679"/>
              <a:ext cx="155448" cy="889671"/>
            </a:xfrm>
            <a:prstGeom prst="rect">
              <a:avLst/>
            </a:prstGeom>
            <a:solidFill>
              <a:schemeClr val="dk2"/>
            </a:solidFill>
            <a:ln>
              <a:noFill/>
            </a:ln>
          </p:spPr>
          <p:txBody>
            <a:bodyPr spcFirstLastPara="1" wrap="square" lIns="68575" tIns="34275" rIns="68575" bIns="34275" anchor="ctr" anchorCtr="0">
              <a:noAutofit/>
            </a:bodyPr>
            <a:lstStyle/>
            <a:p>
              <a:pPr marL="0" marR="0" lvl="0" indent="0" algn="ctr" rtl="0">
                <a:lnSpc>
                  <a:spcPct val="90000"/>
                </a:lnSpc>
                <a:spcBef>
                  <a:spcPts val="0"/>
                </a:spcBef>
                <a:spcAft>
                  <a:spcPts val="0"/>
                </a:spcAft>
                <a:buNone/>
              </a:pPr>
              <a:endParaRPr sz="2000">
                <a:solidFill>
                  <a:schemeClr val="dk1"/>
                </a:solidFill>
                <a:latin typeface="NVIDIA Sans"/>
                <a:ea typeface="NVIDIA Sans"/>
                <a:cs typeface="NVIDIA Sans"/>
                <a:sym typeface="NVIDIA Sans"/>
              </a:endParaRPr>
            </a:p>
          </p:txBody>
        </p:sp>
        <p:pic>
          <p:nvPicPr>
            <p:cNvPr id="1008" name="Google Shape;1008;p116" descr="A picture containing shape&#10;&#10;Description automatically generated"/>
            <p:cNvPicPr preferRelativeResize="0"/>
            <p:nvPr/>
          </p:nvPicPr>
          <p:blipFill rotWithShape="1">
            <a:blip r:embed="rId2">
              <a:alphaModFix/>
            </a:blip>
            <a:srcRect/>
            <a:stretch/>
          </p:blipFill>
          <p:spPr>
            <a:xfrm>
              <a:off x="327131" y="19504414"/>
              <a:ext cx="2003438" cy="690238"/>
            </a:xfrm>
            <a:prstGeom prst="rect">
              <a:avLst/>
            </a:prstGeom>
            <a:noFill/>
            <a:ln>
              <a:noFill/>
            </a:ln>
          </p:spPr>
        </p:pic>
      </p:grpSp>
      <p:sp>
        <p:nvSpPr>
          <p:cNvPr id="1009" name="Google Shape;1009;p116"/>
          <p:cNvSpPr>
            <a:spLocks noGrp="1"/>
          </p:cNvSpPr>
          <p:nvPr>
            <p:ph type="pic" idx="2"/>
          </p:nvPr>
        </p:nvSpPr>
        <p:spPr>
          <a:xfrm>
            <a:off x="8211312" y="0"/>
            <a:ext cx="10076688" cy="10287000"/>
          </a:xfrm>
          <a:prstGeom prst="rect">
            <a:avLst/>
          </a:prstGeom>
          <a:solidFill>
            <a:srgbClr val="F2F2F2">
              <a:alpha val="60784"/>
            </a:srgbClr>
          </a:solidFill>
          <a:ln w="9525" cap="flat" cmpd="sng">
            <a:solidFill>
              <a:schemeClr val="accent5"/>
            </a:solidFill>
            <a:prstDash val="solid"/>
            <a:round/>
            <a:headEnd type="none" w="sm" len="sm"/>
            <a:tailEnd type="none" w="sm" len="sm"/>
          </a:ln>
        </p:spPr>
      </p:sp>
    </p:spTree>
    <p:extLst>
      <p:ext uri="{BB962C8B-B14F-4D97-AF65-F5344CB8AC3E}">
        <p14:creationId xmlns:p14="http://schemas.microsoft.com/office/powerpoint/2010/main" val="7471855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ingle Image Layout">
  <p:cSld name="Single Image Layout">
    <p:spTree>
      <p:nvGrpSpPr>
        <p:cNvPr id="1" name="Shape 1010"/>
        <p:cNvGrpSpPr/>
        <p:nvPr/>
      </p:nvGrpSpPr>
      <p:grpSpPr>
        <a:xfrm>
          <a:off x="0" y="0"/>
          <a:ext cx="0" cy="0"/>
          <a:chOff x="0" y="0"/>
          <a:chExt cx="0" cy="0"/>
        </a:xfrm>
      </p:grpSpPr>
      <p:sp>
        <p:nvSpPr>
          <p:cNvPr id="1011" name="Google Shape;1011;p117"/>
          <p:cNvSpPr txBox="1">
            <a:spLocks noGrp="1"/>
          </p:cNvSpPr>
          <p:nvPr>
            <p:ph type="title"/>
          </p:nvPr>
        </p:nvSpPr>
        <p:spPr>
          <a:xfrm>
            <a:off x="1257300" y="0"/>
            <a:ext cx="15773400" cy="12573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lt1"/>
              </a:buClr>
              <a:buSzPts val="1800"/>
              <a:buFont typeface="NVIDIA Sans"/>
              <a:buNone/>
              <a:defRPr sz="3600" b="1" cap="none">
                <a:latin typeface="NVIDIA Sans"/>
                <a:ea typeface="NVIDIA Sans"/>
                <a:cs typeface="NVIDIA Sans"/>
                <a:sym typeface="NVIDIA Sans"/>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12" name="Google Shape;1012;p117"/>
          <p:cNvSpPr txBox="1">
            <a:spLocks noGrp="1"/>
          </p:cNvSpPr>
          <p:nvPr>
            <p:ph type="body" idx="1"/>
          </p:nvPr>
        </p:nvSpPr>
        <p:spPr>
          <a:xfrm>
            <a:off x="1257300" y="1243584"/>
            <a:ext cx="15773400" cy="704088"/>
          </a:xfrm>
          <a:prstGeom prst="rect">
            <a:avLst/>
          </a:prstGeom>
          <a:noFill/>
          <a:ln>
            <a:noFill/>
          </a:ln>
        </p:spPr>
        <p:txBody>
          <a:bodyPr spcFirstLastPara="1" wrap="square" lIns="68575" tIns="34275" rIns="68575" bIns="34275" anchor="t" anchorCtr="0">
            <a:noAutofit/>
          </a:bodyPr>
          <a:lstStyle>
            <a:lvl1pPr marL="914400" marR="0" lvl="0" indent="-457200" algn="ctr" rtl="0">
              <a:lnSpc>
                <a:spcPct val="90000"/>
              </a:lnSpc>
              <a:spcBef>
                <a:spcPts val="0"/>
              </a:spcBef>
              <a:spcAft>
                <a:spcPts val="0"/>
              </a:spcAft>
              <a:buClr>
                <a:schemeClr val="dk2"/>
              </a:buClr>
              <a:buSzPts val="1200"/>
              <a:buFont typeface="NVIDIA Sans"/>
              <a:buNone/>
              <a:defRPr sz="2400" b="0" i="0" u="none" strike="noStrike" cap="none">
                <a:solidFill>
                  <a:schemeClr val="dk2"/>
                </a:solidFill>
                <a:latin typeface="NVIDIA Sans"/>
                <a:ea typeface="NVIDIA Sans"/>
                <a:cs typeface="NVIDIA Sans"/>
                <a:sym typeface="NVIDIA Sans"/>
              </a:defRPr>
            </a:lvl1pPr>
            <a:lvl2pPr marL="1828800" marR="0" lvl="1" indent="-457200" algn="ctr" rtl="0">
              <a:lnSpc>
                <a:spcPct val="90000"/>
              </a:lnSpc>
              <a:spcBef>
                <a:spcPts val="800"/>
              </a:spcBef>
              <a:spcAft>
                <a:spcPts val="0"/>
              </a:spcAft>
              <a:buClr>
                <a:schemeClr val="dk1"/>
              </a:buClr>
              <a:buSzPts val="1100"/>
              <a:buFont typeface="NVIDIA Sans"/>
              <a:buNone/>
              <a:defRPr sz="2200" b="0" i="0" u="none" strike="noStrike" cap="none">
                <a:solidFill>
                  <a:schemeClr val="dk1"/>
                </a:solidFill>
                <a:latin typeface="NVIDIA Sans"/>
                <a:ea typeface="NVIDIA Sans"/>
                <a:cs typeface="NVIDIA Sans"/>
                <a:sym typeface="NVIDIA Sans"/>
              </a:defRPr>
            </a:lvl2pPr>
            <a:lvl3pPr marL="2743200" marR="0" lvl="2" indent="-457200" algn="ctr" rtl="0">
              <a:lnSpc>
                <a:spcPct val="90000"/>
              </a:lnSpc>
              <a:spcBef>
                <a:spcPts val="800"/>
              </a:spcBef>
              <a:spcAft>
                <a:spcPts val="0"/>
              </a:spcAft>
              <a:buClr>
                <a:schemeClr val="dk1"/>
              </a:buClr>
              <a:buSzPts val="1100"/>
              <a:buFont typeface="NVIDIA Sans"/>
              <a:buNone/>
              <a:defRPr sz="2200" b="0" i="0" u="none" strike="noStrike" cap="none">
                <a:solidFill>
                  <a:schemeClr val="dk1"/>
                </a:solidFill>
                <a:latin typeface="NVIDIA Sans"/>
                <a:ea typeface="NVIDIA Sans"/>
                <a:cs typeface="NVIDIA Sans"/>
                <a:sym typeface="NVIDIA Sans"/>
              </a:defRPr>
            </a:lvl3pPr>
            <a:lvl4pPr marL="3657600" marR="0" lvl="3" indent="-457200" algn="ctr" rtl="0">
              <a:lnSpc>
                <a:spcPct val="90000"/>
              </a:lnSpc>
              <a:spcBef>
                <a:spcPts val="800"/>
              </a:spcBef>
              <a:spcAft>
                <a:spcPts val="0"/>
              </a:spcAft>
              <a:buClr>
                <a:schemeClr val="dk1"/>
              </a:buClr>
              <a:buSzPts val="1100"/>
              <a:buFont typeface="NVIDIA Sans"/>
              <a:buNone/>
              <a:defRPr sz="2200" b="0" i="0" u="none" strike="noStrike" cap="none">
                <a:solidFill>
                  <a:schemeClr val="dk1"/>
                </a:solidFill>
                <a:latin typeface="NVIDIA Sans"/>
                <a:ea typeface="NVIDIA Sans"/>
                <a:cs typeface="NVIDIA Sans"/>
                <a:sym typeface="NVIDIA Sans"/>
              </a:defRPr>
            </a:lvl4pPr>
            <a:lvl5pPr marL="4572000" marR="0" lvl="4" indent="-457200" algn="ctr" rtl="0">
              <a:lnSpc>
                <a:spcPct val="90000"/>
              </a:lnSpc>
              <a:spcBef>
                <a:spcPts val="800"/>
              </a:spcBef>
              <a:spcAft>
                <a:spcPts val="0"/>
              </a:spcAft>
              <a:buClr>
                <a:schemeClr val="dk1"/>
              </a:buClr>
              <a:buSzPts val="1100"/>
              <a:buFont typeface="NVIDIA Sans"/>
              <a:buNone/>
              <a:defRPr sz="2200" b="0"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1013" name="Google Shape;1013;p117"/>
          <p:cNvSpPr>
            <a:spLocks noGrp="1"/>
          </p:cNvSpPr>
          <p:nvPr>
            <p:ph type="pic" idx="2"/>
          </p:nvPr>
        </p:nvSpPr>
        <p:spPr>
          <a:xfrm>
            <a:off x="3031324" y="2424907"/>
            <a:ext cx="12225352" cy="6009918"/>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014" name="Google Shape;1014;p117"/>
          <p:cNvSpPr txBox="1">
            <a:spLocks noGrp="1"/>
          </p:cNvSpPr>
          <p:nvPr>
            <p:ph type="body" idx="3"/>
          </p:nvPr>
        </p:nvSpPr>
        <p:spPr>
          <a:xfrm>
            <a:off x="3031324" y="8531980"/>
            <a:ext cx="12225352" cy="375180"/>
          </a:xfrm>
          <a:prstGeom prst="rect">
            <a:avLst/>
          </a:prstGeom>
          <a:noFill/>
          <a:ln>
            <a:noFill/>
          </a:ln>
        </p:spPr>
        <p:txBody>
          <a:bodyPr spcFirstLastPara="1" wrap="square" lIns="68575" tIns="34275" rIns="68575" bIns="34275" anchor="b" anchorCtr="0">
            <a:noAutofit/>
          </a:bodyPr>
          <a:lstStyle>
            <a:lvl1pPr marL="914400" marR="0" lvl="0" indent="-457200" algn="ctr" rtl="0">
              <a:lnSpc>
                <a:spcPct val="90000"/>
              </a:lnSpc>
              <a:spcBef>
                <a:spcPts val="600"/>
              </a:spcBef>
              <a:spcAft>
                <a:spcPts val="0"/>
              </a:spcAft>
              <a:buClr>
                <a:schemeClr val="lt1"/>
              </a:buClr>
              <a:buSzPts val="1000"/>
              <a:buFont typeface="NVIDIA Sans"/>
              <a:buNone/>
              <a:defRPr sz="2000" b="0" i="0" u="none" strike="noStrike" cap="none">
                <a:solidFill>
                  <a:schemeClr val="lt1"/>
                </a:solidFill>
                <a:latin typeface="NVIDIA Sans Medium"/>
                <a:ea typeface="NVIDIA Sans Medium"/>
                <a:cs typeface="NVIDIA Sans Medium"/>
                <a:sym typeface="NVIDIA Sans Medium"/>
              </a:defRPr>
            </a:lvl1pPr>
            <a:lvl2pPr marL="1828800" marR="0" lvl="1"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2pPr>
            <a:lvl3pPr marL="2743200" marR="0" lvl="2"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3pPr>
            <a:lvl4pPr marL="3657600" marR="0" lvl="3"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4pPr>
            <a:lvl5pPr marL="4572000" marR="0" lvl="4"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1015" name="Google Shape;1015;p117"/>
          <p:cNvSpPr txBox="1">
            <a:spLocks noGrp="1"/>
          </p:cNvSpPr>
          <p:nvPr>
            <p:ph type="body" idx="4"/>
          </p:nvPr>
        </p:nvSpPr>
        <p:spPr>
          <a:xfrm>
            <a:off x="3031324" y="8875784"/>
            <a:ext cx="12225352" cy="375180"/>
          </a:xfrm>
          <a:prstGeom prst="rect">
            <a:avLst/>
          </a:prstGeom>
          <a:noFill/>
          <a:ln>
            <a:noFill/>
          </a:ln>
        </p:spPr>
        <p:txBody>
          <a:bodyPr spcFirstLastPara="1" wrap="square" lIns="68575" tIns="34275" rIns="68575" bIns="34275" anchor="t" anchorCtr="0">
            <a:noAutofit/>
          </a:bodyPr>
          <a:lstStyle>
            <a:lvl1pPr marL="914400" marR="0" lvl="0" indent="-457200" algn="ctr" rtl="0">
              <a:lnSpc>
                <a:spcPct val="90000"/>
              </a:lnSpc>
              <a:spcBef>
                <a:spcPts val="400"/>
              </a:spcBef>
              <a:spcAft>
                <a:spcPts val="0"/>
              </a:spcAft>
              <a:buClr>
                <a:schemeClr val="lt1"/>
              </a:buClr>
              <a:buSzPts val="700"/>
              <a:buFont typeface="NVIDIA Sans"/>
              <a:buNone/>
              <a:defRPr sz="1400" b="0" i="0" u="none" strike="noStrike" cap="none">
                <a:solidFill>
                  <a:schemeClr val="lt1"/>
                </a:solidFill>
                <a:latin typeface="NVIDIA Sans"/>
                <a:ea typeface="NVIDIA Sans"/>
                <a:cs typeface="NVIDIA Sans"/>
                <a:sym typeface="NVIDIA Sans"/>
              </a:defRPr>
            </a:lvl1pPr>
            <a:lvl2pPr marL="1828800" marR="0" lvl="1"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2pPr>
            <a:lvl3pPr marL="2743200" marR="0" lvl="2"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3pPr>
            <a:lvl4pPr marL="3657600" marR="0" lvl="3"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4pPr>
            <a:lvl5pPr marL="4572000" marR="0" lvl="4"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Tree>
    <p:extLst>
      <p:ext uri="{BB962C8B-B14F-4D97-AF65-F5344CB8AC3E}">
        <p14:creationId xmlns:p14="http://schemas.microsoft.com/office/powerpoint/2010/main" val="32125299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ub title and Tex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08301" y="747664"/>
            <a:ext cx="16626840" cy="984885"/>
          </a:xfrm>
        </p:spPr>
        <p:txBody>
          <a:bodyPr/>
          <a:lstStyle>
            <a:lvl1pPr algn="l">
              <a:defRPr sz="4800" cap="none" baseline="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831977" y="3186797"/>
            <a:ext cx="16581120" cy="6198208"/>
          </a:xfrm>
        </p:spPr>
        <p:txBody>
          <a:bodyPr/>
          <a:lstStyle>
            <a:lvl1pPr marL="0" indent="0">
              <a:spcBef>
                <a:spcPts val="500"/>
              </a:spcBef>
              <a:spcAft>
                <a:spcPts val="500"/>
              </a:spcAft>
              <a:buClr>
                <a:schemeClr val="bg2"/>
              </a:buClr>
              <a:buSzPct val="100000"/>
              <a:buFontTx/>
              <a:buNone/>
              <a:defRPr sz="2800">
                <a:solidFill>
                  <a:schemeClr val="bg1"/>
                </a:solidFill>
                <a:latin typeface="Arial" panose="020B0604020202020204" pitchFamily="34" charset="0"/>
                <a:cs typeface="Arial" panose="020B0604020202020204" pitchFamily="34" charset="0"/>
              </a:defRPr>
            </a:lvl1pPr>
            <a:lvl2pPr marL="952519" indent="0">
              <a:spcBef>
                <a:spcPts val="500"/>
              </a:spcBef>
              <a:spcAft>
                <a:spcPts val="500"/>
              </a:spcAft>
              <a:buClr>
                <a:schemeClr val="bg2"/>
              </a:buClr>
              <a:buSzPct val="100000"/>
              <a:buFontTx/>
              <a:buNone/>
              <a:defRPr sz="2400">
                <a:solidFill>
                  <a:schemeClr val="bg1"/>
                </a:solidFill>
                <a:latin typeface="Arial" panose="020B0604020202020204" pitchFamily="34" charset="0"/>
                <a:cs typeface="Arial" panose="020B0604020202020204" pitchFamily="34" charset="0"/>
              </a:defRPr>
            </a:lvl2pPr>
            <a:lvl3pPr marL="1815078" indent="0">
              <a:buClr>
                <a:schemeClr val="bg2"/>
              </a:buClr>
              <a:buSzPct val="100000"/>
              <a:buFontTx/>
              <a:buNone/>
              <a:defRPr sz="1833">
                <a:solidFill>
                  <a:schemeClr val="accent4"/>
                </a:solidFill>
              </a:defRPr>
            </a:lvl3pPr>
            <a:lvl4pPr marL="2958101" indent="-381008">
              <a:buClr>
                <a:schemeClr val="bg2"/>
              </a:buClr>
              <a:buFont typeface="Wingdings" panose="05000000000000000000" pitchFamily="2" charset="2"/>
              <a:buChar char="§"/>
              <a:defRPr sz="3000">
                <a:solidFill>
                  <a:schemeClr val="tx1"/>
                </a:solidFill>
              </a:defRPr>
            </a:lvl4pPr>
            <a:lvl5pPr marL="3529612" indent="-381008">
              <a:buClr>
                <a:schemeClr val="bg2"/>
              </a:buClr>
              <a:buFont typeface="Wingdings" panose="05000000000000000000" pitchFamily="2" charset="2"/>
              <a:buChar char="§"/>
              <a:defRPr>
                <a:solidFill>
                  <a:schemeClr val="tx1"/>
                </a:solidFill>
              </a:defRPr>
            </a:lvl5pPr>
          </a:lstStyle>
          <a:p>
            <a:pPr lvl="0"/>
            <a:r>
              <a:rPr lang="en-US"/>
              <a:t>Click to edit Master text styles</a:t>
            </a:r>
          </a:p>
          <a:p>
            <a:pPr lvl="1"/>
            <a:r>
              <a:rPr lang="en-US"/>
              <a:t>Second level</a:t>
            </a:r>
          </a:p>
        </p:txBody>
      </p:sp>
      <p:sp>
        <p:nvSpPr>
          <p:cNvPr id="5" name="Text Placeholder 4"/>
          <p:cNvSpPr>
            <a:spLocks noGrp="1"/>
          </p:cNvSpPr>
          <p:nvPr>
            <p:ph type="body" sz="quarter" idx="10"/>
          </p:nvPr>
        </p:nvSpPr>
        <p:spPr>
          <a:xfrm>
            <a:off x="825331" y="1741489"/>
            <a:ext cx="16626840" cy="875772"/>
          </a:xfrm>
        </p:spPr>
        <p:txBody>
          <a:bodyPr/>
          <a:lstStyle>
            <a:lvl1pPr marL="0" indent="0" algn="l">
              <a:buFontTx/>
              <a:buNone/>
              <a:defRPr sz="3000" b="0">
                <a:solidFill>
                  <a:srgbClr val="6F6F6F"/>
                </a:solidFill>
                <a:latin typeface="Arial" panose="020B0604020202020204" pitchFamily="34" charset="0"/>
                <a:cs typeface="Arial" panose="020B0604020202020204" pitchFamily="34" charset="0"/>
              </a:defRPr>
            </a:lvl1pPr>
            <a:lvl2pPr marL="952519" indent="0" algn="ctr">
              <a:buFontTx/>
              <a:buNone/>
              <a:defRPr sz="4667">
                <a:solidFill>
                  <a:schemeClr val="tx2"/>
                </a:solidFill>
                <a:latin typeface="Trebuchet MS" panose="020B0603020202020204" pitchFamily="34" charset="0"/>
              </a:defRPr>
            </a:lvl2pPr>
            <a:lvl3pPr marL="1815078" indent="0" algn="ctr">
              <a:buFontTx/>
              <a:buNone/>
              <a:defRPr sz="4667">
                <a:solidFill>
                  <a:schemeClr val="tx2"/>
                </a:solidFill>
                <a:latin typeface="Trebuchet MS" panose="020B0603020202020204" pitchFamily="34" charset="0"/>
              </a:defRPr>
            </a:lvl3pPr>
            <a:lvl4pPr marL="2577093" indent="0" algn="ctr">
              <a:buFontTx/>
              <a:buNone/>
              <a:defRPr sz="4667">
                <a:solidFill>
                  <a:schemeClr val="tx2"/>
                </a:solidFill>
                <a:latin typeface="Trebuchet MS" panose="020B0603020202020204" pitchFamily="34" charset="0"/>
              </a:defRPr>
            </a:lvl4pPr>
            <a:lvl5pPr marL="3148605" indent="0" algn="ctr">
              <a:buFontTx/>
              <a:buNone/>
              <a:defRPr sz="4667">
                <a:solidFill>
                  <a:schemeClr val="tx2"/>
                </a:solidFill>
                <a:latin typeface="Trebuchet MS" panose="020B0603020202020204" pitchFamily="34" charset="0"/>
              </a:defRPr>
            </a:lvl5pPr>
          </a:lstStyle>
          <a:p>
            <a:pPr lvl="0"/>
            <a:r>
              <a:rPr lang="en-US"/>
              <a:t>Click to edit Master text styles</a:t>
            </a:r>
          </a:p>
        </p:txBody>
      </p:sp>
    </p:spTree>
    <p:extLst>
      <p:ext uri="{BB962C8B-B14F-4D97-AF65-F5344CB8AC3E}">
        <p14:creationId xmlns:p14="http://schemas.microsoft.com/office/powerpoint/2010/main" val="2293701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Image w/ Text">
  <p:cSld name="Image w/ Text">
    <p:spTree>
      <p:nvGrpSpPr>
        <p:cNvPr id="1" name="Shape 1016"/>
        <p:cNvGrpSpPr/>
        <p:nvPr/>
      </p:nvGrpSpPr>
      <p:grpSpPr>
        <a:xfrm>
          <a:off x="0" y="0"/>
          <a:ext cx="0" cy="0"/>
          <a:chOff x="0" y="0"/>
          <a:chExt cx="0" cy="0"/>
        </a:xfrm>
      </p:grpSpPr>
      <p:sp>
        <p:nvSpPr>
          <p:cNvPr id="1017" name="Google Shape;1017;p118"/>
          <p:cNvSpPr txBox="1">
            <a:spLocks noGrp="1"/>
          </p:cNvSpPr>
          <p:nvPr>
            <p:ph type="body" idx="1"/>
          </p:nvPr>
        </p:nvSpPr>
        <p:spPr>
          <a:xfrm>
            <a:off x="9677401" y="3459985"/>
            <a:ext cx="7791798" cy="3939762"/>
          </a:xfrm>
          <a:prstGeom prst="rect">
            <a:avLst/>
          </a:prstGeom>
          <a:noFill/>
          <a:ln>
            <a:noFill/>
          </a:ln>
        </p:spPr>
        <p:txBody>
          <a:bodyPr spcFirstLastPara="1" wrap="square" lIns="68575" tIns="34275" rIns="68575" bIns="34275" anchor="ctr" anchorCtr="0">
            <a:noAutofit/>
          </a:bodyPr>
          <a:lstStyle>
            <a:lvl1pPr marL="914400" marR="0" lvl="0" indent="-596900" algn="l" rtl="0">
              <a:lnSpc>
                <a:spcPct val="90000"/>
              </a:lnSpc>
              <a:spcBef>
                <a:spcPts val="1600"/>
              </a:spcBef>
              <a:spcAft>
                <a:spcPts val="0"/>
              </a:spcAft>
              <a:buClr>
                <a:schemeClr val="dk2"/>
              </a:buClr>
              <a:buSzPts val="1100"/>
              <a:buFont typeface="NVIDIA Sans"/>
              <a:buChar char="•"/>
              <a:defRPr sz="2200" b="0" i="0" u="none" strike="noStrike" cap="none">
                <a:solidFill>
                  <a:schemeClr val="lt1"/>
                </a:solidFill>
                <a:latin typeface="NVIDIA Sans"/>
                <a:ea typeface="NVIDIA Sans"/>
                <a:cs typeface="NVIDIA Sans"/>
                <a:sym typeface="NVIDIA Sans"/>
              </a:defRPr>
            </a:lvl1pPr>
            <a:lvl2pPr marL="1828800" marR="0" lvl="1" indent="-584200" algn="l" rtl="0">
              <a:lnSpc>
                <a:spcPct val="90000"/>
              </a:lnSpc>
              <a:spcBef>
                <a:spcPts val="800"/>
              </a:spcBef>
              <a:spcAft>
                <a:spcPts val="0"/>
              </a:spcAft>
              <a:buClr>
                <a:schemeClr val="dk2"/>
              </a:buClr>
              <a:buSzPts val="1000"/>
              <a:buFont typeface="NVIDIA Sans"/>
              <a:buChar char="•"/>
              <a:defRPr sz="2000" b="0" i="0" u="none" strike="noStrike" cap="none">
                <a:solidFill>
                  <a:schemeClr val="lt1"/>
                </a:solidFill>
                <a:latin typeface="NVIDIA Sans"/>
                <a:ea typeface="NVIDIA Sans"/>
                <a:cs typeface="NVIDIA Sans"/>
                <a:sym typeface="NVIDIA Sans"/>
              </a:defRPr>
            </a:lvl2pPr>
            <a:lvl3pPr marL="2743200" marR="0" lvl="2" indent="-571500" algn="l" rtl="0">
              <a:lnSpc>
                <a:spcPct val="90000"/>
              </a:lnSpc>
              <a:spcBef>
                <a:spcPts val="800"/>
              </a:spcBef>
              <a:spcAft>
                <a:spcPts val="0"/>
              </a:spcAft>
              <a:buClr>
                <a:schemeClr val="dk2"/>
              </a:buClr>
              <a:buSzPts val="900"/>
              <a:buFont typeface="NVIDIA Sans"/>
              <a:buChar char="•"/>
              <a:defRPr sz="1800" b="0" i="0" u="none" strike="noStrike" cap="none">
                <a:solidFill>
                  <a:schemeClr val="lt1"/>
                </a:solidFill>
                <a:latin typeface="NVIDIA Sans"/>
                <a:ea typeface="NVIDIA Sans"/>
                <a:cs typeface="NVIDIA Sans"/>
                <a:sym typeface="NVIDIA Sans"/>
              </a:defRPr>
            </a:lvl3pPr>
            <a:lvl4pPr marL="3657600" marR="0" lvl="3" indent="-558800" algn="l" rtl="0">
              <a:lnSpc>
                <a:spcPct val="90000"/>
              </a:lnSpc>
              <a:spcBef>
                <a:spcPts val="800"/>
              </a:spcBef>
              <a:spcAft>
                <a:spcPts val="0"/>
              </a:spcAft>
              <a:buClr>
                <a:schemeClr val="dk2"/>
              </a:buClr>
              <a:buSzPts val="800"/>
              <a:buFont typeface="NVIDIA Sans"/>
              <a:buChar char="•"/>
              <a:defRPr sz="1600" b="0" i="0" u="none" strike="noStrike" cap="none">
                <a:solidFill>
                  <a:schemeClr val="lt1"/>
                </a:solidFill>
                <a:latin typeface="NVIDIA Sans"/>
                <a:ea typeface="NVIDIA Sans"/>
                <a:cs typeface="NVIDIA Sans"/>
                <a:sym typeface="NVIDIA Sans"/>
              </a:defRPr>
            </a:lvl4pPr>
            <a:lvl5pPr marL="4572000" marR="0" lvl="4" indent="-546100" algn="l" rtl="0">
              <a:lnSpc>
                <a:spcPct val="90000"/>
              </a:lnSpc>
              <a:spcBef>
                <a:spcPts val="800"/>
              </a:spcBef>
              <a:spcAft>
                <a:spcPts val="0"/>
              </a:spcAft>
              <a:buClr>
                <a:schemeClr val="dk2"/>
              </a:buClr>
              <a:buSzPts val="700"/>
              <a:buFont typeface="NVIDIA Sans"/>
              <a:buChar char="•"/>
              <a:defRPr sz="1400" b="0" i="0" u="none" strike="noStrike" cap="none">
                <a:solidFill>
                  <a:schemeClr val="lt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1018" name="Google Shape;1018;p118"/>
          <p:cNvSpPr>
            <a:spLocks noGrp="1"/>
          </p:cNvSpPr>
          <p:nvPr>
            <p:ph type="pic" idx="2"/>
          </p:nvPr>
        </p:nvSpPr>
        <p:spPr>
          <a:xfrm>
            <a:off x="818803" y="2424907"/>
            <a:ext cx="8172798" cy="6009918"/>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019" name="Google Shape;1019;p118"/>
          <p:cNvSpPr txBox="1">
            <a:spLocks noGrp="1"/>
          </p:cNvSpPr>
          <p:nvPr>
            <p:ph type="body" idx="3"/>
          </p:nvPr>
        </p:nvSpPr>
        <p:spPr>
          <a:xfrm>
            <a:off x="818803" y="8531980"/>
            <a:ext cx="8172798" cy="375180"/>
          </a:xfrm>
          <a:prstGeom prst="rect">
            <a:avLst/>
          </a:prstGeom>
          <a:noFill/>
          <a:ln>
            <a:noFill/>
          </a:ln>
        </p:spPr>
        <p:txBody>
          <a:bodyPr spcFirstLastPara="1" wrap="square" lIns="68575" tIns="34275" rIns="68575" bIns="34275" anchor="b" anchorCtr="0">
            <a:noAutofit/>
          </a:bodyPr>
          <a:lstStyle>
            <a:lvl1pPr marL="914400" marR="0" lvl="0" indent="-457200" algn="ctr" rtl="0">
              <a:lnSpc>
                <a:spcPct val="90000"/>
              </a:lnSpc>
              <a:spcBef>
                <a:spcPts val="600"/>
              </a:spcBef>
              <a:spcAft>
                <a:spcPts val="0"/>
              </a:spcAft>
              <a:buClr>
                <a:schemeClr val="lt1"/>
              </a:buClr>
              <a:buSzPts val="1000"/>
              <a:buFont typeface="NVIDIA Sans"/>
              <a:buNone/>
              <a:defRPr sz="2000" b="0" i="0" u="none" strike="noStrike" cap="none">
                <a:solidFill>
                  <a:schemeClr val="lt1"/>
                </a:solidFill>
                <a:latin typeface="NVIDIA Sans Medium"/>
                <a:ea typeface="NVIDIA Sans Medium"/>
                <a:cs typeface="NVIDIA Sans Medium"/>
                <a:sym typeface="NVIDIA Sans Medium"/>
              </a:defRPr>
            </a:lvl1pPr>
            <a:lvl2pPr marL="1828800" marR="0" lvl="1"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2pPr>
            <a:lvl3pPr marL="2743200" marR="0" lvl="2"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3pPr>
            <a:lvl4pPr marL="3657600" marR="0" lvl="3"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4pPr>
            <a:lvl5pPr marL="4572000" marR="0" lvl="4"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1020" name="Google Shape;1020;p118"/>
          <p:cNvSpPr txBox="1">
            <a:spLocks noGrp="1"/>
          </p:cNvSpPr>
          <p:nvPr>
            <p:ph type="body" idx="4"/>
          </p:nvPr>
        </p:nvSpPr>
        <p:spPr>
          <a:xfrm>
            <a:off x="818803" y="8875784"/>
            <a:ext cx="8172798" cy="375180"/>
          </a:xfrm>
          <a:prstGeom prst="rect">
            <a:avLst/>
          </a:prstGeom>
          <a:noFill/>
          <a:ln>
            <a:noFill/>
          </a:ln>
        </p:spPr>
        <p:txBody>
          <a:bodyPr spcFirstLastPara="1" wrap="square" lIns="68575" tIns="34275" rIns="68575" bIns="34275" anchor="t" anchorCtr="0">
            <a:noAutofit/>
          </a:bodyPr>
          <a:lstStyle>
            <a:lvl1pPr marL="914400" marR="0" lvl="0" indent="-457200" algn="ctr" rtl="0">
              <a:lnSpc>
                <a:spcPct val="90000"/>
              </a:lnSpc>
              <a:spcBef>
                <a:spcPts val="400"/>
              </a:spcBef>
              <a:spcAft>
                <a:spcPts val="0"/>
              </a:spcAft>
              <a:buClr>
                <a:schemeClr val="lt1"/>
              </a:buClr>
              <a:buSzPts val="700"/>
              <a:buFont typeface="NVIDIA Sans"/>
              <a:buNone/>
              <a:defRPr sz="1400" b="0" i="0" u="none" strike="noStrike" cap="none">
                <a:solidFill>
                  <a:schemeClr val="lt1"/>
                </a:solidFill>
                <a:latin typeface="NVIDIA Sans"/>
                <a:ea typeface="NVIDIA Sans"/>
                <a:cs typeface="NVIDIA Sans"/>
                <a:sym typeface="NVIDIA Sans"/>
              </a:defRPr>
            </a:lvl1pPr>
            <a:lvl2pPr marL="1828800" marR="0" lvl="1"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2pPr>
            <a:lvl3pPr marL="2743200" marR="0" lvl="2"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3pPr>
            <a:lvl4pPr marL="3657600" marR="0" lvl="3"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4pPr>
            <a:lvl5pPr marL="4572000" marR="0" lvl="4"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1021" name="Google Shape;1021;p118"/>
          <p:cNvSpPr txBox="1">
            <a:spLocks noGrp="1"/>
          </p:cNvSpPr>
          <p:nvPr>
            <p:ph type="title"/>
          </p:nvPr>
        </p:nvSpPr>
        <p:spPr>
          <a:xfrm>
            <a:off x="1257300" y="0"/>
            <a:ext cx="15773400" cy="12573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lt1"/>
              </a:buClr>
              <a:buSzPts val="1800"/>
              <a:buFont typeface="NVIDIA Sans"/>
              <a:buNone/>
              <a:defRPr sz="3600" b="1" cap="none">
                <a:latin typeface="NVIDIA Sans"/>
                <a:ea typeface="NVIDIA Sans"/>
                <a:cs typeface="NVIDIA Sans"/>
                <a:sym typeface="NVIDIA Sans"/>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22" name="Google Shape;1022;p118"/>
          <p:cNvSpPr txBox="1">
            <a:spLocks noGrp="1"/>
          </p:cNvSpPr>
          <p:nvPr>
            <p:ph type="body" idx="5"/>
          </p:nvPr>
        </p:nvSpPr>
        <p:spPr>
          <a:xfrm>
            <a:off x="1257300" y="1243584"/>
            <a:ext cx="15773400" cy="704088"/>
          </a:xfrm>
          <a:prstGeom prst="rect">
            <a:avLst/>
          </a:prstGeom>
          <a:noFill/>
          <a:ln>
            <a:noFill/>
          </a:ln>
        </p:spPr>
        <p:txBody>
          <a:bodyPr spcFirstLastPara="1" wrap="square" lIns="68575" tIns="34275" rIns="68575" bIns="34275" anchor="t" anchorCtr="0">
            <a:noAutofit/>
          </a:bodyPr>
          <a:lstStyle>
            <a:lvl1pPr marL="914400" marR="0" lvl="0" indent="-457200" algn="ctr" rtl="0">
              <a:lnSpc>
                <a:spcPct val="90000"/>
              </a:lnSpc>
              <a:spcBef>
                <a:spcPts val="0"/>
              </a:spcBef>
              <a:spcAft>
                <a:spcPts val="0"/>
              </a:spcAft>
              <a:buClr>
                <a:schemeClr val="dk2"/>
              </a:buClr>
              <a:buSzPts val="1200"/>
              <a:buFont typeface="NVIDIA Sans"/>
              <a:buNone/>
              <a:defRPr sz="2400" b="0" i="0" u="none" strike="noStrike" cap="none">
                <a:solidFill>
                  <a:schemeClr val="dk2"/>
                </a:solidFill>
                <a:latin typeface="NVIDIA Sans"/>
                <a:ea typeface="NVIDIA Sans"/>
                <a:cs typeface="NVIDIA Sans"/>
                <a:sym typeface="NVIDIA Sans"/>
              </a:defRPr>
            </a:lvl1pPr>
            <a:lvl2pPr marL="1828800" marR="0" lvl="1" indent="-457200" algn="ctr" rtl="0">
              <a:lnSpc>
                <a:spcPct val="90000"/>
              </a:lnSpc>
              <a:spcBef>
                <a:spcPts val="800"/>
              </a:spcBef>
              <a:spcAft>
                <a:spcPts val="0"/>
              </a:spcAft>
              <a:buClr>
                <a:schemeClr val="dk1"/>
              </a:buClr>
              <a:buSzPts val="1100"/>
              <a:buFont typeface="NVIDIA Sans"/>
              <a:buNone/>
              <a:defRPr sz="2200" b="0" i="0" u="none" strike="noStrike" cap="none">
                <a:solidFill>
                  <a:schemeClr val="dk1"/>
                </a:solidFill>
                <a:latin typeface="NVIDIA Sans"/>
                <a:ea typeface="NVIDIA Sans"/>
                <a:cs typeface="NVIDIA Sans"/>
                <a:sym typeface="NVIDIA Sans"/>
              </a:defRPr>
            </a:lvl2pPr>
            <a:lvl3pPr marL="2743200" marR="0" lvl="2" indent="-457200" algn="ctr" rtl="0">
              <a:lnSpc>
                <a:spcPct val="90000"/>
              </a:lnSpc>
              <a:spcBef>
                <a:spcPts val="800"/>
              </a:spcBef>
              <a:spcAft>
                <a:spcPts val="0"/>
              </a:spcAft>
              <a:buClr>
                <a:schemeClr val="dk1"/>
              </a:buClr>
              <a:buSzPts val="1100"/>
              <a:buFont typeface="NVIDIA Sans"/>
              <a:buNone/>
              <a:defRPr sz="2200" b="0" i="0" u="none" strike="noStrike" cap="none">
                <a:solidFill>
                  <a:schemeClr val="dk1"/>
                </a:solidFill>
                <a:latin typeface="NVIDIA Sans"/>
                <a:ea typeface="NVIDIA Sans"/>
                <a:cs typeface="NVIDIA Sans"/>
                <a:sym typeface="NVIDIA Sans"/>
              </a:defRPr>
            </a:lvl3pPr>
            <a:lvl4pPr marL="3657600" marR="0" lvl="3" indent="-457200" algn="ctr" rtl="0">
              <a:lnSpc>
                <a:spcPct val="90000"/>
              </a:lnSpc>
              <a:spcBef>
                <a:spcPts val="800"/>
              </a:spcBef>
              <a:spcAft>
                <a:spcPts val="0"/>
              </a:spcAft>
              <a:buClr>
                <a:schemeClr val="dk1"/>
              </a:buClr>
              <a:buSzPts val="1100"/>
              <a:buFont typeface="NVIDIA Sans"/>
              <a:buNone/>
              <a:defRPr sz="2200" b="0" i="0" u="none" strike="noStrike" cap="none">
                <a:solidFill>
                  <a:schemeClr val="dk1"/>
                </a:solidFill>
                <a:latin typeface="NVIDIA Sans"/>
                <a:ea typeface="NVIDIA Sans"/>
                <a:cs typeface="NVIDIA Sans"/>
                <a:sym typeface="NVIDIA Sans"/>
              </a:defRPr>
            </a:lvl4pPr>
            <a:lvl5pPr marL="4572000" marR="0" lvl="4" indent="-457200" algn="ctr" rtl="0">
              <a:lnSpc>
                <a:spcPct val="90000"/>
              </a:lnSpc>
              <a:spcBef>
                <a:spcPts val="800"/>
              </a:spcBef>
              <a:spcAft>
                <a:spcPts val="0"/>
              </a:spcAft>
              <a:buClr>
                <a:schemeClr val="dk1"/>
              </a:buClr>
              <a:buSzPts val="1100"/>
              <a:buFont typeface="NVIDIA Sans"/>
              <a:buNone/>
              <a:defRPr sz="2200" b="0"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Tree>
    <p:extLst>
      <p:ext uri="{BB962C8B-B14F-4D97-AF65-F5344CB8AC3E}">
        <p14:creationId xmlns:p14="http://schemas.microsoft.com/office/powerpoint/2010/main" val="7739523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2-up Image">
  <p:cSld name="2-up Image">
    <p:spTree>
      <p:nvGrpSpPr>
        <p:cNvPr id="1" name="Shape 1023"/>
        <p:cNvGrpSpPr/>
        <p:nvPr/>
      </p:nvGrpSpPr>
      <p:grpSpPr>
        <a:xfrm>
          <a:off x="0" y="0"/>
          <a:ext cx="0" cy="0"/>
          <a:chOff x="0" y="0"/>
          <a:chExt cx="0" cy="0"/>
        </a:xfrm>
      </p:grpSpPr>
      <p:sp>
        <p:nvSpPr>
          <p:cNvPr id="1024" name="Google Shape;1024;p119"/>
          <p:cNvSpPr txBox="1">
            <a:spLocks noGrp="1"/>
          </p:cNvSpPr>
          <p:nvPr>
            <p:ph type="title"/>
          </p:nvPr>
        </p:nvSpPr>
        <p:spPr>
          <a:xfrm>
            <a:off x="1257300" y="0"/>
            <a:ext cx="15773400" cy="12573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lt1"/>
              </a:buClr>
              <a:buSzPts val="1800"/>
              <a:buFont typeface="NVIDIA Sans"/>
              <a:buNone/>
              <a:defRPr sz="3600" b="1" cap="none">
                <a:latin typeface="NVIDIA Sans"/>
                <a:ea typeface="NVIDIA Sans"/>
                <a:cs typeface="NVIDIA Sans"/>
                <a:sym typeface="NVIDIA Sans"/>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25" name="Google Shape;1025;p119"/>
          <p:cNvSpPr txBox="1">
            <a:spLocks noGrp="1"/>
          </p:cNvSpPr>
          <p:nvPr>
            <p:ph type="body" idx="1"/>
          </p:nvPr>
        </p:nvSpPr>
        <p:spPr>
          <a:xfrm>
            <a:off x="1257300" y="1243584"/>
            <a:ext cx="15773400" cy="704088"/>
          </a:xfrm>
          <a:prstGeom prst="rect">
            <a:avLst/>
          </a:prstGeom>
          <a:noFill/>
          <a:ln>
            <a:noFill/>
          </a:ln>
        </p:spPr>
        <p:txBody>
          <a:bodyPr spcFirstLastPara="1" wrap="square" lIns="68575" tIns="34275" rIns="68575" bIns="34275" anchor="t" anchorCtr="0">
            <a:noAutofit/>
          </a:bodyPr>
          <a:lstStyle>
            <a:lvl1pPr marL="914400" marR="0" lvl="0" indent="-457200" algn="ctr" rtl="0">
              <a:lnSpc>
                <a:spcPct val="90000"/>
              </a:lnSpc>
              <a:spcBef>
                <a:spcPts val="0"/>
              </a:spcBef>
              <a:spcAft>
                <a:spcPts val="0"/>
              </a:spcAft>
              <a:buClr>
                <a:schemeClr val="dk2"/>
              </a:buClr>
              <a:buSzPts val="1200"/>
              <a:buFont typeface="NVIDIA Sans"/>
              <a:buNone/>
              <a:defRPr sz="2400" b="0" i="0" u="none" strike="noStrike" cap="none">
                <a:solidFill>
                  <a:schemeClr val="dk2"/>
                </a:solidFill>
                <a:latin typeface="NVIDIA Sans"/>
                <a:ea typeface="NVIDIA Sans"/>
                <a:cs typeface="NVIDIA Sans"/>
                <a:sym typeface="NVIDIA Sans"/>
              </a:defRPr>
            </a:lvl1pPr>
            <a:lvl2pPr marL="1828800" marR="0" lvl="1" indent="-457200" algn="ctr" rtl="0">
              <a:lnSpc>
                <a:spcPct val="90000"/>
              </a:lnSpc>
              <a:spcBef>
                <a:spcPts val="800"/>
              </a:spcBef>
              <a:spcAft>
                <a:spcPts val="0"/>
              </a:spcAft>
              <a:buClr>
                <a:schemeClr val="dk1"/>
              </a:buClr>
              <a:buSzPts val="1100"/>
              <a:buFont typeface="NVIDIA Sans"/>
              <a:buNone/>
              <a:defRPr sz="2200" b="0" i="0" u="none" strike="noStrike" cap="none">
                <a:solidFill>
                  <a:schemeClr val="dk1"/>
                </a:solidFill>
                <a:latin typeface="NVIDIA Sans"/>
                <a:ea typeface="NVIDIA Sans"/>
                <a:cs typeface="NVIDIA Sans"/>
                <a:sym typeface="NVIDIA Sans"/>
              </a:defRPr>
            </a:lvl2pPr>
            <a:lvl3pPr marL="2743200" marR="0" lvl="2" indent="-457200" algn="ctr" rtl="0">
              <a:lnSpc>
                <a:spcPct val="90000"/>
              </a:lnSpc>
              <a:spcBef>
                <a:spcPts val="800"/>
              </a:spcBef>
              <a:spcAft>
                <a:spcPts val="0"/>
              </a:spcAft>
              <a:buClr>
                <a:schemeClr val="dk1"/>
              </a:buClr>
              <a:buSzPts val="1100"/>
              <a:buFont typeface="NVIDIA Sans"/>
              <a:buNone/>
              <a:defRPr sz="2200" b="0" i="0" u="none" strike="noStrike" cap="none">
                <a:solidFill>
                  <a:schemeClr val="dk1"/>
                </a:solidFill>
                <a:latin typeface="NVIDIA Sans"/>
                <a:ea typeface="NVIDIA Sans"/>
                <a:cs typeface="NVIDIA Sans"/>
                <a:sym typeface="NVIDIA Sans"/>
              </a:defRPr>
            </a:lvl3pPr>
            <a:lvl4pPr marL="3657600" marR="0" lvl="3" indent="-457200" algn="ctr" rtl="0">
              <a:lnSpc>
                <a:spcPct val="90000"/>
              </a:lnSpc>
              <a:spcBef>
                <a:spcPts val="800"/>
              </a:spcBef>
              <a:spcAft>
                <a:spcPts val="0"/>
              </a:spcAft>
              <a:buClr>
                <a:schemeClr val="dk1"/>
              </a:buClr>
              <a:buSzPts val="1100"/>
              <a:buFont typeface="NVIDIA Sans"/>
              <a:buNone/>
              <a:defRPr sz="2200" b="0" i="0" u="none" strike="noStrike" cap="none">
                <a:solidFill>
                  <a:schemeClr val="dk1"/>
                </a:solidFill>
                <a:latin typeface="NVIDIA Sans"/>
                <a:ea typeface="NVIDIA Sans"/>
                <a:cs typeface="NVIDIA Sans"/>
                <a:sym typeface="NVIDIA Sans"/>
              </a:defRPr>
            </a:lvl4pPr>
            <a:lvl5pPr marL="4572000" marR="0" lvl="4" indent="-457200" algn="ctr" rtl="0">
              <a:lnSpc>
                <a:spcPct val="90000"/>
              </a:lnSpc>
              <a:spcBef>
                <a:spcPts val="800"/>
              </a:spcBef>
              <a:spcAft>
                <a:spcPts val="0"/>
              </a:spcAft>
              <a:buClr>
                <a:schemeClr val="dk1"/>
              </a:buClr>
              <a:buSzPts val="1100"/>
              <a:buFont typeface="NVIDIA Sans"/>
              <a:buNone/>
              <a:defRPr sz="2200" b="0"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1026" name="Google Shape;1026;p119"/>
          <p:cNvSpPr>
            <a:spLocks noGrp="1"/>
          </p:cNvSpPr>
          <p:nvPr>
            <p:ph type="pic" idx="2"/>
          </p:nvPr>
        </p:nvSpPr>
        <p:spPr>
          <a:xfrm>
            <a:off x="818803" y="2424907"/>
            <a:ext cx="8172798" cy="6009918"/>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027" name="Google Shape;1027;p119"/>
          <p:cNvSpPr>
            <a:spLocks noGrp="1"/>
          </p:cNvSpPr>
          <p:nvPr>
            <p:ph type="pic" idx="3"/>
          </p:nvPr>
        </p:nvSpPr>
        <p:spPr>
          <a:xfrm>
            <a:off x="9296401" y="2424907"/>
            <a:ext cx="8172798" cy="6009918"/>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028" name="Google Shape;1028;p119"/>
          <p:cNvSpPr txBox="1">
            <a:spLocks noGrp="1"/>
          </p:cNvSpPr>
          <p:nvPr>
            <p:ph type="body" idx="4"/>
          </p:nvPr>
        </p:nvSpPr>
        <p:spPr>
          <a:xfrm>
            <a:off x="818803" y="8531980"/>
            <a:ext cx="8172798" cy="375180"/>
          </a:xfrm>
          <a:prstGeom prst="rect">
            <a:avLst/>
          </a:prstGeom>
          <a:noFill/>
          <a:ln>
            <a:noFill/>
          </a:ln>
        </p:spPr>
        <p:txBody>
          <a:bodyPr spcFirstLastPara="1" wrap="square" lIns="68575" tIns="34275" rIns="68575" bIns="34275" anchor="b" anchorCtr="0">
            <a:noAutofit/>
          </a:bodyPr>
          <a:lstStyle>
            <a:lvl1pPr marL="914400" marR="0" lvl="0" indent="-457200" algn="ctr" rtl="0">
              <a:lnSpc>
                <a:spcPct val="90000"/>
              </a:lnSpc>
              <a:spcBef>
                <a:spcPts val="600"/>
              </a:spcBef>
              <a:spcAft>
                <a:spcPts val="0"/>
              </a:spcAft>
              <a:buClr>
                <a:schemeClr val="lt1"/>
              </a:buClr>
              <a:buSzPts val="1000"/>
              <a:buFont typeface="NVIDIA Sans"/>
              <a:buNone/>
              <a:defRPr sz="2000" b="0" i="0" u="none" strike="noStrike" cap="none">
                <a:solidFill>
                  <a:schemeClr val="lt1"/>
                </a:solidFill>
                <a:latin typeface="NVIDIA Sans Medium"/>
                <a:ea typeface="NVIDIA Sans Medium"/>
                <a:cs typeface="NVIDIA Sans Medium"/>
                <a:sym typeface="NVIDIA Sans Medium"/>
              </a:defRPr>
            </a:lvl1pPr>
            <a:lvl2pPr marL="1828800" marR="0" lvl="1"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2pPr>
            <a:lvl3pPr marL="2743200" marR="0" lvl="2"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3pPr>
            <a:lvl4pPr marL="3657600" marR="0" lvl="3"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4pPr>
            <a:lvl5pPr marL="4572000" marR="0" lvl="4"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1029" name="Google Shape;1029;p119"/>
          <p:cNvSpPr txBox="1">
            <a:spLocks noGrp="1"/>
          </p:cNvSpPr>
          <p:nvPr>
            <p:ph type="body" idx="5"/>
          </p:nvPr>
        </p:nvSpPr>
        <p:spPr>
          <a:xfrm>
            <a:off x="818803" y="8875784"/>
            <a:ext cx="8172798" cy="375180"/>
          </a:xfrm>
          <a:prstGeom prst="rect">
            <a:avLst/>
          </a:prstGeom>
          <a:noFill/>
          <a:ln>
            <a:noFill/>
          </a:ln>
        </p:spPr>
        <p:txBody>
          <a:bodyPr spcFirstLastPara="1" wrap="square" lIns="68575" tIns="34275" rIns="68575" bIns="34275" anchor="t" anchorCtr="0">
            <a:noAutofit/>
          </a:bodyPr>
          <a:lstStyle>
            <a:lvl1pPr marL="914400" marR="0" lvl="0" indent="-457200" algn="ctr" rtl="0">
              <a:lnSpc>
                <a:spcPct val="90000"/>
              </a:lnSpc>
              <a:spcBef>
                <a:spcPts val="400"/>
              </a:spcBef>
              <a:spcAft>
                <a:spcPts val="0"/>
              </a:spcAft>
              <a:buClr>
                <a:schemeClr val="lt1"/>
              </a:buClr>
              <a:buSzPts val="700"/>
              <a:buFont typeface="NVIDIA Sans"/>
              <a:buNone/>
              <a:defRPr sz="1400" b="0" i="0" u="none" strike="noStrike" cap="none">
                <a:solidFill>
                  <a:schemeClr val="lt1"/>
                </a:solidFill>
                <a:latin typeface="NVIDIA Sans"/>
                <a:ea typeface="NVIDIA Sans"/>
                <a:cs typeface="NVIDIA Sans"/>
                <a:sym typeface="NVIDIA Sans"/>
              </a:defRPr>
            </a:lvl1pPr>
            <a:lvl2pPr marL="1828800" marR="0" lvl="1"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2pPr>
            <a:lvl3pPr marL="2743200" marR="0" lvl="2"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3pPr>
            <a:lvl4pPr marL="3657600" marR="0" lvl="3"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4pPr>
            <a:lvl5pPr marL="4572000" marR="0" lvl="4"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1030" name="Google Shape;1030;p119"/>
          <p:cNvSpPr txBox="1">
            <a:spLocks noGrp="1"/>
          </p:cNvSpPr>
          <p:nvPr>
            <p:ph type="body" idx="6"/>
          </p:nvPr>
        </p:nvSpPr>
        <p:spPr>
          <a:xfrm>
            <a:off x="9296405" y="8531980"/>
            <a:ext cx="8173138" cy="375180"/>
          </a:xfrm>
          <a:prstGeom prst="rect">
            <a:avLst/>
          </a:prstGeom>
          <a:noFill/>
          <a:ln>
            <a:noFill/>
          </a:ln>
        </p:spPr>
        <p:txBody>
          <a:bodyPr spcFirstLastPara="1" wrap="square" lIns="68575" tIns="34275" rIns="68575" bIns="34275" anchor="b" anchorCtr="0">
            <a:noAutofit/>
          </a:bodyPr>
          <a:lstStyle>
            <a:lvl1pPr marL="914400" marR="0" lvl="0" indent="-457200" algn="ctr" rtl="0">
              <a:lnSpc>
                <a:spcPct val="90000"/>
              </a:lnSpc>
              <a:spcBef>
                <a:spcPts val="600"/>
              </a:spcBef>
              <a:spcAft>
                <a:spcPts val="0"/>
              </a:spcAft>
              <a:buClr>
                <a:schemeClr val="lt1"/>
              </a:buClr>
              <a:buSzPts val="1000"/>
              <a:buFont typeface="NVIDIA Sans"/>
              <a:buNone/>
              <a:defRPr sz="2000" b="0" i="0" u="none" strike="noStrike" cap="none">
                <a:solidFill>
                  <a:schemeClr val="lt1"/>
                </a:solidFill>
                <a:latin typeface="NVIDIA Sans Medium"/>
                <a:ea typeface="NVIDIA Sans Medium"/>
                <a:cs typeface="NVIDIA Sans Medium"/>
                <a:sym typeface="NVIDIA Sans Medium"/>
              </a:defRPr>
            </a:lvl1pPr>
            <a:lvl2pPr marL="1828800" marR="0" lvl="1"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2pPr>
            <a:lvl3pPr marL="2743200" marR="0" lvl="2"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3pPr>
            <a:lvl4pPr marL="3657600" marR="0" lvl="3"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4pPr>
            <a:lvl5pPr marL="4572000" marR="0" lvl="4"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1031" name="Google Shape;1031;p119"/>
          <p:cNvSpPr txBox="1">
            <a:spLocks noGrp="1"/>
          </p:cNvSpPr>
          <p:nvPr>
            <p:ph type="body" idx="7"/>
          </p:nvPr>
        </p:nvSpPr>
        <p:spPr>
          <a:xfrm>
            <a:off x="9296405" y="8875784"/>
            <a:ext cx="8173138" cy="375180"/>
          </a:xfrm>
          <a:prstGeom prst="rect">
            <a:avLst/>
          </a:prstGeom>
          <a:noFill/>
          <a:ln>
            <a:noFill/>
          </a:ln>
        </p:spPr>
        <p:txBody>
          <a:bodyPr spcFirstLastPara="1" wrap="square" lIns="68575" tIns="34275" rIns="68575" bIns="34275" anchor="t" anchorCtr="0">
            <a:noAutofit/>
          </a:bodyPr>
          <a:lstStyle>
            <a:lvl1pPr marL="914400" marR="0" lvl="0" indent="-457200" algn="ctr" rtl="0">
              <a:lnSpc>
                <a:spcPct val="90000"/>
              </a:lnSpc>
              <a:spcBef>
                <a:spcPts val="400"/>
              </a:spcBef>
              <a:spcAft>
                <a:spcPts val="0"/>
              </a:spcAft>
              <a:buClr>
                <a:schemeClr val="lt1"/>
              </a:buClr>
              <a:buSzPts val="700"/>
              <a:buFont typeface="NVIDIA Sans"/>
              <a:buNone/>
              <a:defRPr sz="1400" b="0" i="0" u="none" strike="noStrike" cap="none">
                <a:solidFill>
                  <a:schemeClr val="lt1"/>
                </a:solidFill>
                <a:latin typeface="NVIDIA Sans"/>
                <a:ea typeface="NVIDIA Sans"/>
                <a:cs typeface="NVIDIA Sans"/>
                <a:sym typeface="NVIDIA Sans"/>
              </a:defRPr>
            </a:lvl1pPr>
            <a:lvl2pPr marL="1828800" marR="0" lvl="1"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2pPr>
            <a:lvl3pPr marL="2743200" marR="0" lvl="2"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3pPr>
            <a:lvl4pPr marL="3657600" marR="0" lvl="3"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4pPr>
            <a:lvl5pPr marL="4572000" marR="0" lvl="4"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Tree>
    <p:extLst>
      <p:ext uri="{BB962C8B-B14F-4D97-AF65-F5344CB8AC3E}">
        <p14:creationId xmlns:p14="http://schemas.microsoft.com/office/powerpoint/2010/main" val="8539637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2-up Image Layout with Bullets">
  <p:cSld name="2-up Image Layout with Bullets">
    <p:spTree>
      <p:nvGrpSpPr>
        <p:cNvPr id="1" name="Shape 1032"/>
        <p:cNvGrpSpPr/>
        <p:nvPr/>
      </p:nvGrpSpPr>
      <p:grpSpPr>
        <a:xfrm>
          <a:off x="0" y="0"/>
          <a:ext cx="0" cy="0"/>
          <a:chOff x="0" y="0"/>
          <a:chExt cx="0" cy="0"/>
        </a:xfrm>
      </p:grpSpPr>
      <p:sp>
        <p:nvSpPr>
          <p:cNvPr id="1033" name="Google Shape;1033;p120"/>
          <p:cNvSpPr txBox="1">
            <a:spLocks noGrp="1"/>
          </p:cNvSpPr>
          <p:nvPr>
            <p:ph type="title"/>
          </p:nvPr>
        </p:nvSpPr>
        <p:spPr>
          <a:xfrm>
            <a:off x="1257300" y="0"/>
            <a:ext cx="15773400" cy="12573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lt1"/>
              </a:buClr>
              <a:buSzPts val="1800"/>
              <a:buFont typeface="NVIDIA Sans"/>
              <a:buNone/>
              <a:defRPr sz="3600" b="1" cap="none">
                <a:latin typeface="NVIDIA Sans"/>
                <a:ea typeface="NVIDIA Sans"/>
                <a:cs typeface="NVIDIA Sans"/>
                <a:sym typeface="NVIDIA Sans"/>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34" name="Google Shape;1034;p120"/>
          <p:cNvSpPr txBox="1">
            <a:spLocks noGrp="1"/>
          </p:cNvSpPr>
          <p:nvPr>
            <p:ph type="body" idx="1"/>
          </p:nvPr>
        </p:nvSpPr>
        <p:spPr>
          <a:xfrm>
            <a:off x="1257300" y="1243584"/>
            <a:ext cx="15773400" cy="704088"/>
          </a:xfrm>
          <a:prstGeom prst="rect">
            <a:avLst/>
          </a:prstGeom>
          <a:noFill/>
          <a:ln>
            <a:noFill/>
          </a:ln>
        </p:spPr>
        <p:txBody>
          <a:bodyPr spcFirstLastPara="1" wrap="square" lIns="68575" tIns="34275" rIns="68575" bIns="34275" anchor="t" anchorCtr="0">
            <a:noAutofit/>
          </a:bodyPr>
          <a:lstStyle>
            <a:lvl1pPr marL="914400" marR="0" lvl="0" indent="-457200" algn="ctr" rtl="0">
              <a:lnSpc>
                <a:spcPct val="90000"/>
              </a:lnSpc>
              <a:spcBef>
                <a:spcPts val="0"/>
              </a:spcBef>
              <a:spcAft>
                <a:spcPts val="0"/>
              </a:spcAft>
              <a:buClr>
                <a:schemeClr val="dk2"/>
              </a:buClr>
              <a:buSzPts val="1200"/>
              <a:buFont typeface="NVIDIA Sans"/>
              <a:buNone/>
              <a:defRPr sz="2400" b="0" i="0" u="none" strike="noStrike" cap="none">
                <a:solidFill>
                  <a:schemeClr val="dk2"/>
                </a:solidFill>
                <a:latin typeface="NVIDIA Sans"/>
                <a:ea typeface="NVIDIA Sans"/>
                <a:cs typeface="NVIDIA Sans"/>
                <a:sym typeface="NVIDIA Sans"/>
              </a:defRPr>
            </a:lvl1pPr>
            <a:lvl2pPr marL="1828800" marR="0" lvl="1" indent="-457200" algn="ctr" rtl="0">
              <a:lnSpc>
                <a:spcPct val="90000"/>
              </a:lnSpc>
              <a:spcBef>
                <a:spcPts val="800"/>
              </a:spcBef>
              <a:spcAft>
                <a:spcPts val="0"/>
              </a:spcAft>
              <a:buClr>
                <a:schemeClr val="dk1"/>
              </a:buClr>
              <a:buSzPts val="1100"/>
              <a:buFont typeface="NVIDIA Sans"/>
              <a:buNone/>
              <a:defRPr sz="2200" b="0" i="0" u="none" strike="noStrike" cap="none">
                <a:solidFill>
                  <a:schemeClr val="dk1"/>
                </a:solidFill>
                <a:latin typeface="NVIDIA Sans"/>
                <a:ea typeface="NVIDIA Sans"/>
                <a:cs typeface="NVIDIA Sans"/>
                <a:sym typeface="NVIDIA Sans"/>
              </a:defRPr>
            </a:lvl2pPr>
            <a:lvl3pPr marL="2743200" marR="0" lvl="2" indent="-457200" algn="ctr" rtl="0">
              <a:lnSpc>
                <a:spcPct val="90000"/>
              </a:lnSpc>
              <a:spcBef>
                <a:spcPts val="800"/>
              </a:spcBef>
              <a:spcAft>
                <a:spcPts val="0"/>
              </a:spcAft>
              <a:buClr>
                <a:schemeClr val="dk1"/>
              </a:buClr>
              <a:buSzPts val="1100"/>
              <a:buFont typeface="NVIDIA Sans"/>
              <a:buNone/>
              <a:defRPr sz="2200" b="0" i="0" u="none" strike="noStrike" cap="none">
                <a:solidFill>
                  <a:schemeClr val="dk1"/>
                </a:solidFill>
                <a:latin typeface="NVIDIA Sans"/>
                <a:ea typeface="NVIDIA Sans"/>
                <a:cs typeface="NVIDIA Sans"/>
                <a:sym typeface="NVIDIA Sans"/>
              </a:defRPr>
            </a:lvl3pPr>
            <a:lvl4pPr marL="3657600" marR="0" lvl="3" indent="-457200" algn="ctr" rtl="0">
              <a:lnSpc>
                <a:spcPct val="90000"/>
              </a:lnSpc>
              <a:spcBef>
                <a:spcPts val="800"/>
              </a:spcBef>
              <a:spcAft>
                <a:spcPts val="0"/>
              </a:spcAft>
              <a:buClr>
                <a:schemeClr val="dk1"/>
              </a:buClr>
              <a:buSzPts val="1100"/>
              <a:buFont typeface="NVIDIA Sans"/>
              <a:buNone/>
              <a:defRPr sz="2200" b="0" i="0" u="none" strike="noStrike" cap="none">
                <a:solidFill>
                  <a:schemeClr val="dk1"/>
                </a:solidFill>
                <a:latin typeface="NVIDIA Sans"/>
                <a:ea typeface="NVIDIA Sans"/>
                <a:cs typeface="NVIDIA Sans"/>
                <a:sym typeface="NVIDIA Sans"/>
              </a:defRPr>
            </a:lvl4pPr>
            <a:lvl5pPr marL="4572000" marR="0" lvl="4" indent="-457200" algn="ctr" rtl="0">
              <a:lnSpc>
                <a:spcPct val="90000"/>
              </a:lnSpc>
              <a:spcBef>
                <a:spcPts val="800"/>
              </a:spcBef>
              <a:spcAft>
                <a:spcPts val="0"/>
              </a:spcAft>
              <a:buClr>
                <a:schemeClr val="dk1"/>
              </a:buClr>
              <a:buSzPts val="1100"/>
              <a:buFont typeface="NVIDIA Sans"/>
              <a:buNone/>
              <a:defRPr sz="2200" b="0"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1035" name="Google Shape;1035;p120"/>
          <p:cNvSpPr>
            <a:spLocks noGrp="1"/>
          </p:cNvSpPr>
          <p:nvPr>
            <p:ph type="pic" idx="2"/>
          </p:nvPr>
        </p:nvSpPr>
        <p:spPr>
          <a:xfrm>
            <a:off x="818803" y="2424907"/>
            <a:ext cx="4416138" cy="6009918"/>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036" name="Google Shape;1036;p120"/>
          <p:cNvSpPr txBox="1">
            <a:spLocks noGrp="1"/>
          </p:cNvSpPr>
          <p:nvPr>
            <p:ph type="body" idx="3"/>
          </p:nvPr>
        </p:nvSpPr>
        <p:spPr>
          <a:xfrm>
            <a:off x="5529176" y="3459985"/>
            <a:ext cx="3462424" cy="3939762"/>
          </a:xfrm>
          <a:prstGeom prst="rect">
            <a:avLst/>
          </a:prstGeom>
          <a:noFill/>
          <a:ln>
            <a:noFill/>
          </a:ln>
        </p:spPr>
        <p:txBody>
          <a:bodyPr spcFirstLastPara="1" wrap="square" lIns="68575" tIns="34275" rIns="68575" bIns="34275" anchor="ctr" anchorCtr="0">
            <a:noAutofit/>
          </a:bodyPr>
          <a:lstStyle>
            <a:lvl1pPr marL="914400" marR="0" lvl="0" indent="-596900" algn="l" rtl="0">
              <a:lnSpc>
                <a:spcPct val="90000"/>
              </a:lnSpc>
              <a:spcBef>
                <a:spcPts val="1600"/>
              </a:spcBef>
              <a:spcAft>
                <a:spcPts val="0"/>
              </a:spcAft>
              <a:buClr>
                <a:schemeClr val="dk2"/>
              </a:buClr>
              <a:buSzPts val="1100"/>
              <a:buFont typeface="NVIDIA Sans"/>
              <a:buChar char="•"/>
              <a:defRPr sz="2200" b="0" i="0" u="none" strike="noStrike" cap="none">
                <a:solidFill>
                  <a:schemeClr val="lt1"/>
                </a:solidFill>
                <a:latin typeface="NVIDIA Sans"/>
                <a:ea typeface="NVIDIA Sans"/>
                <a:cs typeface="NVIDIA Sans"/>
                <a:sym typeface="NVIDIA Sans"/>
              </a:defRPr>
            </a:lvl1pPr>
            <a:lvl2pPr marL="1828800" marR="0" lvl="1" indent="-584200" algn="l" rtl="0">
              <a:lnSpc>
                <a:spcPct val="90000"/>
              </a:lnSpc>
              <a:spcBef>
                <a:spcPts val="800"/>
              </a:spcBef>
              <a:spcAft>
                <a:spcPts val="0"/>
              </a:spcAft>
              <a:buClr>
                <a:schemeClr val="dk2"/>
              </a:buClr>
              <a:buSzPts val="1000"/>
              <a:buFont typeface="NVIDIA Sans"/>
              <a:buChar char="•"/>
              <a:defRPr sz="2000" b="0" i="0" u="none" strike="noStrike" cap="none">
                <a:solidFill>
                  <a:schemeClr val="lt1"/>
                </a:solidFill>
                <a:latin typeface="NVIDIA Sans"/>
                <a:ea typeface="NVIDIA Sans"/>
                <a:cs typeface="NVIDIA Sans"/>
                <a:sym typeface="NVIDIA Sans"/>
              </a:defRPr>
            </a:lvl2pPr>
            <a:lvl3pPr marL="2743200" marR="0" lvl="2" indent="-571500" algn="l" rtl="0">
              <a:lnSpc>
                <a:spcPct val="90000"/>
              </a:lnSpc>
              <a:spcBef>
                <a:spcPts val="800"/>
              </a:spcBef>
              <a:spcAft>
                <a:spcPts val="0"/>
              </a:spcAft>
              <a:buClr>
                <a:schemeClr val="dk2"/>
              </a:buClr>
              <a:buSzPts val="900"/>
              <a:buFont typeface="NVIDIA Sans"/>
              <a:buChar char="•"/>
              <a:defRPr sz="1800" b="0" i="0" u="none" strike="noStrike" cap="none">
                <a:solidFill>
                  <a:schemeClr val="lt1"/>
                </a:solidFill>
                <a:latin typeface="NVIDIA Sans"/>
                <a:ea typeface="NVIDIA Sans"/>
                <a:cs typeface="NVIDIA Sans"/>
                <a:sym typeface="NVIDIA Sans"/>
              </a:defRPr>
            </a:lvl3pPr>
            <a:lvl4pPr marL="3657600" marR="0" lvl="3" indent="-558800" algn="l" rtl="0">
              <a:lnSpc>
                <a:spcPct val="90000"/>
              </a:lnSpc>
              <a:spcBef>
                <a:spcPts val="800"/>
              </a:spcBef>
              <a:spcAft>
                <a:spcPts val="0"/>
              </a:spcAft>
              <a:buClr>
                <a:schemeClr val="dk2"/>
              </a:buClr>
              <a:buSzPts val="800"/>
              <a:buFont typeface="NVIDIA Sans"/>
              <a:buChar char="•"/>
              <a:defRPr sz="1600" b="0" i="0" u="none" strike="noStrike" cap="none">
                <a:solidFill>
                  <a:schemeClr val="lt1"/>
                </a:solidFill>
                <a:latin typeface="NVIDIA Sans"/>
                <a:ea typeface="NVIDIA Sans"/>
                <a:cs typeface="NVIDIA Sans"/>
                <a:sym typeface="NVIDIA Sans"/>
              </a:defRPr>
            </a:lvl4pPr>
            <a:lvl5pPr marL="4572000" marR="0" lvl="4" indent="-546100" algn="l" rtl="0">
              <a:lnSpc>
                <a:spcPct val="90000"/>
              </a:lnSpc>
              <a:spcBef>
                <a:spcPts val="800"/>
              </a:spcBef>
              <a:spcAft>
                <a:spcPts val="0"/>
              </a:spcAft>
              <a:buClr>
                <a:schemeClr val="dk2"/>
              </a:buClr>
              <a:buSzPts val="700"/>
              <a:buFont typeface="NVIDIA Sans"/>
              <a:buChar char="•"/>
              <a:defRPr sz="1400" b="0" i="0" u="none" strike="noStrike" cap="none">
                <a:solidFill>
                  <a:schemeClr val="lt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1037" name="Google Shape;1037;p120"/>
          <p:cNvSpPr>
            <a:spLocks noGrp="1"/>
          </p:cNvSpPr>
          <p:nvPr>
            <p:ph type="pic" idx="4"/>
          </p:nvPr>
        </p:nvSpPr>
        <p:spPr>
          <a:xfrm>
            <a:off x="9296405" y="2424907"/>
            <a:ext cx="4416138" cy="6009918"/>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038" name="Google Shape;1038;p120"/>
          <p:cNvSpPr txBox="1">
            <a:spLocks noGrp="1"/>
          </p:cNvSpPr>
          <p:nvPr>
            <p:ph type="body" idx="5"/>
          </p:nvPr>
        </p:nvSpPr>
        <p:spPr>
          <a:xfrm>
            <a:off x="14006776" y="3459985"/>
            <a:ext cx="3462424" cy="3939762"/>
          </a:xfrm>
          <a:prstGeom prst="rect">
            <a:avLst/>
          </a:prstGeom>
          <a:noFill/>
          <a:ln>
            <a:noFill/>
          </a:ln>
        </p:spPr>
        <p:txBody>
          <a:bodyPr spcFirstLastPara="1" wrap="square" lIns="68575" tIns="34275" rIns="68575" bIns="34275" anchor="ctr" anchorCtr="0">
            <a:noAutofit/>
          </a:bodyPr>
          <a:lstStyle>
            <a:lvl1pPr marL="914400" marR="0" lvl="0" indent="-596900" algn="l" rtl="0">
              <a:lnSpc>
                <a:spcPct val="90000"/>
              </a:lnSpc>
              <a:spcBef>
                <a:spcPts val="1600"/>
              </a:spcBef>
              <a:spcAft>
                <a:spcPts val="0"/>
              </a:spcAft>
              <a:buClr>
                <a:schemeClr val="dk2"/>
              </a:buClr>
              <a:buSzPts val="1100"/>
              <a:buFont typeface="NVIDIA Sans"/>
              <a:buChar char="•"/>
              <a:defRPr sz="2200" b="0" i="0" u="none" strike="noStrike" cap="none">
                <a:solidFill>
                  <a:schemeClr val="lt1"/>
                </a:solidFill>
                <a:latin typeface="NVIDIA Sans"/>
                <a:ea typeface="NVIDIA Sans"/>
                <a:cs typeface="NVIDIA Sans"/>
                <a:sym typeface="NVIDIA Sans"/>
              </a:defRPr>
            </a:lvl1pPr>
            <a:lvl2pPr marL="1828800" marR="0" lvl="1" indent="-584200" algn="l" rtl="0">
              <a:lnSpc>
                <a:spcPct val="90000"/>
              </a:lnSpc>
              <a:spcBef>
                <a:spcPts val="800"/>
              </a:spcBef>
              <a:spcAft>
                <a:spcPts val="0"/>
              </a:spcAft>
              <a:buClr>
                <a:schemeClr val="dk2"/>
              </a:buClr>
              <a:buSzPts val="1000"/>
              <a:buFont typeface="NVIDIA Sans"/>
              <a:buChar char="•"/>
              <a:defRPr sz="2000" b="0" i="0" u="none" strike="noStrike" cap="none">
                <a:solidFill>
                  <a:schemeClr val="lt1"/>
                </a:solidFill>
                <a:latin typeface="NVIDIA Sans"/>
                <a:ea typeface="NVIDIA Sans"/>
                <a:cs typeface="NVIDIA Sans"/>
                <a:sym typeface="NVIDIA Sans"/>
              </a:defRPr>
            </a:lvl2pPr>
            <a:lvl3pPr marL="2743200" marR="0" lvl="2" indent="-571500" algn="l" rtl="0">
              <a:lnSpc>
                <a:spcPct val="90000"/>
              </a:lnSpc>
              <a:spcBef>
                <a:spcPts val="800"/>
              </a:spcBef>
              <a:spcAft>
                <a:spcPts val="0"/>
              </a:spcAft>
              <a:buClr>
                <a:schemeClr val="dk2"/>
              </a:buClr>
              <a:buSzPts val="900"/>
              <a:buFont typeface="NVIDIA Sans"/>
              <a:buChar char="•"/>
              <a:defRPr sz="1800" b="0" i="0" u="none" strike="noStrike" cap="none">
                <a:solidFill>
                  <a:schemeClr val="lt1"/>
                </a:solidFill>
                <a:latin typeface="NVIDIA Sans"/>
                <a:ea typeface="NVIDIA Sans"/>
                <a:cs typeface="NVIDIA Sans"/>
                <a:sym typeface="NVIDIA Sans"/>
              </a:defRPr>
            </a:lvl3pPr>
            <a:lvl4pPr marL="3657600" marR="0" lvl="3" indent="-558800" algn="l" rtl="0">
              <a:lnSpc>
                <a:spcPct val="90000"/>
              </a:lnSpc>
              <a:spcBef>
                <a:spcPts val="800"/>
              </a:spcBef>
              <a:spcAft>
                <a:spcPts val="0"/>
              </a:spcAft>
              <a:buClr>
                <a:schemeClr val="dk2"/>
              </a:buClr>
              <a:buSzPts val="800"/>
              <a:buFont typeface="NVIDIA Sans"/>
              <a:buChar char="•"/>
              <a:defRPr sz="1600" b="0" i="0" u="none" strike="noStrike" cap="none">
                <a:solidFill>
                  <a:schemeClr val="lt1"/>
                </a:solidFill>
                <a:latin typeface="NVIDIA Sans"/>
                <a:ea typeface="NVIDIA Sans"/>
                <a:cs typeface="NVIDIA Sans"/>
                <a:sym typeface="NVIDIA Sans"/>
              </a:defRPr>
            </a:lvl4pPr>
            <a:lvl5pPr marL="4572000" marR="0" lvl="4" indent="-546100" algn="l" rtl="0">
              <a:lnSpc>
                <a:spcPct val="90000"/>
              </a:lnSpc>
              <a:spcBef>
                <a:spcPts val="800"/>
              </a:spcBef>
              <a:spcAft>
                <a:spcPts val="0"/>
              </a:spcAft>
              <a:buClr>
                <a:schemeClr val="dk2"/>
              </a:buClr>
              <a:buSzPts val="700"/>
              <a:buFont typeface="NVIDIA Sans"/>
              <a:buChar char="•"/>
              <a:defRPr sz="1400" b="0" i="0" u="none" strike="noStrike" cap="none">
                <a:solidFill>
                  <a:schemeClr val="lt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1039" name="Google Shape;1039;p120"/>
          <p:cNvSpPr txBox="1">
            <a:spLocks noGrp="1"/>
          </p:cNvSpPr>
          <p:nvPr>
            <p:ph type="body" idx="6"/>
          </p:nvPr>
        </p:nvSpPr>
        <p:spPr>
          <a:xfrm>
            <a:off x="818803" y="8531980"/>
            <a:ext cx="4416138" cy="375180"/>
          </a:xfrm>
          <a:prstGeom prst="rect">
            <a:avLst/>
          </a:prstGeom>
          <a:noFill/>
          <a:ln>
            <a:noFill/>
          </a:ln>
        </p:spPr>
        <p:txBody>
          <a:bodyPr spcFirstLastPara="1" wrap="square" lIns="68575" tIns="34275" rIns="68575" bIns="34275" anchor="b" anchorCtr="0">
            <a:noAutofit/>
          </a:bodyPr>
          <a:lstStyle>
            <a:lvl1pPr marL="914400" marR="0" lvl="0" indent="-457200" algn="ctr" rtl="0">
              <a:lnSpc>
                <a:spcPct val="90000"/>
              </a:lnSpc>
              <a:spcBef>
                <a:spcPts val="600"/>
              </a:spcBef>
              <a:spcAft>
                <a:spcPts val="0"/>
              </a:spcAft>
              <a:buClr>
                <a:schemeClr val="lt1"/>
              </a:buClr>
              <a:buSzPts val="1000"/>
              <a:buFont typeface="NVIDIA Sans"/>
              <a:buNone/>
              <a:defRPr sz="2000" b="0" i="0" u="none" strike="noStrike" cap="none">
                <a:solidFill>
                  <a:schemeClr val="lt1"/>
                </a:solidFill>
                <a:latin typeface="NVIDIA Sans Medium"/>
                <a:ea typeface="NVIDIA Sans Medium"/>
                <a:cs typeface="NVIDIA Sans Medium"/>
                <a:sym typeface="NVIDIA Sans Medium"/>
              </a:defRPr>
            </a:lvl1pPr>
            <a:lvl2pPr marL="1828800" marR="0" lvl="1"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2pPr>
            <a:lvl3pPr marL="2743200" marR="0" lvl="2"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3pPr>
            <a:lvl4pPr marL="3657600" marR="0" lvl="3"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4pPr>
            <a:lvl5pPr marL="4572000" marR="0" lvl="4"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1040" name="Google Shape;1040;p120"/>
          <p:cNvSpPr txBox="1">
            <a:spLocks noGrp="1"/>
          </p:cNvSpPr>
          <p:nvPr>
            <p:ph type="body" idx="7"/>
          </p:nvPr>
        </p:nvSpPr>
        <p:spPr>
          <a:xfrm>
            <a:off x="818803" y="8875784"/>
            <a:ext cx="4416138" cy="375180"/>
          </a:xfrm>
          <a:prstGeom prst="rect">
            <a:avLst/>
          </a:prstGeom>
          <a:noFill/>
          <a:ln>
            <a:noFill/>
          </a:ln>
        </p:spPr>
        <p:txBody>
          <a:bodyPr spcFirstLastPara="1" wrap="square" lIns="68575" tIns="34275" rIns="68575" bIns="34275" anchor="t" anchorCtr="0">
            <a:noAutofit/>
          </a:bodyPr>
          <a:lstStyle>
            <a:lvl1pPr marL="914400" marR="0" lvl="0" indent="-457200" algn="ctr" rtl="0">
              <a:lnSpc>
                <a:spcPct val="90000"/>
              </a:lnSpc>
              <a:spcBef>
                <a:spcPts val="400"/>
              </a:spcBef>
              <a:spcAft>
                <a:spcPts val="0"/>
              </a:spcAft>
              <a:buClr>
                <a:schemeClr val="lt1"/>
              </a:buClr>
              <a:buSzPts val="700"/>
              <a:buFont typeface="NVIDIA Sans"/>
              <a:buNone/>
              <a:defRPr sz="1400" b="0" i="0" u="none" strike="noStrike" cap="none">
                <a:solidFill>
                  <a:schemeClr val="lt1"/>
                </a:solidFill>
                <a:latin typeface="NVIDIA Sans"/>
                <a:ea typeface="NVIDIA Sans"/>
                <a:cs typeface="NVIDIA Sans"/>
                <a:sym typeface="NVIDIA Sans"/>
              </a:defRPr>
            </a:lvl1pPr>
            <a:lvl2pPr marL="1828800" marR="0" lvl="1"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2pPr>
            <a:lvl3pPr marL="2743200" marR="0" lvl="2"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3pPr>
            <a:lvl4pPr marL="3657600" marR="0" lvl="3"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4pPr>
            <a:lvl5pPr marL="4572000" marR="0" lvl="4"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1041" name="Google Shape;1041;p120"/>
          <p:cNvSpPr txBox="1">
            <a:spLocks noGrp="1"/>
          </p:cNvSpPr>
          <p:nvPr>
            <p:ph type="body" idx="8"/>
          </p:nvPr>
        </p:nvSpPr>
        <p:spPr>
          <a:xfrm>
            <a:off x="9296405" y="8531980"/>
            <a:ext cx="4416322" cy="375180"/>
          </a:xfrm>
          <a:prstGeom prst="rect">
            <a:avLst/>
          </a:prstGeom>
          <a:noFill/>
          <a:ln>
            <a:noFill/>
          </a:ln>
        </p:spPr>
        <p:txBody>
          <a:bodyPr spcFirstLastPara="1" wrap="square" lIns="68575" tIns="34275" rIns="68575" bIns="34275" anchor="b" anchorCtr="0">
            <a:noAutofit/>
          </a:bodyPr>
          <a:lstStyle>
            <a:lvl1pPr marL="914400" marR="0" lvl="0" indent="-457200" algn="ctr" rtl="0">
              <a:lnSpc>
                <a:spcPct val="90000"/>
              </a:lnSpc>
              <a:spcBef>
                <a:spcPts val="600"/>
              </a:spcBef>
              <a:spcAft>
                <a:spcPts val="0"/>
              </a:spcAft>
              <a:buClr>
                <a:schemeClr val="lt1"/>
              </a:buClr>
              <a:buSzPts val="1000"/>
              <a:buFont typeface="NVIDIA Sans"/>
              <a:buNone/>
              <a:defRPr sz="2000" b="0" i="0" u="none" strike="noStrike" cap="none">
                <a:solidFill>
                  <a:schemeClr val="lt1"/>
                </a:solidFill>
                <a:latin typeface="NVIDIA Sans Medium"/>
                <a:ea typeface="NVIDIA Sans Medium"/>
                <a:cs typeface="NVIDIA Sans Medium"/>
                <a:sym typeface="NVIDIA Sans Medium"/>
              </a:defRPr>
            </a:lvl1pPr>
            <a:lvl2pPr marL="1828800" marR="0" lvl="1"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2pPr>
            <a:lvl3pPr marL="2743200" marR="0" lvl="2"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3pPr>
            <a:lvl4pPr marL="3657600" marR="0" lvl="3"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4pPr>
            <a:lvl5pPr marL="4572000" marR="0" lvl="4"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1042" name="Google Shape;1042;p120"/>
          <p:cNvSpPr txBox="1">
            <a:spLocks noGrp="1"/>
          </p:cNvSpPr>
          <p:nvPr>
            <p:ph type="body" idx="9"/>
          </p:nvPr>
        </p:nvSpPr>
        <p:spPr>
          <a:xfrm>
            <a:off x="9296405" y="8875784"/>
            <a:ext cx="4416322" cy="375180"/>
          </a:xfrm>
          <a:prstGeom prst="rect">
            <a:avLst/>
          </a:prstGeom>
          <a:noFill/>
          <a:ln>
            <a:noFill/>
          </a:ln>
        </p:spPr>
        <p:txBody>
          <a:bodyPr spcFirstLastPara="1" wrap="square" lIns="68575" tIns="34275" rIns="68575" bIns="34275" anchor="t" anchorCtr="0">
            <a:noAutofit/>
          </a:bodyPr>
          <a:lstStyle>
            <a:lvl1pPr marL="914400" marR="0" lvl="0" indent="-457200" algn="ctr" rtl="0">
              <a:lnSpc>
                <a:spcPct val="90000"/>
              </a:lnSpc>
              <a:spcBef>
                <a:spcPts val="400"/>
              </a:spcBef>
              <a:spcAft>
                <a:spcPts val="0"/>
              </a:spcAft>
              <a:buClr>
                <a:schemeClr val="lt1"/>
              </a:buClr>
              <a:buSzPts val="700"/>
              <a:buFont typeface="NVIDIA Sans"/>
              <a:buNone/>
              <a:defRPr sz="1400" b="0" i="0" u="none" strike="noStrike" cap="none">
                <a:solidFill>
                  <a:schemeClr val="lt1"/>
                </a:solidFill>
                <a:latin typeface="NVIDIA Sans"/>
                <a:ea typeface="NVIDIA Sans"/>
                <a:cs typeface="NVIDIA Sans"/>
                <a:sym typeface="NVIDIA Sans"/>
              </a:defRPr>
            </a:lvl1pPr>
            <a:lvl2pPr marL="1828800" marR="0" lvl="1"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2pPr>
            <a:lvl3pPr marL="2743200" marR="0" lvl="2"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3pPr>
            <a:lvl4pPr marL="3657600" marR="0" lvl="3"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4pPr>
            <a:lvl5pPr marL="4572000" marR="0" lvl="4"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Tree>
    <p:extLst>
      <p:ext uri="{BB962C8B-B14F-4D97-AF65-F5344CB8AC3E}">
        <p14:creationId xmlns:p14="http://schemas.microsoft.com/office/powerpoint/2010/main" val="27470842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3-up Image">
  <p:cSld name="3-up Image">
    <p:spTree>
      <p:nvGrpSpPr>
        <p:cNvPr id="1" name="Shape 1043"/>
        <p:cNvGrpSpPr/>
        <p:nvPr/>
      </p:nvGrpSpPr>
      <p:grpSpPr>
        <a:xfrm>
          <a:off x="0" y="0"/>
          <a:ext cx="0" cy="0"/>
          <a:chOff x="0" y="0"/>
          <a:chExt cx="0" cy="0"/>
        </a:xfrm>
      </p:grpSpPr>
      <p:sp>
        <p:nvSpPr>
          <p:cNvPr id="1044" name="Google Shape;1044;p121"/>
          <p:cNvSpPr txBox="1">
            <a:spLocks noGrp="1"/>
          </p:cNvSpPr>
          <p:nvPr>
            <p:ph type="title"/>
          </p:nvPr>
        </p:nvSpPr>
        <p:spPr>
          <a:xfrm>
            <a:off x="1257300" y="0"/>
            <a:ext cx="15773400" cy="12573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lt1"/>
              </a:buClr>
              <a:buSzPts val="1800"/>
              <a:buFont typeface="NVIDIA Sans"/>
              <a:buNone/>
              <a:defRPr sz="3600" b="1" cap="none">
                <a:latin typeface="NVIDIA Sans"/>
                <a:ea typeface="NVIDIA Sans"/>
                <a:cs typeface="NVIDIA Sans"/>
                <a:sym typeface="NVIDIA Sans"/>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45" name="Google Shape;1045;p121"/>
          <p:cNvSpPr txBox="1">
            <a:spLocks noGrp="1"/>
          </p:cNvSpPr>
          <p:nvPr>
            <p:ph type="body" idx="1"/>
          </p:nvPr>
        </p:nvSpPr>
        <p:spPr>
          <a:xfrm>
            <a:off x="1257300" y="1243584"/>
            <a:ext cx="15773400" cy="704088"/>
          </a:xfrm>
          <a:prstGeom prst="rect">
            <a:avLst/>
          </a:prstGeom>
          <a:noFill/>
          <a:ln>
            <a:noFill/>
          </a:ln>
        </p:spPr>
        <p:txBody>
          <a:bodyPr spcFirstLastPara="1" wrap="square" lIns="68575" tIns="34275" rIns="68575" bIns="34275" anchor="t" anchorCtr="0">
            <a:noAutofit/>
          </a:bodyPr>
          <a:lstStyle>
            <a:lvl1pPr marL="914400" marR="0" lvl="0" indent="-457200" algn="ctr" rtl="0">
              <a:lnSpc>
                <a:spcPct val="90000"/>
              </a:lnSpc>
              <a:spcBef>
                <a:spcPts val="0"/>
              </a:spcBef>
              <a:spcAft>
                <a:spcPts val="0"/>
              </a:spcAft>
              <a:buClr>
                <a:schemeClr val="dk2"/>
              </a:buClr>
              <a:buSzPts val="1200"/>
              <a:buFont typeface="NVIDIA Sans"/>
              <a:buNone/>
              <a:defRPr sz="2400" b="0" i="0" u="none" strike="noStrike" cap="none">
                <a:solidFill>
                  <a:schemeClr val="dk2"/>
                </a:solidFill>
                <a:latin typeface="NVIDIA Sans"/>
                <a:ea typeface="NVIDIA Sans"/>
                <a:cs typeface="NVIDIA Sans"/>
                <a:sym typeface="NVIDIA Sans"/>
              </a:defRPr>
            </a:lvl1pPr>
            <a:lvl2pPr marL="1828800" marR="0" lvl="1" indent="-457200" algn="ctr" rtl="0">
              <a:lnSpc>
                <a:spcPct val="90000"/>
              </a:lnSpc>
              <a:spcBef>
                <a:spcPts val="800"/>
              </a:spcBef>
              <a:spcAft>
                <a:spcPts val="0"/>
              </a:spcAft>
              <a:buClr>
                <a:schemeClr val="dk1"/>
              </a:buClr>
              <a:buSzPts val="1100"/>
              <a:buFont typeface="NVIDIA Sans"/>
              <a:buNone/>
              <a:defRPr sz="2200" b="0" i="0" u="none" strike="noStrike" cap="none">
                <a:solidFill>
                  <a:schemeClr val="dk1"/>
                </a:solidFill>
                <a:latin typeface="NVIDIA Sans"/>
                <a:ea typeface="NVIDIA Sans"/>
                <a:cs typeface="NVIDIA Sans"/>
                <a:sym typeface="NVIDIA Sans"/>
              </a:defRPr>
            </a:lvl2pPr>
            <a:lvl3pPr marL="2743200" marR="0" lvl="2" indent="-457200" algn="ctr" rtl="0">
              <a:lnSpc>
                <a:spcPct val="90000"/>
              </a:lnSpc>
              <a:spcBef>
                <a:spcPts val="800"/>
              </a:spcBef>
              <a:spcAft>
                <a:spcPts val="0"/>
              </a:spcAft>
              <a:buClr>
                <a:schemeClr val="dk1"/>
              </a:buClr>
              <a:buSzPts val="1100"/>
              <a:buFont typeface="NVIDIA Sans"/>
              <a:buNone/>
              <a:defRPr sz="2200" b="0" i="0" u="none" strike="noStrike" cap="none">
                <a:solidFill>
                  <a:schemeClr val="dk1"/>
                </a:solidFill>
                <a:latin typeface="NVIDIA Sans"/>
                <a:ea typeface="NVIDIA Sans"/>
                <a:cs typeface="NVIDIA Sans"/>
                <a:sym typeface="NVIDIA Sans"/>
              </a:defRPr>
            </a:lvl3pPr>
            <a:lvl4pPr marL="3657600" marR="0" lvl="3" indent="-457200" algn="ctr" rtl="0">
              <a:lnSpc>
                <a:spcPct val="90000"/>
              </a:lnSpc>
              <a:spcBef>
                <a:spcPts val="800"/>
              </a:spcBef>
              <a:spcAft>
                <a:spcPts val="0"/>
              </a:spcAft>
              <a:buClr>
                <a:schemeClr val="dk1"/>
              </a:buClr>
              <a:buSzPts val="1100"/>
              <a:buFont typeface="NVIDIA Sans"/>
              <a:buNone/>
              <a:defRPr sz="2200" b="0" i="0" u="none" strike="noStrike" cap="none">
                <a:solidFill>
                  <a:schemeClr val="dk1"/>
                </a:solidFill>
                <a:latin typeface="NVIDIA Sans"/>
                <a:ea typeface="NVIDIA Sans"/>
                <a:cs typeface="NVIDIA Sans"/>
                <a:sym typeface="NVIDIA Sans"/>
              </a:defRPr>
            </a:lvl4pPr>
            <a:lvl5pPr marL="4572000" marR="0" lvl="4" indent="-457200" algn="ctr" rtl="0">
              <a:lnSpc>
                <a:spcPct val="90000"/>
              </a:lnSpc>
              <a:spcBef>
                <a:spcPts val="800"/>
              </a:spcBef>
              <a:spcAft>
                <a:spcPts val="0"/>
              </a:spcAft>
              <a:buClr>
                <a:schemeClr val="dk1"/>
              </a:buClr>
              <a:buSzPts val="1100"/>
              <a:buFont typeface="NVIDIA Sans"/>
              <a:buNone/>
              <a:defRPr sz="2200" b="0"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1046" name="Google Shape;1046;p121"/>
          <p:cNvSpPr>
            <a:spLocks noGrp="1"/>
          </p:cNvSpPr>
          <p:nvPr>
            <p:ph type="pic" idx="2"/>
          </p:nvPr>
        </p:nvSpPr>
        <p:spPr>
          <a:xfrm>
            <a:off x="12074236" y="2424907"/>
            <a:ext cx="5394960" cy="6009918"/>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047" name="Google Shape;1047;p121"/>
          <p:cNvSpPr>
            <a:spLocks noGrp="1"/>
          </p:cNvSpPr>
          <p:nvPr>
            <p:ph type="pic" idx="3"/>
          </p:nvPr>
        </p:nvSpPr>
        <p:spPr>
          <a:xfrm>
            <a:off x="6446518" y="2424907"/>
            <a:ext cx="5394960" cy="6009918"/>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048" name="Google Shape;1048;p121"/>
          <p:cNvSpPr>
            <a:spLocks noGrp="1"/>
          </p:cNvSpPr>
          <p:nvPr>
            <p:ph type="pic" idx="4"/>
          </p:nvPr>
        </p:nvSpPr>
        <p:spPr>
          <a:xfrm>
            <a:off x="818802" y="2424907"/>
            <a:ext cx="5394960" cy="6009918"/>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049" name="Google Shape;1049;p121"/>
          <p:cNvSpPr txBox="1">
            <a:spLocks noGrp="1"/>
          </p:cNvSpPr>
          <p:nvPr>
            <p:ph type="body" idx="5"/>
          </p:nvPr>
        </p:nvSpPr>
        <p:spPr>
          <a:xfrm>
            <a:off x="826556" y="8531980"/>
            <a:ext cx="5394960" cy="375180"/>
          </a:xfrm>
          <a:prstGeom prst="rect">
            <a:avLst/>
          </a:prstGeom>
          <a:noFill/>
          <a:ln>
            <a:noFill/>
          </a:ln>
        </p:spPr>
        <p:txBody>
          <a:bodyPr spcFirstLastPara="1" wrap="square" lIns="68575" tIns="34275" rIns="68575" bIns="34275" anchor="b" anchorCtr="0">
            <a:noAutofit/>
          </a:bodyPr>
          <a:lstStyle>
            <a:lvl1pPr marL="914400" marR="0" lvl="0" indent="-457200" algn="ctr" rtl="0">
              <a:lnSpc>
                <a:spcPct val="90000"/>
              </a:lnSpc>
              <a:spcBef>
                <a:spcPts val="600"/>
              </a:spcBef>
              <a:spcAft>
                <a:spcPts val="0"/>
              </a:spcAft>
              <a:buClr>
                <a:schemeClr val="lt1"/>
              </a:buClr>
              <a:buSzPts val="1000"/>
              <a:buFont typeface="NVIDIA Sans"/>
              <a:buNone/>
              <a:defRPr sz="2000" b="0" i="0" u="none" strike="noStrike" cap="none">
                <a:solidFill>
                  <a:schemeClr val="lt1"/>
                </a:solidFill>
                <a:latin typeface="NVIDIA Sans Medium"/>
                <a:ea typeface="NVIDIA Sans Medium"/>
                <a:cs typeface="NVIDIA Sans Medium"/>
                <a:sym typeface="NVIDIA Sans Medium"/>
              </a:defRPr>
            </a:lvl1pPr>
            <a:lvl2pPr marL="1828800" marR="0" lvl="1"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2pPr>
            <a:lvl3pPr marL="2743200" marR="0" lvl="2"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3pPr>
            <a:lvl4pPr marL="3657600" marR="0" lvl="3"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4pPr>
            <a:lvl5pPr marL="4572000" marR="0" lvl="4"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1050" name="Google Shape;1050;p121"/>
          <p:cNvSpPr txBox="1">
            <a:spLocks noGrp="1"/>
          </p:cNvSpPr>
          <p:nvPr>
            <p:ph type="body" idx="6"/>
          </p:nvPr>
        </p:nvSpPr>
        <p:spPr>
          <a:xfrm>
            <a:off x="826556" y="8875784"/>
            <a:ext cx="5394960" cy="375180"/>
          </a:xfrm>
          <a:prstGeom prst="rect">
            <a:avLst/>
          </a:prstGeom>
          <a:noFill/>
          <a:ln>
            <a:noFill/>
          </a:ln>
        </p:spPr>
        <p:txBody>
          <a:bodyPr spcFirstLastPara="1" wrap="square" lIns="68575" tIns="34275" rIns="68575" bIns="34275" anchor="t" anchorCtr="0">
            <a:noAutofit/>
          </a:bodyPr>
          <a:lstStyle>
            <a:lvl1pPr marL="914400" marR="0" lvl="0" indent="-457200" algn="ctr" rtl="0">
              <a:lnSpc>
                <a:spcPct val="90000"/>
              </a:lnSpc>
              <a:spcBef>
                <a:spcPts val="400"/>
              </a:spcBef>
              <a:spcAft>
                <a:spcPts val="0"/>
              </a:spcAft>
              <a:buClr>
                <a:schemeClr val="lt1"/>
              </a:buClr>
              <a:buSzPts val="700"/>
              <a:buFont typeface="NVIDIA Sans"/>
              <a:buNone/>
              <a:defRPr sz="1400" b="0" i="0" u="none" strike="noStrike" cap="none">
                <a:solidFill>
                  <a:schemeClr val="lt1"/>
                </a:solidFill>
                <a:latin typeface="NVIDIA Sans"/>
                <a:ea typeface="NVIDIA Sans"/>
                <a:cs typeface="NVIDIA Sans"/>
                <a:sym typeface="NVIDIA Sans"/>
              </a:defRPr>
            </a:lvl1pPr>
            <a:lvl2pPr marL="1828800" marR="0" lvl="1"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2pPr>
            <a:lvl3pPr marL="2743200" marR="0" lvl="2"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3pPr>
            <a:lvl4pPr marL="3657600" marR="0" lvl="3"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4pPr>
            <a:lvl5pPr marL="4572000" marR="0" lvl="4"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1051" name="Google Shape;1051;p121"/>
          <p:cNvSpPr txBox="1">
            <a:spLocks noGrp="1"/>
          </p:cNvSpPr>
          <p:nvPr>
            <p:ph type="body" idx="7"/>
          </p:nvPr>
        </p:nvSpPr>
        <p:spPr>
          <a:xfrm>
            <a:off x="6446520" y="8531980"/>
            <a:ext cx="5394960" cy="375180"/>
          </a:xfrm>
          <a:prstGeom prst="rect">
            <a:avLst/>
          </a:prstGeom>
          <a:noFill/>
          <a:ln>
            <a:noFill/>
          </a:ln>
        </p:spPr>
        <p:txBody>
          <a:bodyPr spcFirstLastPara="1" wrap="square" lIns="68575" tIns="34275" rIns="68575" bIns="34275" anchor="b" anchorCtr="0">
            <a:noAutofit/>
          </a:bodyPr>
          <a:lstStyle>
            <a:lvl1pPr marL="914400" marR="0" lvl="0" indent="-457200" algn="ctr" rtl="0">
              <a:lnSpc>
                <a:spcPct val="90000"/>
              </a:lnSpc>
              <a:spcBef>
                <a:spcPts val="600"/>
              </a:spcBef>
              <a:spcAft>
                <a:spcPts val="0"/>
              </a:spcAft>
              <a:buClr>
                <a:schemeClr val="lt1"/>
              </a:buClr>
              <a:buSzPts val="1000"/>
              <a:buFont typeface="NVIDIA Sans"/>
              <a:buNone/>
              <a:defRPr sz="2000" b="0" i="0" u="none" strike="noStrike" cap="none">
                <a:solidFill>
                  <a:schemeClr val="lt1"/>
                </a:solidFill>
                <a:latin typeface="NVIDIA Sans Medium"/>
                <a:ea typeface="NVIDIA Sans Medium"/>
                <a:cs typeface="NVIDIA Sans Medium"/>
                <a:sym typeface="NVIDIA Sans Medium"/>
              </a:defRPr>
            </a:lvl1pPr>
            <a:lvl2pPr marL="1828800" marR="0" lvl="1"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2pPr>
            <a:lvl3pPr marL="2743200" marR="0" lvl="2"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3pPr>
            <a:lvl4pPr marL="3657600" marR="0" lvl="3"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4pPr>
            <a:lvl5pPr marL="4572000" marR="0" lvl="4"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1052" name="Google Shape;1052;p121"/>
          <p:cNvSpPr txBox="1">
            <a:spLocks noGrp="1"/>
          </p:cNvSpPr>
          <p:nvPr>
            <p:ph type="body" idx="8"/>
          </p:nvPr>
        </p:nvSpPr>
        <p:spPr>
          <a:xfrm>
            <a:off x="6446520" y="8875784"/>
            <a:ext cx="5394960" cy="375180"/>
          </a:xfrm>
          <a:prstGeom prst="rect">
            <a:avLst/>
          </a:prstGeom>
          <a:noFill/>
          <a:ln>
            <a:noFill/>
          </a:ln>
        </p:spPr>
        <p:txBody>
          <a:bodyPr spcFirstLastPara="1" wrap="square" lIns="68575" tIns="34275" rIns="68575" bIns="34275" anchor="t" anchorCtr="0">
            <a:noAutofit/>
          </a:bodyPr>
          <a:lstStyle>
            <a:lvl1pPr marL="914400" marR="0" lvl="0" indent="-457200" algn="ctr" rtl="0">
              <a:lnSpc>
                <a:spcPct val="90000"/>
              </a:lnSpc>
              <a:spcBef>
                <a:spcPts val="400"/>
              </a:spcBef>
              <a:spcAft>
                <a:spcPts val="0"/>
              </a:spcAft>
              <a:buClr>
                <a:schemeClr val="lt1"/>
              </a:buClr>
              <a:buSzPts val="700"/>
              <a:buFont typeface="NVIDIA Sans"/>
              <a:buNone/>
              <a:defRPr sz="1400" b="0" i="0" u="none" strike="noStrike" cap="none">
                <a:solidFill>
                  <a:schemeClr val="lt1"/>
                </a:solidFill>
                <a:latin typeface="NVIDIA Sans"/>
                <a:ea typeface="NVIDIA Sans"/>
                <a:cs typeface="NVIDIA Sans"/>
                <a:sym typeface="NVIDIA Sans"/>
              </a:defRPr>
            </a:lvl1pPr>
            <a:lvl2pPr marL="1828800" marR="0" lvl="1"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2pPr>
            <a:lvl3pPr marL="2743200" marR="0" lvl="2"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3pPr>
            <a:lvl4pPr marL="3657600" marR="0" lvl="3"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4pPr>
            <a:lvl5pPr marL="4572000" marR="0" lvl="4"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1053" name="Google Shape;1053;p121"/>
          <p:cNvSpPr txBox="1">
            <a:spLocks noGrp="1"/>
          </p:cNvSpPr>
          <p:nvPr>
            <p:ph type="body" idx="9"/>
          </p:nvPr>
        </p:nvSpPr>
        <p:spPr>
          <a:xfrm>
            <a:off x="12066487" y="8531980"/>
            <a:ext cx="5395186" cy="375180"/>
          </a:xfrm>
          <a:prstGeom prst="rect">
            <a:avLst/>
          </a:prstGeom>
          <a:noFill/>
          <a:ln>
            <a:noFill/>
          </a:ln>
        </p:spPr>
        <p:txBody>
          <a:bodyPr spcFirstLastPara="1" wrap="square" lIns="68575" tIns="34275" rIns="68575" bIns="34275" anchor="b" anchorCtr="0">
            <a:noAutofit/>
          </a:bodyPr>
          <a:lstStyle>
            <a:lvl1pPr marL="914400" marR="0" lvl="0" indent="-457200" algn="ctr" rtl="0">
              <a:lnSpc>
                <a:spcPct val="90000"/>
              </a:lnSpc>
              <a:spcBef>
                <a:spcPts val="600"/>
              </a:spcBef>
              <a:spcAft>
                <a:spcPts val="0"/>
              </a:spcAft>
              <a:buClr>
                <a:schemeClr val="lt1"/>
              </a:buClr>
              <a:buSzPts val="1000"/>
              <a:buFont typeface="NVIDIA Sans"/>
              <a:buNone/>
              <a:defRPr sz="2000" b="0" i="0" u="none" strike="noStrike" cap="none">
                <a:solidFill>
                  <a:schemeClr val="lt1"/>
                </a:solidFill>
                <a:latin typeface="NVIDIA Sans Medium"/>
                <a:ea typeface="NVIDIA Sans Medium"/>
                <a:cs typeface="NVIDIA Sans Medium"/>
                <a:sym typeface="NVIDIA Sans Medium"/>
              </a:defRPr>
            </a:lvl1pPr>
            <a:lvl2pPr marL="1828800" marR="0" lvl="1"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2pPr>
            <a:lvl3pPr marL="2743200" marR="0" lvl="2"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3pPr>
            <a:lvl4pPr marL="3657600" marR="0" lvl="3"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4pPr>
            <a:lvl5pPr marL="4572000" marR="0" lvl="4"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1054" name="Google Shape;1054;p121"/>
          <p:cNvSpPr txBox="1">
            <a:spLocks noGrp="1"/>
          </p:cNvSpPr>
          <p:nvPr>
            <p:ph type="body" idx="13"/>
          </p:nvPr>
        </p:nvSpPr>
        <p:spPr>
          <a:xfrm>
            <a:off x="12066487" y="8875784"/>
            <a:ext cx="5395186" cy="375180"/>
          </a:xfrm>
          <a:prstGeom prst="rect">
            <a:avLst/>
          </a:prstGeom>
          <a:noFill/>
          <a:ln>
            <a:noFill/>
          </a:ln>
        </p:spPr>
        <p:txBody>
          <a:bodyPr spcFirstLastPara="1" wrap="square" lIns="68575" tIns="34275" rIns="68575" bIns="34275" anchor="t" anchorCtr="0">
            <a:noAutofit/>
          </a:bodyPr>
          <a:lstStyle>
            <a:lvl1pPr marL="914400" marR="0" lvl="0" indent="-457200" algn="ctr" rtl="0">
              <a:lnSpc>
                <a:spcPct val="90000"/>
              </a:lnSpc>
              <a:spcBef>
                <a:spcPts val="400"/>
              </a:spcBef>
              <a:spcAft>
                <a:spcPts val="0"/>
              </a:spcAft>
              <a:buClr>
                <a:schemeClr val="lt1"/>
              </a:buClr>
              <a:buSzPts val="700"/>
              <a:buFont typeface="NVIDIA Sans"/>
              <a:buNone/>
              <a:defRPr sz="1400" b="0" i="0" u="none" strike="noStrike" cap="none">
                <a:solidFill>
                  <a:schemeClr val="lt1"/>
                </a:solidFill>
                <a:latin typeface="NVIDIA Sans"/>
                <a:ea typeface="NVIDIA Sans"/>
                <a:cs typeface="NVIDIA Sans"/>
                <a:sym typeface="NVIDIA Sans"/>
              </a:defRPr>
            </a:lvl1pPr>
            <a:lvl2pPr marL="1828800" marR="0" lvl="1"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2pPr>
            <a:lvl3pPr marL="2743200" marR="0" lvl="2"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3pPr>
            <a:lvl4pPr marL="3657600" marR="0" lvl="3"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4pPr>
            <a:lvl5pPr marL="4572000" marR="0" lvl="4"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Tree>
    <p:extLst>
      <p:ext uri="{BB962C8B-B14F-4D97-AF65-F5344CB8AC3E}">
        <p14:creationId xmlns:p14="http://schemas.microsoft.com/office/powerpoint/2010/main" val="38967873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4-up Image">
  <p:cSld name="4-up Image">
    <p:spTree>
      <p:nvGrpSpPr>
        <p:cNvPr id="1" name="Shape 1055"/>
        <p:cNvGrpSpPr/>
        <p:nvPr/>
      </p:nvGrpSpPr>
      <p:grpSpPr>
        <a:xfrm>
          <a:off x="0" y="0"/>
          <a:ext cx="0" cy="0"/>
          <a:chOff x="0" y="0"/>
          <a:chExt cx="0" cy="0"/>
        </a:xfrm>
      </p:grpSpPr>
      <p:sp>
        <p:nvSpPr>
          <p:cNvPr id="1056" name="Google Shape;1056;p122"/>
          <p:cNvSpPr txBox="1">
            <a:spLocks noGrp="1"/>
          </p:cNvSpPr>
          <p:nvPr>
            <p:ph type="title"/>
          </p:nvPr>
        </p:nvSpPr>
        <p:spPr>
          <a:xfrm>
            <a:off x="1257300" y="0"/>
            <a:ext cx="15773400" cy="12573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lt1"/>
              </a:buClr>
              <a:buSzPts val="1800"/>
              <a:buFont typeface="NVIDIA Sans"/>
              <a:buNone/>
              <a:defRPr sz="3600" b="1" cap="none">
                <a:latin typeface="NVIDIA Sans"/>
                <a:ea typeface="NVIDIA Sans"/>
                <a:cs typeface="NVIDIA Sans"/>
                <a:sym typeface="NVIDIA Sans"/>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57" name="Google Shape;1057;p122"/>
          <p:cNvSpPr txBox="1">
            <a:spLocks noGrp="1"/>
          </p:cNvSpPr>
          <p:nvPr>
            <p:ph type="body" idx="1"/>
          </p:nvPr>
        </p:nvSpPr>
        <p:spPr>
          <a:xfrm>
            <a:off x="1257300" y="1243584"/>
            <a:ext cx="15773400" cy="704088"/>
          </a:xfrm>
          <a:prstGeom prst="rect">
            <a:avLst/>
          </a:prstGeom>
          <a:noFill/>
          <a:ln>
            <a:noFill/>
          </a:ln>
        </p:spPr>
        <p:txBody>
          <a:bodyPr spcFirstLastPara="1" wrap="square" lIns="68575" tIns="34275" rIns="68575" bIns="34275" anchor="t" anchorCtr="0">
            <a:noAutofit/>
          </a:bodyPr>
          <a:lstStyle>
            <a:lvl1pPr marL="914400" marR="0" lvl="0" indent="-457200" algn="ctr" rtl="0">
              <a:lnSpc>
                <a:spcPct val="90000"/>
              </a:lnSpc>
              <a:spcBef>
                <a:spcPts val="0"/>
              </a:spcBef>
              <a:spcAft>
                <a:spcPts val="0"/>
              </a:spcAft>
              <a:buClr>
                <a:schemeClr val="dk2"/>
              </a:buClr>
              <a:buSzPts val="1200"/>
              <a:buFont typeface="NVIDIA Sans"/>
              <a:buNone/>
              <a:defRPr sz="2400" b="0" i="0" u="none" strike="noStrike" cap="none">
                <a:solidFill>
                  <a:schemeClr val="dk2"/>
                </a:solidFill>
                <a:latin typeface="NVIDIA Sans"/>
                <a:ea typeface="NVIDIA Sans"/>
                <a:cs typeface="NVIDIA Sans"/>
                <a:sym typeface="NVIDIA Sans"/>
              </a:defRPr>
            </a:lvl1pPr>
            <a:lvl2pPr marL="1828800" marR="0" lvl="1" indent="-457200" algn="ctr" rtl="0">
              <a:lnSpc>
                <a:spcPct val="90000"/>
              </a:lnSpc>
              <a:spcBef>
                <a:spcPts val="800"/>
              </a:spcBef>
              <a:spcAft>
                <a:spcPts val="0"/>
              </a:spcAft>
              <a:buClr>
                <a:schemeClr val="dk1"/>
              </a:buClr>
              <a:buSzPts val="1100"/>
              <a:buFont typeface="NVIDIA Sans"/>
              <a:buNone/>
              <a:defRPr sz="2200" b="0" i="0" u="none" strike="noStrike" cap="none">
                <a:solidFill>
                  <a:schemeClr val="dk1"/>
                </a:solidFill>
                <a:latin typeface="NVIDIA Sans"/>
                <a:ea typeface="NVIDIA Sans"/>
                <a:cs typeface="NVIDIA Sans"/>
                <a:sym typeface="NVIDIA Sans"/>
              </a:defRPr>
            </a:lvl2pPr>
            <a:lvl3pPr marL="2743200" marR="0" lvl="2" indent="-457200" algn="ctr" rtl="0">
              <a:lnSpc>
                <a:spcPct val="90000"/>
              </a:lnSpc>
              <a:spcBef>
                <a:spcPts val="800"/>
              </a:spcBef>
              <a:spcAft>
                <a:spcPts val="0"/>
              </a:spcAft>
              <a:buClr>
                <a:schemeClr val="dk1"/>
              </a:buClr>
              <a:buSzPts val="1100"/>
              <a:buFont typeface="NVIDIA Sans"/>
              <a:buNone/>
              <a:defRPr sz="2200" b="0" i="0" u="none" strike="noStrike" cap="none">
                <a:solidFill>
                  <a:schemeClr val="dk1"/>
                </a:solidFill>
                <a:latin typeface="NVIDIA Sans"/>
                <a:ea typeface="NVIDIA Sans"/>
                <a:cs typeface="NVIDIA Sans"/>
                <a:sym typeface="NVIDIA Sans"/>
              </a:defRPr>
            </a:lvl3pPr>
            <a:lvl4pPr marL="3657600" marR="0" lvl="3" indent="-457200" algn="ctr" rtl="0">
              <a:lnSpc>
                <a:spcPct val="90000"/>
              </a:lnSpc>
              <a:spcBef>
                <a:spcPts val="800"/>
              </a:spcBef>
              <a:spcAft>
                <a:spcPts val="0"/>
              </a:spcAft>
              <a:buClr>
                <a:schemeClr val="dk1"/>
              </a:buClr>
              <a:buSzPts val="1100"/>
              <a:buFont typeface="NVIDIA Sans"/>
              <a:buNone/>
              <a:defRPr sz="2200" b="0" i="0" u="none" strike="noStrike" cap="none">
                <a:solidFill>
                  <a:schemeClr val="dk1"/>
                </a:solidFill>
                <a:latin typeface="NVIDIA Sans"/>
                <a:ea typeface="NVIDIA Sans"/>
                <a:cs typeface="NVIDIA Sans"/>
                <a:sym typeface="NVIDIA Sans"/>
              </a:defRPr>
            </a:lvl4pPr>
            <a:lvl5pPr marL="4572000" marR="0" lvl="4" indent="-457200" algn="ctr" rtl="0">
              <a:lnSpc>
                <a:spcPct val="90000"/>
              </a:lnSpc>
              <a:spcBef>
                <a:spcPts val="800"/>
              </a:spcBef>
              <a:spcAft>
                <a:spcPts val="0"/>
              </a:spcAft>
              <a:buClr>
                <a:schemeClr val="dk1"/>
              </a:buClr>
              <a:buSzPts val="1100"/>
              <a:buFont typeface="NVIDIA Sans"/>
              <a:buNone/>
              <a:defRPr sz="2200" b="0"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1058" name="Google Shape;1058;p122"/>
          <p:cNvSpPr>
            <a:spLocks noGrp="1"/>
          </p:cNvSpPr>
          <p:nvPr>
            <p:ph type="pic" idx="2"/>
          </p:nvPr>
        </p:nvSpPr>
        <p:spPr>
          <a:xfrm>
            <a:off x="9260380" y="2424907"/>
            <a:ext cx="3991492" cy="6009918"/>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059" name="Google Shape;1059;p122"/>
          <p:cNvSpPr>
            <a:spLocks noGrp="1"/>
          </p:cNvSpPr>
          <p:nvPr>
            <p:ph type="pic" idx="3"/>
          </p:nvPr>
        </p:nvSpPr>
        <p:spPr>
          <a:xfrm>
            <a:off x="5036128" y="2424907"/>
            <a:ext cx="3991492" cy="6009918"/>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060" name="Google Shape;1060;p122"/>
          <p:cNvSpPr>
            <a:spLocks noGrp="1"/>
          </p:cNvSpPr>
          <p:nvPr>
            <p:ph type="pic" idx="4"/>
          </p:nvPr>
        </p:nvSpPr>
        <p:spPr>
          <a:xfrm>
            <a:off x="818805" y="2424907"/>
            <a:ext cx="3984566" cy="6009918"/>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061" name="Google Shape;1061;p122"/>
          <p:cNvSpPr>
            <a:spLocks noGrp="1"/>
          </p:cNvSpPr>
          <p:nvPr>
            <p:ph type="pic" idx="5"/>
          </p:nvPr>
        </p:nvSpPr>
        <p:spPr>
          <a:xfrm>
            <a:off x="13484631" y="2424907"/>
            <a:ext cx="3984566" cy="6009918"/>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062" name="Google Shape;1062;p122"/>
          <p:cNvSpPr txBox="1">
            <a:spLocks noGrp="1"/>
          </p:cNvSpPr>
          <p:nvPr>
            <p:ph type="body" idx="6"/>
          </p:nvPr>
        </p:nvSpPr>
        <p:spPr>
          <a:xfrm>
            <a:off x="5043667" y="8531980"/>
            <a:ext cx="3983954" cy="375180"/>
          </a:xfrm>
          <a:prstGeom prst="rect">
            <a:avLst/>
          </a:prstGeom>
          <a:noFill/>
          <a:ln>
            <a:noFill/>
          </a:ln>
        </p:spPr>
        <p:txBody>
          <a:bodyPr spcFirstLastPara="1" wrap="square" lIns="68575" tIns="34275" rIns="68575" bIns="34275" anchor="b" anchorCtr="0">
            <a:noAutofit/>
          </a:bodyPr>
          <a:lstStyle>
            <a:lvl1pPr marL="914400" marR="0" lvl="0" indent="-457200" algn="ctr" rtl="0">
              <a:lnSpc>
                <a:spcPct val="90000"/>
              </a:lnSpc>
              <a:spcBef>
                <a:spcPts val="600"/>
              </a:spcBef>
              <a:spcAft>
                <a:spcPts val="0"/>
              </a:spcAft>
              <a:buClr>
                <a:schemeClr val="lt1"/>
              </a:buClr>
              <a:buSzPts val="1000"/>
              <a:buFont typeface="NVIDIA Sans"/>
              <a:buNone/>
              <a:defRPr sz="2000" b="0" i="0" u="none" strike="noStrike" cap="none">
                <a:solidFill>
                  <a:schemeClr val="lt1"/>
                </a:solidFill>
                <a:latin typeface="NVIDIA Sans Medium"/>
                <a:ea typeface="NVIDIA Sans Medium"/>
                <a:cs typeface="NVIDIA Sans Medium"/>
                <a:sym typeface="NVIDIA Sans Medium"/>
              </a:defRPr>
            </a:lvl1pPr>
            <a:lvl2pPr marL="1828800" marR="0" lvl="1"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2pPr>
            <a:lvl3pPr marL="2743200" marR="0" lvl="2"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3pPr>
            <a:lvl4pPr marL="3657600" marR="0" lvl="3"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4pPr>
            <a:lvl5pPr marL="4572000" marR="0" lvl="4"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1063" name="Google Shape;1063;p122"/>
          <p:cNvSpPr txBox="1">
            <a:spLocks noGrp="1"/>
          </p:cNvSpPr>
          <p:nvPr>
            <p:ph type="body" idx="7"/>
          </p:nvPr>
        </p:nvSpPr>
        <p:spPr>
          <a:xfrm>
            <a:off x="815265" y="8531980"/>
            <a:ext cx="3973486" cy="375180"/>
          </a:xfrm>
          <a:prstGeom prst="rect">
            <a:avLst/>
          </a:prstGeom>
          <a:noFill/>
          <a:ln>
            <a:noFill/>
          </a:ln>
        </p:spPr>
        <p:txBody>
          <a:bodyPr spcFirstLastPara="1" wrap="square" lIns="68575" tIns="34275" rIns="68575" bIns="34275" anchor="b" anchorCtr="0">
            <a:noAutofit/>
          </a:bodyPr>
          <a:lstStyle>
            <a:lvl1pPr marL="914400" marR="0" lvl="0" indent="-457200" algn="ctr" rtl="0">
              <a:lnSpc>
                <a:spcPct val="90000"/>
              </a:lnSpc>
              <a:spcBef>
                <a:spcPts val="600"/>
              </a:spcBef>
              <a:spcAft>
                <a:spcPts val="0"/>
              </a:spcAft>
              <a:buClr>
                <a:schemeClr val="lt1"/>
              </a:buClr>
              <a:buSzPts val="1000"/>
              <a:buFont typeface="NVIDIA Sans"/>
              <a:buNone/>
              <a:defRPr sz="2000" b="0" i="0" u="none" strike="noStrike" cap="none">
                <a:solidFill>
                  <a:schemeClr val="lt1"/>
                </a:solidFill>
                <a:latin typeface="NVIDIA Sans Medium"/>
                <a:ea typeface="NVIDIA Sans Medium"/>
                <a:cs typeface="NVIDIA Sans Medium"/>
                <a:sym typeface="NVIDIA Sans Medium"/>
              </a:defRPr>
            </a:lvl1pPr>
            <a:lvl2pPr marL="1828800" marR="0" lvl="1"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2pPr>
            <a:lvl3pPr marL="2743200" marR="0" lvl="2"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3pPr>
            <a:lvl4pPr marL="3657600" marR="0" lvl="3"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4pPr>
            <a:lvl5pPr marL="4572000" marR="0" lvl="4"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1064" name="Google Shape;1064;p122"/>
          <p:cNvSpPr txBox="1">
            <a:spLocks noGrp="1"/>
          </p:cNvSpPr>
          <p:nvPr>
            <p:ph type="body" idx="8"/>
          </p:nvPr>
        </p:nvSpPr>
        <p:spPr>
          <a:xfrm>
            <a:off x="5043667" y="8875784"/>
            <a:ext cx="3983954" cy="375180"/>
          </a:xfrm>
          <a:prstGeom prst="rect">
            <a:avLst/>
          </a:prstGeom>
          <a:noFill/>
          <a:ln>
            <a:noFill/>
          </a:ln>
        </p:spPr>
        <p:txBody>
          <a:bodyPr spcFirstLastPara="1" wrap="square" lIns="68575" tIns="34275" rIns="68575" bIns="34275" anchor="t" anchorCtr="0">
            <a:noAutofit/>
          </a:bodyPr>
          <a:lstStyle>
            <a:lvl1pPr marL="914400" marR="0" lvl="0" indent="-457200" algn="ctr" rtl="0">
              <a:lnSpc>
                <a:spcPct val="90000"/>
              </a:lnSpc>
              <a:spcBef>
                <a:spcPts val="400"/>
              </a:spcBef>
              <a:spcAft>
                <a:spcPts val="0"/>
              </a:spcAft>
              <a:buClr>
                <a:schemeClr val="lt1"/>
              </a:buClr>
              <a:buSzPts val="700"/>
              <a:buFont typeface="NVIDIA Sans"/>
              <a:buNone/>
              <a:defRPr sz="1400" b="0" i="0" u="none" strike="noStrike" cap="none">
                <a:solidFill>
                  <a:schemeClr val="lt1"/>
                </a:solidFill>
                <a:latin typeface="NVIDIA Sans"/>
                <a:ea typeface="NVIDIA Sans"/>
                <a:cs typeface="NVIDIA Sans"/>
                <a:sym typeface="NVIDIA Sans"/>
              </a:defRPr>
            </a:lvl1pPr>
            <a:lvl2pPr marL="1828800" marR="0" lvl="1"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2pPr>
            <a:lvl3pPr marL="2743200" marR="0" lvl="2"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3pPr>
            <a:lvl4pPr marL="3657600" marR="0" lvl="3"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4pPr>
            <a:lvl5pPr marL="4572000" marR="0" lvl="4"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1065" name="Google Shape;1065;p122"/>
          <p:cNvSpPr txBox="1">
            <a:spLocks noGrp="1"/>
          </p:cNvSpPr>
          <p:nvPr>
            <p:ph type="body" idx="9"/>
          </p:nvPr>
        </p:nvSpPr>
        <p:spPr>
          <a:xfrm>
            <a:off x="815265" y="8875784"/>
            <a:ext cx="3973486" cy="375180"/>
          </a:xfrm>
          <a:prstGeom prst="rect">
            <a:avLst/>
          </a:prstGeom>
          <a:noFill/>
          <a:ln>
            <a:noFill/>
          </a:ln>
        </p:spPr>
        <p:txBody>
          <a:bodyPr spcFirstLastPara="1" wrap="square" lIns="68575" tIns="34275" rIns="68575" bIns="34275" anchor="t" anchorCtr="0">
            <a:noAutofit/>
          </a:bodyPr>
          <a:lstStyle>
            <a:lvl1pPr marL="914400" marR="0" lvl="0" indent="-457200" algn="ctr" rtl="0">
              <a:lnSpc>
                <a:spcPct val="90000"/>
              </a:lnSpc>
              <a:spcBef>
                <a:spcPts val="400"/>
              </a:spcBef>
              <a:spcAft>
                <a:spcPts val="0"/>
              </a:spcAft>
              <a:buClr>
                <a:schemeClr val="lt1"/>
              </a:buClr>
              <a:buSzPts val="700"/>
              <a:buFont typeface="NVIDIA Sans"/>
              <a:buNone/>
              <a:defRPr sz="1400" b="0" i="0" u="none" strike="noStrike" cap="none">
                <a:solidFill>
                  <a:schemeClr val="lt1"/>
                </a:solidFill>
                <a:latin typeface="NVIDIA Sans"/>
                <a:ea typeface="NVIDIA Sans"/>
                <a:cs typeface="NVIDIA Sans"/>
                <a:sym typeface="NVIDIA Sans"/>
              </a:defRPr>
            </a:lvl1pPr>
            <a:lvl2pPr marL="1828800" marR="0" lvl="1"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2pPr>
            <a:lvl3pPr marL="2743200" marR="0" lvl="2"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3pPr>
            <a:lvl4pPr marL="3657600" marR="0" lvl="3"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4pPr>
            <a:lvl5pPr marL="4572000" marR="0" lvl="4"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1066" name="Google Shape;1066;p122"/>
          <p:cNvSpPr txBox="1">
            <a:spLocks noGrp="1"/>
          </p:cNvSpPr>
          <p:nvPr>
            <p:ph type="body" idx="13"/>
          </p:nvPr>
        </p:nvSpPr>
        <p:spPr>
          <a:xfrm>
            <a:off x="9263765" y="8531980"/>
            <a:ext cx="3973486" cy="375180"/>
          </a:xfrm>
          <a:prstGeom prst="rect">
            <a:avLst/>
          </a:prstGeom>
          <a:noFill/>
          <a:ln>
            <a:noFill/>
          </a:ln>
        </p:spPr>
        <p:txBody>
          <a:bodyPr spcFirstLastPara="1" wrap="square" lIns="68575" tIns="34275" rIns="68575" bIns="34275" anchor="b" anchorCtr="0">
            <a:noAutofit/>
          </a:bodyPr>
          <a:lstStyle>
            <a:lvl1pPr marL="914400" marR="0" lvl="0" indent="-457200" algn="ctr" rtl="0">
              <a:lnSpc>
                <a:spcPct val="90000"/>
              </a:lnSpc>
              <a:spcBef>
                <a:spcPts val="600"/>
              </a:spcBef>
              <a:spcAft>
                <a:spcPts val="0"/>
              </a:spcAft>
              <a:buClr>
                <a:schemeClr val="lt1"/>
              </a:buClr>
              <a:buSzPts val="1000"/>
              <a:buFont typeface="NVIDIA Sans"/>
              <a:buNone/>
              <a:defRPr sz="2000" b="0" i="0" u="none" strike="noStrike" cap="none">
                <a:solidFill>
                  <a:schemeClr val="lt1"/>
                </a:solidFill>
                <a:latin typeface="NVIDIA Sans Medium"/>
                <a:ea typeface="NVIDIA Sans Medium"/>
                <a:cs typeface="NVIDIA Sans Medium"/>
                <a:sym typeface="NVIDIA Sans Medium"/>
              </a:defRPr>
            </a:lvl1pPr>
            <a:lvl2pPr marL="1828800" marR="0" lvl="1"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2pPr>
            <a:lvl3pPr marL="2743200" marR="0" lvl="2"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3pPr>
            <a:lvl4pPr marL="3657600" marR="0" lvl="3"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4pPr>
            <a:lvl5pPr marL="4572000" marR="0" lvl="4"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1067" name="Google Shape;1067;p122"/>
          <p:cNvSpPr txBox="1">
            <a:spLocks noGrp="1"/>
          </p:cNvSpPr>
          <p:nvPr>
            <p:ph type="body" idx="14"/>
          </p:nvPr>
        </p:nvSpPr>
        <p:spPr>
          <a:xfrm>
            <a:off x="9263765" y="8875784"/>
            <a:ext cx="3973486" cy="375180"/>
          </a:xfrm>
          <a:prstGeom prst="rect">
            <a:avLst/>
          </a:prstGeom>
          <a:noFill/>
          <a:ln>
            <a:noFill/>
          </a:ln>
        </p:spPr>
        <p:txBody>
          <a:bodyPr spcFirstLastPara="1" wrap="square" lIns="68575" tIns="34275" rIns="68575" bIns="34275" anchor="t" anchorCtr="0">
            <a:noAutofit/>
          </a:bodyPr>
          <a:lstStyle>
            <a:lvl1pPr marL="914400" marR="0" lvl="0" indent="-457200" algn="ctr" rtl="0">
              <a:lnSpc>
                <a:spcPct val="90000"/>
              </a:lnSpc>
              <a:spcBef>
                <a:spcPts val="400"/>
              </a:spcBef>
              <a:spcAft>
                <a:spcPts val="0"/>
              </a:spcAft>
              <a:buClr>
                <a:schemeClr val="lt1"/>
              </a:buClr>
              <a:buSzPts val="700"/>
              <a:buFont typeface="NVIDIA Sans"/>
              <a:buNone/>
              <a:defRPr sz="1400" b="0" i="0" u="none" strike="noStrike" cap="none">
                <a:solidFill>
                  <a:schemeClr val="lt1"/>
                </a:solidFill>
                <a:latin typeface="NVIDIA Sans"/>
                <a:ea typeface="NVIDIA Sans"/>
                <a:cs typeface="NVIDIA Sans"/>
                <a:sym typeface="NVIDIA Sans"/>
              </a:defRPr>
            </a:lvl1pPr>
            <a:lvl2pPr marL="1828800" marR="0" lvl="1"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2pPr>
            <a:lvl3pPr marL="2743200" marR="0" lvl="2"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3pPr>
            <a:lvl4pPr marL="3657600" marR="0" lvl="3"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4pPr>
            <a:lvl5pPr marL="4572000" marR="0" lvl="4"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1068" name="Google Shape;1068;p122"/>
          <p:cNvSpPr txBox="1">
            <a:spLocks noGrp="1"/>
          </p:cNvSpPr>
          <p:nvPr>
            <p:ph type="body" idx="15"/>
          </p:nvPr>
        </p:nvSpPr>
        <p:spPr>
          <a:xfrm>
            <a:off x="13488020" y="8531980"/>
            <a:ext cx="3973652" cy="375180"/>
          </a:xfrm>
          <a:prstGeom prst="rect">
            <a:avLst/>
          </a:prstGeom>
          <a:noFill/>
          <a:ln>
            <a:noFill/>
          </a:ln>
        </p:spPr>
        <p:txBody>
          <a:bodyPr spcFirstLastPara="1" wrap="square" lIns="68575" tIns="34275" rIns="68575" bIns="34275" anchor="b" anchorCtr="0">
            <a:noAutofit/>
          </a:bodyPr>
          <a:lstStyle>
            <a:lvl1pPr marL="914400" marR="0" lvl="0" indent="-457200" algn="ctr" rtl="0">
              <a:lnSpc>
                <a:spcPct val="90000"/>
              </a:lnSpc>
              <a:spcBef>
                <a:spcPts val="600"/>
              </a:spcBef>
              <a:spcAft>
                <a:spcPts val="0"/>
              </a:spcAft>
              <a:buClr>
                <a:schemeClr val="lt1"/>
              </a:buClr>
              <a:buSzPts val="1000"/>
              <a:buFont typeface="NVIDIA Sans"/>
              <a:buNone/>
              <a:defRPr sz="2000" b="0" i="0" u="none" strike="noStrike" cap="none">
                <a:solidFill>
                  <a:schemeClr val="lt1"/>
                </a:solidFill>
                <a:latin typeface="NVIDIA Sans Medium"/>
                <a:ea typeface="NVIDIA Sans Medium"/>
                <a:cs typeface="NVIDIA Sans Medium"/>
                <a:sym typeface="NVIDIA Sans Medium"/>
              </a:defRPr>
            </a:lvl1pPr>
            <a:lvl2pPr marL="1828800" marR="0" lvl="1"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2pPr>
            <a:lvl3pPr marL="2743200" marR="0" lvl="2"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3pPr>
            <a:lvl4pPr marL="3657600" marR="0" lvl="3"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4pPr>
            <a:lvl5pPr marL="4572000" marR="0" lvl="4"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1069" name="Google Shape;1069;p122"/>
          <p:cNvSpPr txBox="1">
            <a:spLocks noGrp="1"/>
          </p:cNvSpPr>
          <p:nvPr>
            <p:ph type="body" idx="16"/>
          </p:nvPr>
        </p:nvSpPr>
        <p:spPr>
          <a:xfrm>
            <a:off x="13488020" y="8875784"/>
            <a:ext cx="3973652" cy="375180"/>
          </a:xfrm>
          <a:prstGeom prst="rect">
            <a:avLst/>
          </a:prstGeom>
          <a:noFill/>
          <a:ln>
            <a:noFill/>
          </a:ln>
        </p:spPr>
        <p:txBody>
          <a:bodyPr spcFirstLastPara="1" wrap="square" lIns="68575" tIns="34275" rIns="68575" bIns="34275" anchor="t" anchorCtr="0">
            <a:noAutofit/>
          </a:bodyPr>
          <a:lstStyle>
            <a:lvl1pPr marL="914400" marR="0" lvl="0" indent="-457200" algn="ctr" rtl="0">
              <a:lnSpc>
                <a:spcPct val="90000"/>
              </a:lnSpc>
              <a:spcBef>
                <a:spcPts val="400"/>
              </a:spcBef>
              <a:spcAft>
                <a:spcPts val="0"/>
              </a:spcAft>
              <a:buClr>
                <a:schemeClr val="lt1"/>
              </a:buClr>
              <a:buSzPts val="700"/>
              <a:buFont typeface="NVIDIA Sans"/>
              <a:buNone/>
              <a:defRPr sz="1400" b="0" i="0" u="none" strike="noStrike" cap="none">
                <a:solidFill>
                  <a:schemeClr val="lt1"/>
                </a:solidFill>
                <a:latin typeface="NVIDIA Sans"/>
                <a:ea typeface="NVIDIA Sans"/>
                <a:cs typeface="NVIDIA Sans"/>
                <a:sym typeface="NVIDIA Sans"/>
              </a:defRPr>
            </a:lvl1pPr>
            <a:lvl2pPr marL="1828800" marR="0" lvl="1"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2pPr>
            <a:lvl3pPr marL="2743200" marR="0" lvl="2"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3pPr>
            <a:lvl4pPr marL="3657600" marR="0" lvl="3"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4pPr>
            <a:lvl5pPr marL="4572000" marR="0" lvl="4"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Tree>
    <p:extLst>
      <p:ext uri="{BB962C8B-B14F-4D97-AF65-F5344CB8AC3E}">
        <p14:creationId xmlns:p14="http://schemas.microsoft.com/office/powerpoint/2010/main" val="16282473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5-up Image">
  <p:cSld name="5-up Image">
    <p:spTree>
      <p:nvGrpSpPr>
        <p:cNvPr id="1" name="Shape 1070"/>
        <p:cNvGrpSpPr/>
        <p:nvPr/>
      </p:nvGrpSpPr>
      <p:grpSpPr>
        <a:xfrm>
          <a:off x="0" y="0"/>
          <a:ext cx="0" cy="0"/>
          <a:chOff x="0" y="0"/>
          <a:chExt cx="0" cy="0"/>
        </a:xfrm>
      </p:grpSpPr>
      <p:sp>
        <p:nvSpPr>
          <p:cNvPr id="1071" name="Google Shape;1071;p123"/>
          <p:cNvSpPr>
            <a:spLocks noGrp="1"/>
          </p:cNvSpPr>
          <p:nvPr>
            <p:ph type="pic" idx="2"/>
          </p:nvPr>
        </p:nvSpPr>
        <p:spPr>
          <a:xfrm>
            <a:off x="6445696" y="2424908"/>
            <a:ext cx="5394960" cy="246888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072" name="Google Shape;1072;p123"/>
          <p:cNvSpPr>
            <a:spLocks noGrp="1"/>
          </p:cNvSpPr>
          <p:nvPr>
            <p:ph type="pic" idx="3"/>
          </p:nvPr>
        </p:nvSpPr>
        <p:spPr>
          <a:xfrm>
            <a:off x="822792" y="2424908"/>
            <a:ext cx="5394960" cy="246888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073" name="Google Shape;1073;p123"/>
          <p:cNvSpPr>
            <a:spLocks noGrp="1"/>
          </p:cNvSpPr>
          <p:nvPr>
            <p:ph type="pic" idx="4"/>
          </p:nvPr>
        </p:nvSpPr>
        <p:spPr>
          <a:xfrm>
            <a:off x="12074236" y="2424908"/>
            <a:ext cx="5394960" cy="246888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074" name="Google Shape;1074;p123"/>
          <p:cNvSpPr txBox="1">
            <a:spLocks noGrp="1"/>
          </p:cNvSpPr>
          <p:nvPr>
            <p:ph type="body" idx="1"/>
          </p:nvPr>
        </p:nvSpPr>
        <p:spPr>
          <a:xfrm>
            <a:off x="828423" y="4990942"/>
            <a:ext cx="5389326" cy="375180"/>
          </a:xfrm>
          <a:prstGeom prst="rect">
            <a:avLst/>
          </a:prstGeom>
          <a:noFill/>
          <a:ln>
            <a:noFill/>
          </a:ln>
        </p:spPr>
        <p:txBody>
          <a:bodyPr spcFirstLastPara="1" wrap="square" lIns="68575" tIns="34275" rIns="68575" bIns="34275" anchor="b" anchorCtr="0">
            <a:noAutofit/>
          </a:bodyPr>
          <a:lstStyle>
            <a:lvl1pPr marL="914400" marR="0" lvl="0" indent="-457200" algn="ctr" rtl="0">
              <a:lnSpc>
                <a:spcPct val="90000"/>
              </a:lnSpc>
              <a:spcBef>
                <a:spcPts val="600"/>
              </a:spcBef>
              <a:spcAft>
                <a:spcPts val="0"/>
              </a:spcAft>
              <a:buClr>
                <a:schemeClr val="lt1"/>
              </a:buClr>
              <a:buSzPts val="1000"/>
              <a:buFont typeface="NVIDIA Sans"/>
              <a:buNone/>
              <a:defRPr sz="2000" b="0" i="0" u="none" strike="noStrike" cap="none">
                <a:solidFill>
                  <a:schemeClr val="lt1"/>
                </a:solidFill>
                <a:latin typeface="NVIDIA Sans Medium"/>
                <a:ea typeface="NVIDIA Sans Medium"/>
                <a:cs typeface="NVIDIA Sans Medium"/>
                <a:sym typeface="NVIDIA Sans Medium"/>
              </a:defRPr>
            </a:lvl1pPr>
            <a:lvl2pPr marL="1828800" marR="0" lvl="1"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2pPr>
            <a:lvl3pPr marL="2743200" marR="0" lvl="2"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3pPr>
            <a:lvl4pPr marL="3657600" marR="0" lvl="3"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4pPr>
            <a:lvl5pPr marL="4572000" marR="0" lvl="4"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1075" name="Google Shape;1075;p123"/>
          <p:cNvSpPr txBox="1">
            <a:spLocks noGrp="1"/>
          </p:cNvSpPr>
          <p:nvPr>
            <p:ph type="body" idx="5"/>
          </p:nvPr>
        </p:nvSpPr>
        <p:spPr>
          <a:xfrm>
            <a:off x="828423" y="5334748"/>
            <a:ext cx="5389326" cy="375180"/>
          </a:xfrm>
          <a:prstGeom prst="rect">
            <a:avLst/>
          </a:prstGeom>
          <a:noFill/>
          <a:ln>
            <a:noFill/>
          </a:ln>
        </p:spPr>
        <p:txBody>
          <a:bodyPr spcFirstLastPara="1" wrap="square" lIns="68575" tIns="34275" rIns="68575" bIns="34275" anchor="t" anchorCtr="0">
            <a:noAutofit/>
          </a:bodyPr>
          <a:lstStyle>
            <a:lvl1pPr marL="914400" marR="0" lvl="0" indent="-457200" algn="ctr" rtl="0">
              <a:lnSpc>
                <a:spcPct val="90000"/>
              </a:lnSpc>
              <a:spcBef>
                <a:spcPts val="400"/>
              </a:spcBef>
              <a:spcAft>
                <a:spcPts val="0"/>
              </a:spcAft>
              <a:buClr>
                <a:schemeClr val="lt1"/>
              </a:buClr>
              <a:buSzPts val="700"/>
              <a:buFont typeface="NVIDIA Sans"/>
              <a:buNone/>
              <a:defRPr sz="1400" b="0" i="0" u="none" strike="noStrike" cap="none">
                <a:solidFill>
                  <a:schemeClr val="lt1"/>
                </a:solidFill>
                <a:latin typeface="NVIDIA Sans"/>
                <a:ea typeface="NVIDIA Sans"/>
                <a:cs typeface="NVIDIA Sans"/>
                <a:sym typeface="NVIDIA Sans"/>
              </a:defRPr>
            </a:lvl1pPr>
            <a:lvl2pPr marL="1828800" marR="0" lvl="1"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2pPr>
            <a:lvl3pPr marL="2743200" marR="0" lvl="2"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3pPr>
            <a:lvl4pPr marL="3657600" marR="0" lvl="3"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4pPr>
            <a:lvl5pPr marL="4572000" marR="0" lvl="4"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1076" name="Google Shape;1076;p123"/>
          <p:cNvSpPr txBox="1">
            <a:spLocks noGrp="1"/>
          </p:cNvSpPr>
          <p:nvPr>
            <p:ph type="body" idx="6"/>
          </p:nvPr>
        </p:nvSpPr>
        <p:spPr>
          <a:xfrm>
            <a:off x="6447175" y="4990942"/>
            <a:ext cx="5389326" cy="375180"/>
          </a:xfrm>
          <a:prstGeom prst="rect">
            <a:avLst/>
          </a:prstGeom>
          <a:noFill/>
          <a:ln>
            <a:noFill/>
          </a:ln>
        </p:spPr>
        <p:txBody>
          <a:bodyPr spcFirstLastPara="1" wrap="square" lIns="68575" tIns="34275" rIns="68575" bIns="34275" anchor="b" anchorCtr="0">
            <a:noAutofit/>
          </a:bodyPr>
          <a:lstStyle>
            <a:lvl1pPr marL="914400" marR="0" lvl="0" indent="-457200" algn="ctr" rtl="0">
              <a:lnSpc>
                <a:spcPct val="90000"/>
              </a:lnSpc>
              <a:spcBef>
                <a:spcPts val="600"/>
              </a:spcBef>
              <a:spcAft>
                <a:spcPts val="0"/>
              </a:spcAft>
              <a:buClr>
                <a:schemeClr val="lt1"/>
              </a:buClr>
              <a:buSzPts val="1000"/>
              <a:buFont typeface="NVIDIA Sans"/>
              <a:buNone/>
              <a:defRPr sz="2000" b="0" i="0" u="none" strike="noStrike" cap="none">
                <a:solidFill>
                  <a:schemeClr val="lt1"/>
                </a:solidFill>
                <a:latin typeface="NVIDIA Sans Medium"/>
                <a:ea typeface="NVIDIA Sans Medium"/>
                <a:cs typeface="NVIDIA Sans Medium"/>
                <a:sym typeface="NVIDIA Sans Medium"/>
              </a:defRPr>
            </a:lvl1pPr>
            <a:lvl2pPr marL="1828800" marR="0" lvl="1"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2pPr>
            <a:lvl3pPr marL="2743200" marR="0" lvl="2"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3pPr>
            <a:lvl4pPr marL="3657600" marR="0" lvl="3"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4pPr>
            <a:lvl5pPr marL="4572000" marR="0" lvl="4"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1077" name="Google Shape;1077;p123"/>
          <p:cNvSpPr txBox="1">
            <a:spLocks noGrp="1"/>
          </p:cNvSpPr>
          <p:nvPr>
            <p:ph type="body" idx="7"/>
          </p:nvPr>
        </p:nvSpPr>
        <p:spPr>
          <a:xfrm>
            <a:off x="6447175" y="5334748"/>
            <a:ext cx="5389326" cy="375180"/>
          </a:xfrm>
          <a:prstGeom prst="rect">
            <a:avLst/>
          </a:prstGeom>
          <a:noFill/>
          <a:ln>
            <a:noFill/>
          </a:ln>
        </p:spPr>
        <p:txBody>
          <a:bodyPr spcFirstLastPara="1" wrap="square" lIns="68575" tIns="34275" rIns="68575" bIns="34275" anchor="t" anchorCtr="0">
            <a:noAutofit/>
          </a:bodyPr>
          <a:lstStyle>
            <a:lvl1pPr marL="914400" marR="0" lvl="0" indent="-457200" algn="ctr" rtl="0">
              <a:lnSpc>
                <a:spcPct val="90000"/>
              </a:lnSpc>
              <a:spcBef>
                <a:spcPts val="400"/>
              </a:spcBef>
              <a:spcAft>
                <a:spcPts val="0"/>
              </a:spcAft>
              <a:buClr>
                <a:schemeClr val="lt1"/>
              </a:buClr>
              <a:buSzPts val="700"/>
              <a:buFont typeface="NVIDIA Sans"/>
              <a:buNone/>
              <a:defRPr sz="1400" b="0" i="0" u="none" strike="noStrike" cap="none">
                <a:solidFill>
                  <a:schemeClr val="lt1"/>
                </a:solidFill>
                <a:latin typeface="NVIDIA Sans"/>
                <a:ea typeface="NVIDIA Sans"/>
                <a:cs typeface="NVIDIA Sans"/>
                <a:sym typeface="NVIDIA Sans"/>
              </a:defRPr>
            </a:lvl1pPr>
            <a:lvl2pPr marL="1828800" marR="0" lvl="1"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2pPr>
            <a:lvl3pPr marL="2743200" marR="0" lvl="2"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3pPr>
            <a:lvl4pPr marL="3657600" marR="0" lvl="3"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4pPr>
            <a:lvl5pPr marL="4572000" marR="0" lvl="4"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1078" name="Google Shape;1078;p123"/>
          <p:cNvSpPr txBox="1">
            <a:spLocks noGrp="1"/>
          </p:cNvSpPr>
          <p:nvPr>
            <p:ph type="body" idx="8"/>
          </p:nvPr>
        </p:nvSpPr>
        <p:spPr>
          <a:xfrm>
            <a:off x="12075659" y="4990942"/>
            <a:ext cx="5389550" cy="375180"/>
          </a:xfrm>
          <a:prstGeom prst="rect">
            <a:avLst/>
          </a:prstGeom>
          <a:noFill/>
          <a:ln>
            <a:noFill/>
          </a:ln>
        </p:spPr>
        <p:txBody>
          <a:bodyPr spcFirstLastPara="1" wrap="square" lIns="68575" tIns="34275" rIns="68575" bIns="34275" anchor="b" anchorCtr="0">
            <a:noAutofit/>
          </a:bodyPr>
          <a:lstStyle>
            <a:lvl1pPr marL="914400" marR="0" lvl="0" indent="-457200" algn="ctr" rtl="0">
              <a:lnSpc>
                <a:spcPct val="90000"/>
              </a:lnSpc>
              <a:spcBef>
                <a:spcPts val="600"/>
              </a:spcBef>
              <a:spcAft>
                <a:spcPts val="0"/>
              </a:spcAft>
              <a:buClr>
                <a:schemeClr val="lt1"/>
              </a:buClr>
              <a:buSzPts val="1000"/>
              <a:buFont typeface="NVIDIA Sans"/>
              <a:buNone/>
              <a:defRPr sz="2000" b="0" i="0" u="none" strike="noStrike" cap="none">
                <a:solidFill>
                  <a:schemeClr val="lt1"/>
                </a:solidFill>
                <a:latin typeface="NVIDIA Sans Medium"/>
                <a:ea typeface="NVIDIA Sans Medium"/>
                <a:cs typeface="NVIDIA Sans Medium"/>
                <a:sym typeface="NVIDIA Sans Medium"/>
              </a:defRPr>
            </a:lvl1pPr>
            <a:lvl2pPr marL="1828800" marR="0" lvl="1"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2pPr>
            <a:lvl3pPr marL="2743200" marR="0" lvl="2"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3pPr>
            <a:lvl4pPr marL="3657600" marR="0" lvl="3"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4pPr>
            <a:lvl5pPr marL="4572000" marR="0" lvl="4"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1079" name="Google Shape;1079;p123"/>
          <p:cNvSpPr txBox="1">
            <a:spLocks noGrp="1"/>
          </p:cNvSpPr>
          <p:nvPr>
            <p:ph type="body" idx="9"/>
          </p:nvPr>
        </p:nvSpPr>
        <p:spPr>
          <a:xfrm>
            <a:off x="12075659" y="5334748"/>
            <a:ext cx="5389550" cy="375180"/>
          </a:xfrm>
          <a:prstGeom prst="rect">
            <a:avLst/>
          </a:prstGeom>
          <a:noFill/>
          <a:ln>
            <a:noFill/>
          </a:ln>
        </p:spPr>
        <p:txBody>
          <a:bodyPr spcFirstLastPara="1" wrap="square" lIns="68575" tIns="34275" rIns="68575" bIns="34275" anchor="t" anchorCtr="0">
            <a:noAutofit/>
          </a:bodyPr>
          <a:lstStyle>
            <a:lvl1pPr marL="914400" marR="0" lvl="0" indent="-457200" algn="ctr" rtl="0">
              <a:lnSpc>
                <a:spcPct val="90000"/>
              </a:lnSpc>
              <a:spcBef>
                <a:spcPts val="400"/>
              </a:spcBef>
              <a:spcAft>
                <a:spcPts val="0"/>
              </a:spcAft>
              <a:buClr>
                <a:schemeClr val="lt1"/>
              </a:buClr>
              <a:buSzPts val="700"/>
              <a:buFont typeface="NVIDIA Sans"/>
              <a:buNone/>
              <a:defRPr sz="1400" b="0" i="0" u="none" strike="noStrike" cap="none">
                <a:solidFill>
                  <a:schemeClr val="lt1"/>
                </a:solidFill>
                <a:latin typeface="NVIDIA Sans"/>
                <a:ea typeface="NVIDIA Sans"/>
                <a:cs typeface="NVIDIA Sans"/>
                <a:sym typeface="NVIDIA Sans"/>
              </a:defRPr>
            </a:lvl1pPr>
            <a:lvl2pPr marL="1828800" marR="0" lvl="1"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2pPr>
            <a:lvl3pPr marL="2743200" marR="0" lvl="2"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3pPr>
            <a:lvl4pPr marL="3657600" marR="0" lvl="3"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4pPr>
            <a:lvl5pPr marL="4572000" marR="0" lvl="4"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1080" name="Google Shape;1080;p123"/>
          <p:cNvSpPr>
            <a:spLocks noGrp="1"/>
          </p:cNvSpPr>
          <p:nvPr>
            <p:ph type="pic" idx="13"/>
          </p:nvPr>
        </p:nvSpPr>
        <p:spPr>
          <a:xfrm>
            <a:off x="9260380" y="5965944"/>
            <a:ext cx="5394960" cy="246888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081" name="Google Shape;1081;p123"/>
          <p:cNvSpPr>
            <a:spLocks noGrp="1"/>
          </p:cNvSpPr>
          <p:nvPr>
            <p:ph type="pic" idx="14"/>
          </p:nvPr>
        </p:nvSpPr>
        <p:spPr>
          <a:xfrm>
            <a:off x="3632660" y="5965944"/>
            <a:ext cx="5394960" cy="246888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082" name="Google Shape;1082;p123"/>
          <p:cNvSpPr txBox="1">
            <a:spLocks noGrp="1"/>
          </p:cNvSpPr>
          <p:nvPr>
            <p:ph type="body" idx="15"/>
          </p:nvPr>
        </p:nvSpPr>
        <p:spPr>
          <a:xfrm>
            <a:off x="3638295" y="8531980"/>
            <a:ext cx="5389326" cy="375180"/>
          </a:xfrm>
          <a:prstGeom prst="rect">
            <a:avLst/>
          </a:prstGeom>
          <a:noFill/>
          <a:ln>
            <a:noFill/>
          </a:ln>
        </p:spPr>
        <p:txBody>
          <a:bodyPr spcFirstLastPara="1" wrap="square" lIns="68575" tIns="34275" rIns="68575" bIns="34275" anchor="b" anchorCtr="0">
            <a:noAutofit/>
          </a:bodyPr>
          <a:lstStyle>
            <a:lvl1pPr marL="914400" marR="0" lvl="0" indent="-457200" algn="ctr" rtl="0">
              <a:lnSpc>
                <a:spcPct val="90000"/>
              </a:lnSpc>
              <a:spcBef>
                <a:spcPts val="600"/>
              </a:spcBef>
              <a:spcAft>
                <a:spcPts val="0"/>
              </a:spcAft>
              <a:buClr>
                <a:schemeClr val="lt1"/>
              </a:buClr>
              <a:buSzPts val="1000"/>
              <a:buFont typeface="NVIDIA Sans"/>
              <a:buNone/>
              <a:defRPr sz="2000" b="0" i="0" u="none" strike="noStrike" cap="none">
                <a:solidFill>
                  <a:schemeClr val="lt1"/>
                </a:solidFill>
                <a:latin typeface="NVIDIA Sans Medium"/>
                <a:ea typeface="NVIDIA Sans Medium"/>
                <a:cs typeface="NVIDIA Sans Medium"/>
                <a:sym typeface="NVIDIA Sans Medium"/>
              </a:defRPr>
            </a:lvl1pPr>
            <a:lvl2pPr marL="1828800" marR="0" lvl="1"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2pPr>
            <a:lvl3pPr marL="2743200" marR="0" lvl="2"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3pPr>
            <a:lvl4pPr marL="3657600" marR="0" lvl="3"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4pPr>
            <a:lvl5pPr marL="4572000" marR="0" lvl="4"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1083" name="Google Shape;1083;p123"/>
          <p:cNvSpPr txBox="1">
            <a:spLocks noGrp="1"/>
          </p:cNvSpPr>
          <p:nvPr>
            <p:ph type="body" idx="16"/>
          </p:nvPr>
        </p:nvSpPr>
        <p:spPr>
          <a:xfrm>
            <a:off x="3638295" y="8875784"/>
            <a:ext cx="5389326" cy="375180"/>
          </a:xfrm>
          <a:prstGeom prst="rect">
            <a:avLst/>
          </a:prstGeom>
          <a:noFill/>
          <a:ln>
            <a:noFill/>
          </a:ln>
        </p:spPr>
        <p:txBody>
          <a:bodyPr spcFirstLastPara="1" wrap="square" lIns="68575" tIns="34275" rIns="68575" bIns="34275" anchor="t" anchorCtr="0">
            <a:noAutofit/>
          </a:bodyPr>
          <a:lstStyle>
            <a:lvl1pPr marL="914400" marR="0" lvl="0" indent="-457200" algn="ctr" rtl="0">
              <a:lnSpc>
                <a:spcPct val="90000"/>
              </a:lnSpc>
              <a:spcBef>
                <a:spcPts val="400"/>
              </a:spcBef>
              <a:spcAft>
                <a:spcPts val="0"/>
              </a:spcAft>
              <a:buClr>
                <a:schemeClr val="lt1"/>
              </a:buClr>
              <a:buSzPts val="700"/>
              <a:buFont typeface="NVIDIA Sans"/>
              <a:buNone/>
              <a:defRPr sz="1400" b="0" i="0" u="none" strike="noStrike" cap="none">
                <a:solidFill>
                  <a:schemeClr val="lt1"/>
                </a:solidFill>
                <a:latin typeface="NVIDIA Sans"/>
                <a:ea typeface="NVIDIA Sans"/>
                <a:cs typeface="NVIDIA Sans"/>
                <a:sym typeface="NVIDIA Sans"/>
              </a:defRPr>
            </a:lvl1pPr>
            <a:lvl2pPr marL="1828800" marR="0" lvl="1"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2pPr>
            <a:lvl3pPr marL="2743200" marR="0" lvl="2"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3pPr>
            <a:lvl4pPr marL="3657600" marR="0" lvl="3"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4pPr>
            <a:lvl5pPr marL="4572000" marR="0" lvl="4"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1084" name="Google Shape;1084;p123"/>
          <p:cNvSpPr txBox="1">
            <a:spLocks noGrp="1"/>
          </p:cNvSpPr>
          <p:nvPr>
            <p:ph type="body" idx="17"/>
          </p:nvPr>
        </p:nvSpPr>
        <p:spPr>
          <a:xfrm>
            <a:off x="9266777" y="8531980"/>
            <a:ext cx="5389550" cy="375180"/>
          </a:xfrm>
          <a:prstGeom prst="rect">
            <a:avLst/>
          </a:prstGeom>
          <a:noFill/>
          <a:ln>
            <a:noFill/>
          </a:ln>
        </p:spPr>
        <p:txBody>
          <a:bodyPr spcFirstLastPara="1" wrap="square" lIns="68575" tIns="34275" rIns="68575" bIns="34275" anchor="b" anchorCtr="0">
            <a:noAutofit/>
          </a:bodyPr>
          <a:lstStyle>
            <a:lvl1pPr marL="914400" marR="0" lvl="0" indent="-457200" algn="ctr" rtl="0">
              <a:lnSpc>
                <a:spcPct val="90000"/>
              </a:lnSpc>
              <a:spcBef>
                <a:spcPts val="600"/>
              </a:spcBef>
              <a:spcAft>
                <a:spcPts val="0"/>
              </a:spcAft>
              <a:buClr>
                <a:schemeClr val="lt1"/>
              </a:buClr>
              <a:buSzPts val="1000"/>
              <a:buFont typeface="NVIDIA Sans"/>
              <a:buNone/>
              <a:defRPr sz="2000" b="0" i="0" u="none" strike="noStrike" cap="none">
                <a:solidFill>
                  <a:schemeClr val="lt1"/>
                </a:solidFill>
                <a:latin typeface="NVIDIA Sans Medium"/>
                <a:ea typeface="NVIDIA Sans Medium"/>
                <a:cs typeface="NVIDIA Sans Medium"/>
                <a:sym typeface="NVIDIA Sans Medium"/>
              </a:defRPr>
            </a:lvl1pPr>
            <a:lvl2pPr marL="1828800" marR="0" lvl="1"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2pPr>
            <a:lvl3pPr marL="2743200" marR="0" lvl="2"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3pPr>
            <a:lvl4pPr marL="3657600" marR="0" lvl="3"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4pPr>
            <a:lvl5pPr marL="4572000" marR="0" lvl="4"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1085" name="Google Shape;1085;p123"/>
          <p:cNvSpPr txBox="1">
            <a:spLocks noGrp="1"/>
          </p:cNvSpPr>
          <p:nvPr>
            <p:ph type="body" idx="18"/>
          </p:nvPr>
        </p:nvSpPr>
        <p:spPr>
          <a:xfrm>
            <a:off x="9266777" y="8875784"/>
            <a:ext cx="5389550" cy="375180"/>
          </a:xfrm>
          <a:prstGeom prst="rect">
            <a:avLst/>
          </a:prstGeom>
          <a:noFill/>
          <a:ln>
            <a:noFill/>
          </a:ln>
        </p:spPr>
        <p:txBody>
          <a:bodyPr spcFirstLastPara="1" wrap="square" lIns="68575" tIns="34275" rIns="68575" bIns="34275" anchor="t" anchorCtr="0">
            <a:noAutofit/>
          </a:bodyPr>
          <a:lstStyle>
            <a:lvl1pPr marL="914400" marR="0" lvl="0" indent="-457200" algn="ctr" rtl="0">
              <a:lnSpc>
                <a:spcPct val="90000"/>
              </a:lnSpc>
              <a:spcBef>
                <a:spcPts val="400"/>
              </a:spcBef>
              <a:spcAft>
                <a:spcPts val="0"/>
              </a:spcAft>
              <a:buClr>
                <a:schemeClr val="lt1"/>
              </a:buClr>
              <a:buSzPts val="700"/>
              <a:buFont typeface="NVIDIA Sans"/>
              <a:buNone/>
              <a:defRPr sz="1400" b="0" i="0" u="none" strike="noStrike" cap="none">
                <a:solidFill>
                  <a:schemeClr val="lt1"/>
                </a:solidFill>
                <a:latin typeface="NVIDIA Sans"/>
                <a:ea typeface="NVIDIA Sans"/>
                <a:cs typeface="NVIDIA Sans"/>
                <a:sym typeface="NVIDIA Sans"/>
              </a:defRPr>
            </a:lvl1pPr>
            <a:lvl2pPr marL="1828800" marR="0" lvl="1"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2pPr>
            <a:lvl3pPr marL="2743200" marR="0" lvl="2"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3pPr>
            <a:lvl4pPr marL="3657600" marR="0" lvl="3"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4pPr>
            <a:lvl5pPr marL="4572000" marR="0" lvl="4"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1086" name="Google Shape;1086;p123"/>
          <p:cNvSpPr txBox="1">
            <a:spLocks noGrp="1"/>
          </p:cNvSpPr>
          <p:nvPr>
            <p:ph type="title"/>
          </p:nvPr>
        </p:nvSpPr>
        <p:spPr>
          <a:xfrm>
            <a:off x="1257300" y="0"/>
            <a:ext cx="15773400" cy="12573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lt1"/>
              </a:buClr>
              <a:buSzPts val="1800"/>
              <a:buFont typeface="NVIDIA Sans"/>
              <a:buNone/>
              <a:defRPr sz="3600" b="1" cap="none">
                <a:latin typeface="NVIDIA Sans"/>
                <a:ea typeface="NVIDIA Sans"/>
                <a:cs typeface="NVIDIA Sans"/>
                <a:sym typeface="NVIDIA Sans"/>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87" name="Google Shape;1087;p123"/>
          <p:cNvSpPr txBox="1">
            <a:spLocks noGrp="1"/>
          </p:cNvSpPr>
          <p:nvPr>
            <p:ph type="body" idx="19"/>
          </p:nvPr>
        </p:nvSpPr>
        <p:spPr>
          <a:xfrm>
            <a:off x="1257300" y="1243584"/>
            <a:ext cx="15773400" cy="704088"/>
          </a:xfrm>
          <a:prstGeom prst="rect">
            <a:avLst/>
          </a:prstGeom>
          <a:noFill/>
          <a:ln>
            <a:noFill/>
          </a:ln>
        </p:spPr>
        <p:txBody>
          <a:bodyPr spcFirstLastPara="1" wrap="square" lIns="68575" tIns="34275" rIns="68575" bIns="34275" anchor="t" anchorCtr="0">
            <a:noAutofit/>
          </a:bodyPr>
          <a:lstStyle>
            <a:lvl1pPr marL="914400" marR="0" lvl="0" indent="-457200" algn="ctr" rtl="0">
              <a:lnSpc>
                <a:spcPct val="90000"/>
              </a:lnSpc>
              <a:spcBef>
                <a:spcPts val="0"/>
              </a:spcBef>
              <a:spcAft>
                <a:spcPts val="0"/>
              </a:spcAft>
              <a:buClr>
                <a:schemeClr val="dk2"/>
              </a:buClr>
              <a:buSzPts val="1200"/>
              <a:buFont typeface="NVIDIA Sans"/>
              <a:buNone/>
              <a:defRPr sz="2400" b="0" i="0" u="none" strike="noStrike" cap="none">
                <a:solidFill>
                  <a:schemeClr val="dk2"/>
                </a:solidFill>
                <a:latin typeface="NVIDIA Sans"/>
                <a:ea typeface="NVIDIA Sans"/>
                <a:cs typeface="NVIDIA Sans"/>
                <a:sym typeface="NVIDIA Sans"/>
              </a:defRPr>
            </a:lvl1pPr>
            <a:lvl2pPr marL="1828800" marR="0" lvl="1" indent="-457200" algn="ctr" rtl="0">
              <a:lnSpc>
                <a:spcPct val="90000"/>
              </a:lnSpc>
              <a:spcBef>
                <a:spcPts val="800"/>
              </a:spcBef>
              <a:spcAft>
                <a:spcPts val="0"/>
              </a:spcAft>
              <a:buClr>
                <a:schemeClr val="dk1"/>
              </a:buClr>
              <a:buSzPts val="1100"/>
              <a:buFont typeface="NVIDIA Sans"/>
              <a:buNone/>
              <a:defRPr sz="2200" b="0" i="0" u="none" strike="noStrike" cap="none">
                <a:solidFill>
                  <a:schemeClr val="dk1"/>
                </a:solidFill>
                <a:latin typeface="NVIDIA Sans"/>
                <a:ea typeface="NVIDIA Sans"/>
                <a:cs typeface="NVIDIA Sans"/>
                <a:sym typeface="NVIDIA Sans"/>
              </a:defRPr>
            </a:lvl2pPr>
            <a:lvl3pPr marL="2743200" marR="0" lvl="2" indent="-457200" algn="ctr" rtl="0">
              <a:lnSpc>
                <a:spcPct val="90000"/>
              </a:lnSpc>
              <a:spcBef>
                <a:spcPts val="800"/>
              </a:spcBef>
              <a:spcAft>
                <a:spcPts val="0"/>
              </a:spcAft>
              <a:buClr>
                <a:schemeClr val="dk1"/>
              </a:buClr>
              <a:buSzPts val="1100"/>
              <a:buFont typeface="NVIDIA Sans"/>
              <a:buNone/>
              <a:defRPr sz="2200" b="0" i="0" u="none" strike="noStrike" cap="none">
                <a:solidFill>
                  <a:schemeClr val="dk1"/>
                </a:solidFill>
                <a:latin typeface="NVIDIA Sans"/>
                <a:ea typeface="NVIDIA Sans"/>
                <a:cs typeface="NVIDIA Sans"/>
                <a:sym typeface="NVIDIA Sans"/>
              </a:defRPr>
            </a:lvl3pPr>
            <a:lvl4pPr marL="3657600" marR="0" lvl="3" indent="-457200" algn="ctr" rtl="0">
              <a:lnSpc>
                <a:spcPct val="90000"/>
              </a:lnSpc>
              <a:spcBef>
                <a:spcPts val="800"/>
              </a:spcBef>
              <a:spcAft>
                <a:spcPts val="0"/>
              </a:spcAft>
              <a:buClr>
                <a:schemeClr val="dk1"/>
              </a:buClr>
              <a:buSzPts val="1100"/>
              <a:buFont typeface="NVIDIA Sans"/>
              <a:buNone/>
              <a:defRPr sz="2200" b="0" i="0" u="none" strike="noStrike" cap="none">
                <a:solidFill>
                  <a:schemeClr val="dk1"/>
                </a:solidFill>
                <a:latin typeface="NVIDIA Sans"/>
                <a:ea typeface="NVIDIA Sans"/>
                <a:cs typeface="NVIDIA Sans"/>
                <a:sym typeface="NVIDIA Sans"/>
              </a:defRPr>
            </a:lvl4pPr>
            <a:lvl5pPr marL="4572000" marR="0" lvl="4" indent="-457200" algn="ctr" rtl="0">
              <a:lnSpc>
                <a:spcPct val="90000"/>
              </a:lnSpc>
              <a:spcBef>
                <a:spcPts val="800"/>
              </a:spcBef>
              <a:spcAft>
                <a:spcPts val="0"/>
              </a:spcAft>
              <a:buClr>
                <a:schemeClr val="dk1"/>
              </a:buClr>
              <a:buSzPts val="1100"/>
              <a:buFont typeface="NVIDIA Sans"/>
              <a:buNone/>
              <a:defRPr sz="2200" b="0"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Tree>
    <p:extLst>
      <p:ext uri="{BB962C8B-B14F-4D97-AF65-F5344CB8AC3E}">
        <p14:creationId xmlns:p14="http://schemas.microsoft.com/office/powerpoint/2010/main" val="12180071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6-up Image">
  <p:cSld name="6-up Image">
    <p:spTree>
      <p:nvGrpSpPr>
        <p:cNvPr id="1" name="Shape 1088"/>
        <p:cNvGrpSpPr/>
        <p:nvPr/>
      </p:nvGrpSpPr>
      <p:grpSpPr>
        <a:xfrm>
          <a:off x="0" y="0"/>
          <a:ext cx="0" cy="0"/>
          <a:chOff x="0" y="0"/>
          <a:chExt cx="0" cy="0"/>
        </a:xfrm>
      </p:grpSpPr>
      <p:sp>
        <p:nvSpPr>
          <p:cNvPr id="1089" name="Google Shape;1089;p124"/>
          <p:cNvSpPr>
            <a:spLocks noGrp="1"/>
          </p:cNvSpPr>
          <p:nvPr>
            <p:ph type="pic" idx="2"/>
          </p:nvPr>
        </p:nvSpPr>
        <p:spPr>
          <a:xfrm>
            <a:off x="6445696" y="2424908"/>
            <a:ext cx="5394960" cy="246888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090" name="Google Shape;1090;p124"/>
          <p:cNvSpPr>
            <a:spLocks noGrp="1"/>
          </p:cNvSpPr>
          <p:nvPr>
            <p:ph type="pic" idx="3"/>
          </p:nvPr>
        </p:nvSpPr>
        <p:spPr>
          <a:xfrm>
            <a:off x="822792" y="2424908"/>
            <a:ext cx="5394960" cy="246888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091" name="Google Shape;1091;p124"/>
          <p:cNvSpPr>
            <a:spLocks noGrp="1"/>
          </p:cNvSpPr>
          <p:nvPr>
            <p:ph type="pic" idx="4"/>
          </p:nvPr>
        </p:nvSpPr>
        <p:spPr>
          <a:xfrm>
            <a:off x="12074236" y="2424908"/>
            <a:ext cx="5394960" cy="246888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092" name="Google Shape;1092;p124"/>
          <p:cNvSpPr txBox="1">
            <a:spLocks noGrp="1"/>
          </p:cNvSpPr>
          <p:nvPr>
            <p:ph type="body" idx="1"/>
          </p:nvPr>
        </p:nvSpPr>
        <p:spPr>
          <a:xfrm>
            <a:off x="828423" y="4990942"/>
            <a:ext cx="5389326" cy="375180"/>
          </a:xfrm>
          <a:prstGeom prst="rect">
            <a:avLst/>
          </a:prstGeom>
          <a:noFill/>
          <a:ln>
            <a:noFill/>
          </a:ln>
        </p:spPr>
        <p:txBody>
          <a:bodyPr spcFirstLastPara="1" wrap="square" lIns="68575" tIns="34275" rIns="68575" bIns="34275" anchor="b" anchorCtr="0">
            <a:noAutofit/>
          </a:bodyPr>
          <a:lstStyle>
            <a:lvl1pPr marL="914400" marR="0" lvl="0" indent="-457200" algn="ctr" rtl="0">
              <a:lnSpc>
                <a:spcPct val="90000"/>
              </a:lnSpc>
              <a:spcBef>
                <a:spcPts val="600"/>
              </a:spcBef>
              <a:spcAft>
                <a:spcPts val="0"/>
              </a:spcAft>
              <a:buClr>
                <a:schemeClr val="lt1"/>
              </a:buClr>
              <a:buSzPts val="1000"/>
              <a:buFont typeface="NVIDIA Sans"/>
              <a:buNone/>
              <a:defRPr sz="2000" b="0" i="0" u="none" strike="noStrike" cap="none">
                <a:solidFill>
                  <a:schemeClr val="lt1"/>
                </a:solidFill>
                <a:latin typeface="NVIDIA Sans Medium"/>
                <a:ea typeface="NVIDIA Sans Medium"/>
                <a:cs typeface="NVIDIA Sans Medium"/>
                <a:sym typeface="NVIDIA Sans Medium"/>
              </a:defRPr>
            </a:lvl1pPr>
            <a:lvl2pPr marL="1828800" marR="0" lvl="1"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2pPr>
            <a:lvl3pPr marL="2743200" marR="0" lvl="2"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3pPr>
            <a:lvl4pPr marL="3657600" marR="0" lvl="3"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4pPr>
            <a:lvl5pPr marL="4572000" marR="0" lvl="4"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1093" name="Google Shape;1093;p124"/>
          <p:cNvSpPr txBox="1">
            <a:spLocks noGrp="1"/>
          </p:cNvSpPr>
          <p:nvPr>
            <p:ph type="body" idx="5"/>
          </p:nvPr>
        </p:nvSpPr>
        <p:spPr>
          <a:xfrm>
            <a:off x="828423" y="5334748"/>
            <a:ext cx="5389326" cy="375180"/>
          </a:xfrm>
          <a:prstGeom prst="rect">
            <a:avLst/>
          </a:prstGeom>
          <a:noFill/>
          <a:ln>
            <a:noFill/>
          </a:ln>
        </p:spPr>
        <p:txBody>
          <a:bodyPr spcFirstLastPara="1" wrap="square" lIns="68575" tIns="34275" rIns="68575" bIns="34275" anchor="t" anchorCtr="0">
            <a:noAutofit/>
          </a:bodyPr>
          <a:lstStyle>
            <a:lvl1pPr marL="914400" marR="0" lvl="0" indent="-457200" algn="ctr" rtl="0">
              <a:lnSpc>
                <a:spcPct val="90000"/>
              </a:lnSpc>
              <a:spcBef>
                <a:spcPts val="400"/>
              </a:spcBef>
              <a:spcAft>
                <a:spcPts val="0"/>
              </a:spcAft>
              <a:buClr>
                <a:schemeClr val="lt1"/>
              </a:buClr>
              <a:buSzPts val="700"/>
              <a:buFont typeface="NVIDIA Sans"/>
              <a:buNone/>
              <a:defRPr sz="1400" b="0" i="0" u="none" strike="noStrike" cap="none">
                <a:solidFill>
                  <a:schemeClr val="lt1"/>
                </a:solidFill>
                <a:latin typeface="NVIDIA Sans"/>
                <a:ea typeface="NVIDIA Sans"/>
                <a:cs typeface="NVIDIA Sans"/>
                <a:sym typeface="NVIDIA Sans"/>
              </a:defRPr>
            </a:lvl1pPr>
            <a:lvl2pPr marL="1828800" marR="0" lvl="1"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2pPr>
            <a:lvl3pPr marL="2743200" marR="0" lvl="2"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3pPr>
            <a:lvl4pPr marL="3657600" marR="0" lvl="3"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4pPr>
            <a:lvl5pPr marL="4572000" marR="0" lvl="4"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1094" name="Google Shape;1094;p124"/>
          <p:cNvSpPr txBox="1">
            <a:spLocks noGrp="1"/>
          </p:cNvSpPr>
          <p:nvPr>
            <p:ph type="body" idx="6"/>
          </p:nvPr>
        </p:nvSpPr>
        <p:spPr>
          <a:xfrm>
            <a:off x="6447175" y="4990942"/>
            <a:ext cx="5389326" cy="375180"/>
          </a:xfrm>
          <a:prstGeom prst="rect">
            <a:avLst/>
          </a:prstGeom>
          <a:noFill/>
          <a:ln>
            <a:noFill/>
          </a:ln>
        </p:spPr>
        <p:txBody>
          <a:bodyPr spcFirstLastPara="1" wrap="square" lIns="68575" tIns="34275" rIns="68575" bIns="34275" anchor="b" anchorCtr="0">
            <a:noAutofit/>
          </a:bodyPr>
          <a:lstStyle>
            <a:lvl1pPr marL="914400" marR="0" lvl="0" indent="-457200" algn="ctr" rtl="0">
              <a:lnSpc>
                <a:spcPct val="90000"/>
              </a:lnSpc>
              <a:spcBef>
                <a:spcPts val="600"/>
              </a:spcBef>
              <a:spcAft>
                <a:spcPts val="0"/>
              </a:spcAft>
              <a:buClr>
                <a:schemeClr val="lt1"/>
              </a:buClr>
              <a:buSzPts val="1000"/>
              <a:buFont typeface="NVIDIA Sans"/>
              <a:buNone/>
              <a:defRPr sz="2000" b="0" i="0" u="none" strike="noStrike" cap="none">
                <a:solidFill>
                  <a:schemeClr val="lt1"/>
                </a:solidFill>
                <a:latin typeface="NVIDIA Sans Medium"/>
                <a:ea typeface="NVIDIA Sans Medium"/>
                <a:cs typeface="NVIDIA Sans Medium"/>
                <a:sym typeface="NVIDIA Sans Medium"/>
              </a:defRPr>
            </a:lvl1pPr>
            <a:lvl2pPr marL="1828800" marR="0" lvl="1"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2pPr>
            <a:lvl3pPr marL="2743200" marR="0" lvl="2"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3pPr>
            <a:lvl4pPr marL="3657600" marR="0" lvl="3"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4pPr>
            <a:lvl5pPr marL="4572000" marR="0" lvl="4"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1095" name="Google Shape;1095;p124"/>
          <p:cNvSpPr txBox="1">
            <a:spLocks noGrp="1"/>
          </p:cNvSpPr>
          <p:nvPr>
            <p:ph type="body" idx="7"/>
          </p:nvPr>
        </p:nvSpPr>
        <p:spPr>
          <a:xfrm>
            <a:off x="6447175" y="5334748"/>
            <a:ext cx="5389326" cy="375180"/>
          </a:xfrm>
          <a:prstGeom prst="rect">
            <a:avLst/>
          </a:prstGeom>
          <a:noFill/>
          <a:ln>
            <a:noFill/>
          </a:ln>
        </p:spPr>
        <p:txBody>
          <a:bodyPr spcFirstLastPara="1" wrap="square" lIns="68575" tIns="34275" rIns="68575" bIns="34275" anchor="t" anchorCtr="0">
            <a:noAutofit/>
          </a:bodyPr>
          <a:lstStyle>
            <a:lvl1pPr marL="914400" marR="0" lvl="0" indent="-457200" algn="ctr" rtl="0">
              <a:lnSpc>
                <a:spcPct val="90000"/>
              </a:lnSpc>
              <a:spcBef>
                <a:spcPts val="400"/>
              </a:spcBef>
              <a:spcAft>
                <a:spcPts val="0"/>
              </a:spcAft>
              <a:buClr>
                <a:schemeClr val="lt1"/>
              </a:buClr>
              <a:buSzPts val="700"/>
              <a:buFont typeface="NVIDIA Sans"/>
              <a:buNone/>
              <a:defRPr sz="1400" b="0" i="0" u="none" strike="noStrike" cap="none">
                <a:solidFill>
                  <a:schemeClr val="lt1"/>
                </a:solidFill>
                <a:latin typeface="NVIDIA Sans"/>
                <a:ea typeface="NVIDIA Sans"/>
                <a:cs typeface="NVIDIA Sans"/>
                <a:sym typeface="NVIDIA Sans"/>
              </a:defRPr>
            </a:lvl1pPr>
            <a:lvl2pPr marL="1828800" marR="0" lvl="1"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2pPr>
            <a:lvl3pPr marL="2743200" marR="0" lvl="2"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3pPr>
            <a:lvl4pPr marL="3657600" marR="0" lvl="3"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4pPr>
            <a:lvl5pPr marL="4572000" marR="0" lvl="4"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1096" name="Google Shape;1096;p124"/>
          <p:cNvSpPr txBox="1">
            <a:spLocks noGrp="1"/>
          </p:cNvSpPr>
          <p:nvPr>
            <p:ph type="body" idx="8"/>
          </p:nvPr>
        </p:nvSpPr>
        <p:spPr>
          <a:xfrm>
            <a:off x="12075659" y="4990942"/>
            <a:ext cx="5389550" cy="375180"/>
          </a:xfrm>
          <a:prstGeom prst="rect">
            <a:avLst/>
          </a:prstGeom>
          <a:noFill/>
          <a:ln>
            <a:noFill/>
          </a:ln>
        </p:spPr>
        <p:txBody>
          <a:bodyPr spcFirstLastPara="1" wrap="square" lIns="68575" tIns="34275" rIns="68575" bIns="34275" anchor="b" anchorCtr="0">
            <a:noAutofit/>
          </a:bodyPr>
          <a:lstStyle>
            <a:lvl1pPr marL="914400" marR="0" lvl="0" indent="-457200" algn="ctr" rtl="0">
              <a:lnSpc>
                <a:spcPct val="90000"/>
              </a:lnSpc>
              <a:spcBef>
                <a:spcPts val="600"/>
              </a:spcBef>
              <a:spcAft>
                <a:spcPts val="0"/>
              </a:spcAft>
              <a:buClr>
                <a:schemeClr val="lt1"/>
              </a:buClr>
              <a:buSzPts val="1000"/>
              <a:buFont typeface="NVIDIA Sans"/>
              <a:buNone/>
              <a:defRPr sz="2000" b="0" i="0" u="none" strike="noStrike" cap="none">
                <a:solidFill>
                  <a:schemeClr val="lt1"/>
                </a:solidFill>
                <a:latin typeface="NVIDIA Sans Medium"/>
                <a:ea typeface="NVIDIA Sans Medium"/>
                <a:cs typeface="NVIDIA Sans Medium"/>
                <a:sym typeface="NVIDIA Sans Medium"/>
              </a:defRPr>
            </a:lvl1pPr>
            <a:lvl2pPr marL="1828800" marR="0" lvl="1"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2pPr>
            <a:lvl3pPr marL="2743200" marR="0" lvl="2"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3pPr>
            <a:lvl4pPr marL="3657600" marR="0" lvl="3"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4pPr>
            <a:lvl5pPr marL="4572000" marR="0" lvl="4"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1097" name="Google Shape;1097;p124"/>
          <p:cNvSpPr txBox="1">
            <a:spLocks noGrp="1"/>
          </p:cNvSpPr>
          <p:nvPr>
            <p:ph type="body" idx="9"/>
          </p:nvPr>
        </p:nvSpPr>
        <p:spPr>
          <a:xfrm>
            <a:off x="12075659" y="5334748"/>
            <a:ext cx="5389550" cy="375180"/>
          </a:xfrm>
          <a:prstGeom prst="rect">
            <a:avLst/>
          </a:prstGeom>
          <a:noFill/>
          <a:ln>
            <a:noFill/>
          </a:ln>
        </p:spPr>
        <p:txBody>
          <a:bodyPr spcFirstLastPara="1" wrap="square" lIns="68575" tIns="34275" rIns="68575" bIns="34275" anchor="t" anchorCtr="0">
            <a:noAutofit/>
          </a:bodyPr>
          <a:lstStyle>
            <a:lvl1pPr marL="914400" marR="0" lvl="0" indent="-457200" algn="ctr" rtl="0">
              <a:lnSpc>
                <a:spcPct val="90000"/>
              </a:lnSpc>
              <a:spcBef>
                <a:spcPts val="400"/>
              </a:spcBef>
              <a:spcAft>
                <a:spcPts val="0"/>
              </a:spcAft>
              <a:buClr>
                <a:schemeClr val="lt1"/>
              </a:buClr>
              <a:buSzPts val="700"/>
              <a:buFont typeface="NVIDIA Sans"/>
              <a:buNone/>
              <a:defRPr sz="1400" b="0" i="0" u="none" strike="noStrike" cap="none">
                <a:solidFill>
                  <a:schemeClr val="lt1"/>
                </a:solidFill>
                <a:latin typeface="NVIDIA Sans"/>
                <a:ea typeface="NVIDIA Sans"/>
                <a:cs typeface="NVIDIA Sans"/>
                <a:sym typeface="NVIDIA Sans"/>
              </a:defRPr>
            </a:lvl1pPr>
            <a:lvl2pPr marL="1828800" marR="0" lvl="1"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2pPr>
            <a:lvl3pPr marL="2743200" marR="0" lvl="2"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3pPr>
            <a:lvl4pPr marL="3657600" marR="0" lvl="3"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4pPr>
            <a:lvl5pPr marL="4572000" marR="0" lvl="4"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1098" name="Google Shape;1098;p124"/>
          <p:cNvSpPr>
            <a:spLocks noGrp="1"/>
          </p:cNvSpPr>
          <p:nvPr>
            <p:ph type="pic" idx="13"/>
          </p:nvPr>
        </p:nvSpPr>
        <p:spPr>
          <a:xfrm>
            <a:off x="6451328" y="5965944"/>
            <a:ext cx="5394960" cy="246888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099" name="Google Shape;1099;p124"/>
          <p:cNvSpPr>
            <a:spLocks noGrp="1"/>
          </p:cNvSpPr>
          <p:nvPr>
            <p:ph type="pic" idx="14"/>
          </p:nvPr>
        </p:nvSpPr>
        <p:spPr>
          <a:xfrm>
            <a:off x="828422" y="5965944"/>
            <a:ext cx="5394960" cy="246888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100" name="Google Shape;1100;p124"/>
          <p:cNvSpPr>
            <a:spLocks noGrp="1"/>
          </p:cNvSpPr>
          <p:nvPr>
            <p:ph type="pic" idx="15"/>
          </p:nvPr>
        </p:nvSpPr>
        <p:spPr>
          <a:xfrm>
            <a:off x="12079868" y="5965944"/>
            <a:ext cx="5394960" cy="246888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101" name="Google Shape;1101;p124"/>
          <p:cNvSpPr txBox="1">
            <a:spLocks noGrp="1"/>
          </p:cNvSpPr>
          <p:nvPr>
            <p:ph type="body" idx="16"/>
          </p:nvPr>
        </p:nvSpPr>
        <p:spPr>
          <a:xfrm>
            <a:off x="834053" y="8531980"/>
            <a:ext cx="5389326" cy="375180"/>
          </a:xfrm>
          <a:prstGeom prst="rect">
            <a:avLst/>
          </a:prstGeom>
          <a:noFill/>
          <a:ln>
            <a:noFill/>
          </a:ln>
        </p:spPr>
        <p:txBody>
          <a:bodyPr spcFirstLastPara="1" wrap="square" lIns="68575" tIns="34275" rIns="68575" bIns="34275" anchor="b" anchorCtr="0">
            <a:noAutofit/>
          </a:bodyPr>
          <a:lstStyle>
            <a:lvl1pPr marL="914400" marR="0" lvl="0" indent="-457200" algn="ctr" rtl="0">
              <a:lnSpc>
                <a:spcPct val="90000"/>
              </a:lnSpc>
              <a:spcBef>
                <a:spcPts val="600"/>
              </a:spcBef>
              <a:spcAft>
                <a:spcPts val="0"/>
              </a:spcAft>
              <a:buClr>
                <a:schemeClr val="lt1"/>
              </a:buClr>
              <a:buSzPts val="1000"/>
              <a:buFont typeface="NVIDIA Sans"/>
              <a:buNone/>
              <a:defRPr sz="2000" b="0" i="0" u="none" strike="noStrike" cap="none">
                <a:solidFill>
                  <a:schemeClr val="lt1"/>
                </a:solidFill>
                <a:latin typeface="NVIDIA Sans Medium"/>
                <a:ea typeface="NVIDIA Sans Medium"/>
                <a:cs typeface="NVIDIA Sans Medium"/>
                <a:sym typeface="NVIDIA Sans Medium"/>
              </a:defRPr>
            </a:lvl1pPr>
            <a:lvl2pPr marL="1828800" marR="0" lvl="1"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2pPr>
            <a:lvl3pPr marL="2743200" marR="0" lvl="2"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3pPr>
            <a:lvl4pPr marL="3657600" marR="0" lvl="3"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4pPr>
            <a:lvl5pPr marL="4572000" marR="0" lvl="4"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1102" name="Google Shape;1102;p124"/>
          <p:cNvSpPr txBox="1">
            <a:spLocks noGrp="1"/>
          </p:cNvSpPr>
          <p:nvPr>
            <p:ph type="body" idx="17"/>
          </p:nvPr>
        </p:nvSpPr>
        <p:spPr>
          <a:xfrm>
            <a:off x="834053" y="8875784"/>
            <a:ext cx="5389326" cy="375180"/>
          </a:xfrm>
          <a:prstGeom prst="rect">
            <a:avLst/>
          </a:prstGeom>
          <a:noFill/>
          <a:ln>
            <a:noFill/>
          </a:ln>
        </p:spPr>
        <p:txBody>
          <a:bodyPr spcFirstLastPara="1" wrap="square" lIns="68575" tIns="34275" rIns="68575" bIns="34275" anchor="t" anchorCtr="0">
            <a:noAutofit/>
          </a:bodyPr>
          <a:lstStyle>
            <a:lvl1pPr marL="914400" marR="0" lvl="0" indent="-457200" algn="ctr" rtl="0">
              <a:lnSpc>
                <a:spcPct val="90000"/>
              </a:lnSpc>
              <a:spcBef>
                <a:spcPts val="400"/>
              </a:spcBef>
              <a:spcAft>
                <a:spcPts val="0"/>
              </a:spcAft>
              <a:buClr>
                <a:schemeClr val="lt1"/>
              </a:buClr>
              <a:buSzPts val="700"/>
              <a:buFont typeface="NVIDIA Sans"/>
              <a:buNone/>
              <a:defRPr sz="1400" b="0" i="0" u="none" strike="noStrike" cap="none">
                <a:solidFill>
                  <a:schemeClr val="lt1"/>
                </a:solidFill>
                <a:latin typeface="NVIDIA Sans"/>
                <a:ea typeface="NVIDIA Sans"/>
                <a:cs typeface="NVIDIA Sans"/>
                <a:sym typeface="NVIDIA Sans"/>
              </a:defRPr>
            </a:lvl1pPr>
            <a:lvl2pPr marL="1828800" marR="0" lvl="1"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2pPr>
            <a:lvl3pPr marL="2743200" marR="0" lvl="2"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3pPr>
            <a:lvl4pPr marL="3657600" marR="0" lvl="3"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4pPr>
            <a:lvl5pPr marL="4572000" marR="0" lvl="4"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1103" name="Google Shape;1103;p124"/>
          <p:cNvSpPr txBox="1">
            <a:spLocks noGrp="1"/>
          </p:cNvSpPr>
          <p:nvPr>
            <p:ph type="body" idx="18"/>
          </p:nvPr>
        </p:nvSpPr>
        <p:spPr>
          <a:xfrm>
            <a:off x="6452805" y="8531980"/>
            <a:ext cx="5389326" cy="375180"/>
          </a:xfrm>
          <a:prstGeom prst="rect">
            <a:avLst/>
          </a:prstGeom>
          <a:noFill/>
          <a:ln>
            <a:noFill/>
          </a:ln>
        </p:spPr>
        <p:txBody>
          <a:bodyPr spcFirstLastPara="1" wrap="square" lIns="68575" tIns="34275" rIns="68575" bIns="34275" anchor="b" anchorCtr="0">
            <a:noAutofit/>
          </a:bodyPr>
          <a:lstStyle>
            <a:lvl1pPr marL="914400" marR="0" lvl="0" indent="-457200" algn="ctr" rtl="0">
              <a:lnSpc>
                <a:spcPct val="90000"/>
              </a:lnSpc>
              <a:spcBef>
                <a:spcPts val="600"/>
              </a:spcBef>
              <a:spcAft>
                <a:spcPts val="0"/>
              </a:spcAft>
              <a:buClr>
                <a:schemeClr val="lt1"/>
              </a:buClr>
              <a:buSzPts val="1000"/>
              <a:buFont typeface="NVIDIA Sans"/>
              <a:buNone/>
              <a:defRPr sz="2000" b="0" i="0" u="none" strike="noStrike" cap="none">
                <a:solidFill>
                  <a:schemeClr val="lt1"/>
                </a:solidFill>
                <a:latin typeface="NVIDIA Sans Medium"/>
                <a:ea typeface="NVIDIA Sans Medium"/>
                <a:cs typeface="NVIDIA Sans Medium"/>
                <a:sym typeface="NVIDIA Sans Medium"/>
              </a:defRPr>
            </a:lvl1pPr>
            <a:lvl2pPr marL="1828800" marR="0" lvl="1"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2pPr>
            <a:lvl3pPr marL="2743200" marR="0" lvl="2"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3pPr>
            <a:lvl4pPr marL="3657600" marR="0" lvl="3"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4pPr>
            <a:lvl5pPr marL="4572000" marR="0" lvl="4"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1104" name="Google Shape;1104;p124"/>
          <p:cNvSpPr txBox="1">
            <a:spLocks noGrp="1"/>
          </p:cNvSpPr>
          <p:nvPr>
            <p:ph type="body" idx="19"/>
          </p:nvPr>
        </p:nvSpPr>
        <p:spPr>
          <a:xfrm>
            <a:off x="6452805" y="8875784"/>
            <a:ext cx="5389326" cy="375180"/>
          </a:xfrm>
          <a:prstGeom prst="rect">
            <a:avLst/>
          </a:prstGeom>
          <a:noFill/>
          <a:ln>
            <a:noFill/>
          </a:ln>
        </p:spPr>
        <p:txBody>
          <a:bodyPr spcFirstLastPara="1" wrap="square" lIns="68575" tIns="34275" rIns="68575" bIns="34275" anchor="t" anchorCtr="0">
            <a:noAutofit/>
          </a:bodyPr>
          <a:lstStyle>
            <a:lvl1pPr marL="914400" marR="0" lvl="0" indent="-457200" algn="ctr" rtl="0">
              <a:lnSpc>
                <a:spcPct val="90000"/>
              </a:lnSpc>
              <a:spcBef>
                <a:spcPts val="400"/>
              </a:spcBef>
              <a:spcAft>
                <a:spcPts val="0"/>
              </a:spcAft>
              <a:buClr>
                <a:schemeClr val="lt1"/>
              </a:buClr>
              <a:buSzPts val="700"/>
              <a:buFont typeface="NVIDIA Sans"/>
              <a:buNone/>
              <a:defRPr sz="1400" b="0" i="0" u="none" strike="noStrike" cap="none">
                <a:solidFill>
                  <a:schemeClr val="lt1"/>
                </a:solidFill>
                <a:latin typeface="NVIDIA Sans"/>
                <a:ea typeface="NVIDIA Sans"/>
                <a:cs typeface="NVIDIA Sans"/>
                <a:sym typeface="NVIDIA Sans"/>
              </a:defRPr>
            </a:lvl1pPr>
            <a:lvl2pPr marL="1828800" marR="0" lvl="1"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2pPr>
            <a:lvl3pPr marL="2743200" marR="0" lvl="2"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3pPr>
            <a:lvl4pPr marL="3657600" marR="0" lvl="3"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4pPr>
            <a:lvl5pPr marL="4572000" marR="0" lvl="4"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1105" name="Google Shape;1105;p124"/>
          <p:cNvSpPr txBox="1">
            <a:spLocks noGrp="1"/>
          </p:cNvSpPr>
          <p:nvPr>
            <p:ph type="body" idx="20"/>
          </p:nvPr>
        </p:nvSpPr>
        <p:spPr>
          <a:xfrm>
            <a:off x="12081289" y="8531980"/>
            <a:ext cx="5389550" cy="375180"/>
          </a:xfrm>
          <a:prstGeom prst="rect">
            <a:avLst/>
          </a:prstGeom>
          <a:noFill/>
          <a:ln>
            <a:noFill/>
          </a:ln>
        </p:spPr>
        <p:txBody>
          <a:bodyPr spcFirstLastPara="1" wrap="square" lIns="68575" tIns="34275" rIns="68575" bIns="34275" anchor="b" anchorCtr="0">
            <a:noAutofit/>
          </a:bodyPr>
          <a:lstStyle>
            <a:lvl1pPr marL="914400" marR="0" lvl="0" indent="-457200" algn="ctr" rtl="0">
              <a:lnSpc>
                <a:spcPct val="90000"/>
              </a:lnSpc>
              <a:spcBef>
                <a:spcPts val="600"/>
              </a:spcBef>
              <a:spcAft>
                <a:spcPts val="0"/>
              </a:spcAft>
              <a:buClr>
                <a:schemeClr val="lt1"/>
              </a:buClr>
              <a:buSzPts val="1000"/>
              <a:buFont typeface="NVIDIA Sans"/>
              <a:buNone/>
              <a:defRPr sz="2000" b="0" i="0" u="none" strike="noStrike" cap="none">
                <a:solidFill>
                  <a:schemeClr val="lt1"/>
                </a:solidFill>
                <a:latin typeface="NVIDIA Sans Medium"/>
                <a:ea typeface="NVIDIA Sans Medium"/>
                <a:cs typeface="NVIDIA Sans Medium"/>
                <a:sym typeface="NVIDIA Sans Medium"/>
              </a:defRPr>
            </a:lvl1pPr>
            <a:lvl2pPr marL="1828800" marR="0" lvl="1"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2pPr>
            <a:lvl3pPr marL="2743200" marR="0" lvl="2"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3pPr>
            <a:lvl4pPr marL="3657600" marR="0" lvl="3"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4pPr>
            <a:lvl5pPr marL="4572000" marR="0" lvl="4"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1106" name="Google Shape;1106;p124"/>
          <p:cNvSpPr txBox="1">
            <a:spLocks noGrp="1"/>
          </p:cNvSpPr>
          <p:nvPr>
            <p:ph type="body" idx="21"/>
          </p:nvPr>
        </p:nvSpPr>
        <p:spPr>
          <a:xfrm>
            <a:off x="12081289" y="8875784"/>
            <a:ext cx="5389550" cy="375180"/>
          </a:xfrm>
          <a:prstGeom prst="rect">
            <a:avLst/>
          </a:prstGeom>
          <a:noFill/>
          <a:ln>
            <a:noFill/>
          </a:ln>
        </p:spPr>
        <p:txBody>
          <a:bodyPr spcFirstLastPara="1" wrap="square" lIns="68575" tIns="34275" rIns="68575" bIns="34275" anchor="t" anchorCtr="0">
            <a:noAutofit/>
          </a:bodyPr>
          <a:lstStyle>
            <a:lvl1pPr marL="914400" marR="0" lvl="0" indent="-457200" algn="ctr" rtl="0">
              <a:lnSpc>
                <a:spcPct val="90000"/>
              </a:lnSpc>
              <a:spcBef>
                <a:spcPts val="400"/>
              </a:spcBef>
              <a:spcAft>
                <a:spcPts val="0"/>
              </a:spcAft>
              <a:buClr>
                <a:schemeClr val="lt1"/>
              </a:buClr>
              <a:buSzPts val="700"/>
              <a:buFont typeface="NVIDIA Sans"/>
              <a:buNone/>
              <a:defRPr sz="1400" b="0" i="0" u="none" strike="noStrike" cap="none">
                <a:solidFill>
                  <a:schemeClr val="lt1"/>
                </a:solidFill>
                <a:latin typeface="NVIDIA Sans"/>
                <a:ea typeface="NVIDIA Sans"/>
                <a:cs typeface="NVIDIA Sans"/>
                <a:sym typeface="NVIDIA Sans"/>
              </a:defRPr>
            </a:lvl1pPr>
            <a:lvl2pPr marL="1828800" marR="0" lvl="1"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2pPr>
            <a:lvl3pPr marL="2743200" marR="0" lvl="2"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3pPr>
            <a:lvl4pPr marL="3657600" marR="0" lvl="3"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4pPr>
            <a:lvl5pPr marL="4572000" marR="0" lvl="4"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1107" name="Google Shape;1107;p124"/>
          <p:cNvSpPr txBox="1">
            <a:spLocks noGrp="1"/>
          </p:cNvSpPr>
          <p:nvPr>
            <p:ph type="title"/>
          </p:nvPr>
        </p:nvSpPr>
        <p:spPr>
          <a:xfrm>
            <a:off x="1257300" y="0"/>
            <a:ext cx="15773400" cy="12573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lt1"/>
              </a:buClr>
              <a:buSzPts val="1800"/>
              <a:buFont typeface="NVIDIA Sans"/>
              <a:buNone/>
              <a:defRPr sz="3600" b="1" cap="none">
                <a:latin typeface="NVIDIA Sans"/>
                <a:ea typeface="NVIDIA Sans"/>
                <a:cs typeface="NVIDIA Sans"/>
                <a:sym typeface="NVIDIA Sans"/>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108" name="Google Shape;1108;p124"/>
          <p:cNvSpPr txBox="1">
            <a:spLocks noGrp="1"/>
          </p:cNvSpPr>
          <p:nvPr>
            <p:ph type="body" idx="22"/>
          </p:nvPr>
        </p:nvSpPr>
        <p:spPr>
          <a:xfrm>
            <a:off x="1257300" y="1243584"/>
            <a:ext cx="15773400" cy="704088"/>
          </a:xfrm>
          <a:prstGeom prst="rect">
            <a:avLst/>
          </a:prstGeom>
          <a:noFill/>
          <a:ln>
            <a:noFill/>
          </a:ln>
        </p:spPr>
        <p:txBody>
          <a:bodyPr spcFirstLastPara="1" wrap="square" lIns="68575" tIns="34275" rIns="68575" bIns="34275" anchor="t" anchorCtr="0">
            <a:noAutofit/>
          </a:bodyPr>
          <a:lstStyle>
            <a:lvl1pPr marL="914400" marR="0" lvl="0" indent="-457200" algn="ctr" rtl="0">
              <a:lnSpc>
                <a:spcPct val="90000"/>
              </a:lnSpc>
              <a:spcBef>
                <a:spcPts val="0"/>
              </a:spcBef>
              <a:spcAft>
                <a:spcPts val="0"/>
              </a:spcAft>
              <a:buClr>
                <a:schemeClr val="dk2"/>
              </a:buClr>
              <a:buSzPts val="1200"/>
              <a:buFont typeface="NVIDIA Sans"/>
              <a:buNone/>
              <a:defRPr sz="2400" b="0" i="0" u="none" strike="noStrike" cap="none">
                <a:solidFill>
                  <a:schemeClr val="dk2"/>
                </a:solidFill>
                <a:latin typeface="NVIDIA Sans"/>
                <a:ea typeface="NVIDIA Sans"/>
                <a:cs typeface="NVIDIA Sans"/>
                <a:sym typeface="NVIDIA Sans"/>
              </a:defRPr>
            </a:lvl1pPr>
            <a:lvl2pPr marL="1828800" marR="0" lvl="1" indent="-457200" algn="ctr" rtl="0">
              <a:lnSpc>
                <a:spcPct val="90000"/>
              </a:lnSpc>
              <a:spcBef>
                <a:spcPts val="800"/>
              </a:spcBef>
              <a:spcAft>
                <a:spcPts val="0"/>
              </a:spcAft>
              <a:buClr>
                <a:schemeClr val="dk1"/>
              </a:buClr>
              <a:buSzPts val="1100"/>
              <a:buFont typeface="NVIDIA Sans"/>
              <a:buNone/>
              <a:defRPr sz="2200" b="0" i="0" u="none" strike="noStrike" cap="none">
                <a:solidFill>
                  <a:schemeClr val="dk1"/>
                </a:solidFill>
                <a:latin typeface="NVIDIA Sans"/>
                <a:ea typeface="NVIDIA Sans"/>
                <a:cs typeface="NVIDIA Sans"/>
                <a:sym typeface="NVIDIA Sans"/>
              </a:defRPr>
            </a:lvl2pPr>
            <a:lvl3pPr marL="2743200" marR="0" lvl="2" indent="-457200" algn="ctr" rtl="0">
              <a:lnSpc>
                <a:spcPct val="90000"/>
              </a:lnSpc>
              <a:spcBef>
                <a:spcPts val="800"/>
              </a:spcBef>
              <a:spcAft>
                <a:spcPts val="0"/>
              </a:spcAft>
              <a:buClr>
                <a:schemeClr val="dk1"/>
              </a:buClr>
              <a:buSzPts val="1100"/>
              <a:buFont typeface="NVIDIA Sans"/>
              <a:buNone/>
              <a:defRPr sz="2200" b="0" i="0" u="none" strike="noStrike" cap="none">
                <a:solidFill>
                  <a:schemeClr val="dk1"/>
                </a:solidFill>
                <a:latin typeface="NVIDIA Sans"/>
                <a:ea typeface="NVIDIA Sans"/>
                <a:cs typeface="NVIDIA Sans"/>
                <a:sym typeface="NVIDIA Sans"/>
              </a:defRPr>
            </a:lvl3pPr>
            <a:lvl4pPr marL="3657600" marR="0" lvl="3" indent="-457200" algn="ctr" rtl="0">
              <a:lnSpc>
                <a:spcPct val="90000"/>
              </a:lnSpc>
              <a:spcBef>
                <a:spcPts val="800"/>
              </a:spcBef>
              <a:spcAft>
                <a:spcPts val="0"/>
              </a:spcAft>
              <a:buClr>
                <a:schemeClr val="dk1"/>
              </a:buClr>
              <a:buSzPts val="1100"/>
              <a:buFont typeface="NVIDIA Sans"/>
              <a:buNone/>
              <a:defRPr sz="2200" b="0" i="0" u="none" strike="noStrike" cap="none">
                <a:solidFill>
                  <a:schemeClr val="dk1"/>
                </a:solidFill>
                <a:latin typeface="NVIDIA Sans"/>
                <a:ea typeface="NVIDIA Sans"/>
                <a:cs typeface="NVIDIA Sans"/>
                <a:sym typeface="NVIDIA Sans"/>
              </a:defRPr>
            </a:lvl4pPr>
            <a:lvl5pPr marL="4572000" marR="0" lvl="4" indent="-457200" algn="ctr" rtl="0">
              <a:lnSpc>
                <a:spcPct val="90000"/>
              </a:lnSpc>
              <a:spcBef>
                <a:spcPts val="800"/>
              </a:spcBef>
              <a:spcAft>
                <a:spcPts val="0"/>
              </a:spcAft>
              <a:buClr>
                <a:schemeClr val="dk1"/>
              </a:buClr>
              <a:buSzPts val="1100"/>
              <a:buFont typeface="NVIDIA Sans"/>
              <a:buNone/>
              <a:defRPr sz="2200" b="0"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Tree>
    <p:extLst>
      <p:ext uri="{BB962C8B-B14F-4D97-AF65-F5344CB8AC3E}">
        <p14:creationId xmlns:p14="http://schemas.microsoft.com/office/powerpoint/2010/main" val="23280265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7-up Image">
  <p:cSld name="7-up Image">
    <p:spTree>
      <p:nvGrpSpPr>
        <p:cNvPr id="1" name="Shape 1109"/>
        <p:cNvGrpSpPr/>
        <p:nvPr/>
      </p:nvGrpSpPr>
      <p:grpSpPr>
        <a:xfrm>
          <a:off x="0" y="0"/>
          <a:ext cx="0" cy="0"/>
          <a:chOff x="0" y="0"/>
          <a:chExt cx="0" cy="0"/>
        </a:xfrm>
      </p:grpSpPr>
      <p:sp>
        <p:nvSpPr>
          <p:cNvPr id="1110" name="Google Shape;1110;p125"/>
          <p:cNvSpPr txBox="1">
            <a:spLocks noGrp="1"/>
          </p:cNvSpPr>
          <p:nvPr>
            <p:ph type="body" idx="1"/>
          </p:nvPr>
        </p:nvSpPr>
        <p:spPr>
          <a:xfrm>
            <a:off x="7167536" y="8529560"/>
            <a:ext cx="3977640" cy="375180"/>
          </a:xfrm>
          <a:prstGeom prst="rect">
            <a:avLst/>
          </a:prstGeom>
          <a:noFill/>
          <a:ln>
            <a:noFill/>
          </a:ln>
        </p:spPr>
        <p:txBody>
          <a:bodyPr spcFirstLastPara="1" wrap="square" lIns="68575" tIns="34275" rIns="68575" bIns="34275" anchor="b" anchorCtr="0">
            <a:noAutofit/>
          </a:bodyPr>
          <a:lstStyle>
            <a:lvl1pPr marL="914400" marR="0" lvl="0" indent="-457200" algn="ctr" rtl="0">
              <a:lnSpc>
                <a:spcPct val="90000"/>
              </a:lnSpc>
              <a:spcBef>
                <a:spcPts val="600"/>
              </a:spcBef>
              <a:spcAft>
                <a:spcPts val="0"/>
              </a:spcAft>
              <a:buClr>
                <a:schemeClr val="lt1"/>
              </a:buClr>
              <a:buSzPts val="1000"/>
              <a:buFont typeface="NVIDIA Sans"/>
              <a:buNone/>
              <a:defRPr sz="2000" b="0" i="0" u="none" strike="noStrike" cap="none">
                <a:solidFill>
                  <a:schemeClr val="lt1"/>
                </a:solidFill>
                <a:latin typeface="NVIDIA Sans Medium"/>
                <a:ea typeface="NVIDIA Sans Medium"/>
                <a:cs typeface="NVIDIA Sans Medium"/>
                <a:sym typeface="NVIDIA Sans Medium"/>
              </a:defRPr>
            </a:lvl1pPr>
            <a:lvl2pPr marL="1828800" marR="0" lvl="1"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2pPr>
            <a:lvl3pPr marL="2743200" marR="0" lvl="2"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3pPr>
            <a:lvl4pPr marL="3657600" marR="0" lvl="3"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4pPr>
            <a:lvl5pPr marL="4572000" marR="0" lvl="4"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1111" name="Google Shape;1111;p125"/>
          <p:cNvSpPr txBox="1">
            <a:spLocks noGrp="1"/>
          </p:cNvSpPr>
          <p:nvPr>
            <p:ph type="body" idx="2"/>
          </p:nvPr>
        </p:nvSpPr>
        <p:spPr>
          <a:xfrm>
            <a:off x="2943286" y="8529560"/>
            <a:ext cx="3985168" cy="375180"/>
          </a:xfrm>
          <a:prstGeom prst="rect">
            <a:avLst/>
          </a:prstGeom>
          <a:noFill/>
          <a:ln>
            <a:noFill/>
          </a:ln>
        </p:spPr>
        <p:txBody>
          <a:bodyPr spcFirstLastPara="1" wrap="square" lIns="68575" tIns="34275" rIns="68575" bIns="34275" anchor="b" anchorCtr="0">
            <a:noAutofit/>
          </a:bodyPr>
          <a:lstStyle>
            <a:lvl1pPr marL="914400" marR="0" lvl="0" indent="-457200" algn="ctr" rtl="0">
              <a:lnSpc>
                <a:spcPct val="90000"/>
              </a:lnSpc>
              <a:spcBef>
                <a:spcPts val="600"/>
              </a:spcBef>
              <a:spcAft>
                <a:spcPts val="0"/>
              </a:spcAft>
              <a:buClr>
                <a:schemeClr val="lt1"/>
              </a:buClr>
              <a:buSzPts val="1000"/>
              <a:buFont typeface="NVIDIA Sans"/>
              <a:buNone/>
              <a:defRPr sz="2000" b="0" i="0" u="none" strike="noStrike" cap="none">
                <a:solidFill>
                  <a:schemeClr val="lt1"/>
                </a:solidFill>
                <a:latin typeface="NVIDIA Sans Medium"/>
                <a:ea typeface="NVIDIA Sans Medium"/>
                <a:cs typeface="NVIDIA Sans Medium"/>
                <a:sym typeface="NVIDIA Sans Medium"/>
              </a:defRPr>
            </a:lvl1pPr>
            <a:lvl2pPr marL="1828800" marR="0" lvl="1"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2pPr>
            <a:lvl3pPr marL="2743200" marR="0" lvl="2"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3pPr>
            <a:lvl4pPr marL="3657600" marR="0" lvl="3"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4pPr>
            <a:lvl5pPr marL="4572000" marR="0" lvl="4"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1112" name="Google Shape;1112;p125"/>
          <p:cNvSpPr txBox="1">
            <a:spLocks noGrp="1"/>
          </p:cNvSpPr>
          <p:nvPr>
            <p:ph type="body" idx="3"/>
          </p:nvPr>
        </p:nvSpPr>
        <p:spPr>
          <a:xfrm>
            <a:off x="7167536" y="8863528"/>
            <a:ext cx="3977640" cy="375180"/>
          </a:xfrm>
          <a:prstGeom prst="rect">
            <a:avLst/>
          </a:prstGeom>
          <a:noFill/>
          <a:ln>
            <a:noFill/>
          </a:ln>
        </p:spPr>
        <p:txBody>
          <a:bodyPr spcFirstLastPara="1" wrap="square" lIns="68575" tIns="34275" rIns="68575" bIns="34275" anchor="t" anchorCtr="0">
            <a:noAutofit/>
          </a:bodyPr>
          <a:lstStyle>
            <a:lvl1pPr marL="914400" marR="0" lvl="0" indent="-457200" algn="ctr" rtl="0">
              <a:lnSpc>
                <a:spcPct val="90000"/>
              </a:lnSpc>
              <a:spcBef>
                <a:spcPts val="400"/>
              </a:spcBef>
              <a:spcAft>
                <a:spcPts val="0"/>
              </a:spcAft>
              <a:buClr>
                <a:schemeClr val="lt1"/>
              </a:buClr>
              <a:buSzPts val="700"/>
              <a:buFont typeface="NVIDIA Sans"/>
              <a:buNone/>
              <a:defRPr sz="1400" b="0" i="0" u="none" strike="noStrike" cap="none">
                <a:solidFill>
                  <a:schemeClr val="lt1"/>
                </a:solidFill>
                <a:latin typeface="NVIDIA Sans"/>
                <a:ea typeface="NVIDIA Sans"/>
                <a:cs typeface="NVIDIA Sans"/>
                <a:sym typeface="NVIDIA Sans"/>
              </a:defRPr>
            </a:lvl1pPr>
            <a:lvl2pPr marL="1828800" marR="0" lvl="1"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2pPr>
            <a:lvl3pPr marL="2743200" marR="0" lvl="2"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3pPr>
            <a:lvl4pPr marL="3657600" marR="0" lvl="3"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4pPr>
            <a:lvl5pPr marL="4572000" marR="0" lvl="4"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1113" name="Google Shape;1113;p125"/>
          <p:cNvSpPr txBox="1">
            <a:spLocks noGrp="1"/>
          </p:cNvSpPr>
          <p:nvPr>
            <p:ph type="body" idx="4"/>
          </p:nvPr>
        </p:nvSpPr>
        <p:spPr>
          <a:xfrm>
            <a:off x="2943286" y="8863528"/>
            <a:ext cx="3985168" cy="375180"/>
          </a:xfrm>
          <a:prstGeom prst="rect">
            <a:avLst/>
          </a:prstGeom>
          <a:noFill/>
          <a:ln>
            <a:noFill/>
          </a:ln>
        </p:spPr>
        <p:txBody>
          <a:bodyPr spcFirstLastPara="1" wrap="square" lIns="68575" tIns="34275" rIns="68575" bIns="34275" anchor="t" anchorCtr="0">
            <a:noAutofit/>
          </a:bodyPr>
          <a:lstStyle>
            <a:lvl1pPr marL="914400" marR="0" lvl="0" indent="-457200" algn="ctr" rtl="0">
              <a:lnSpc>
                <a:spcPct val="90000"/>
              </a:lnSpc>
              <a:spcBef>
                <a:spcPts val="400"/>
              </a:spcBef>
              <a:spcAft>
                <a:spcPts val="0"/>
              </a:spcAft>
              <a:buClr>
                <a:schemeClr val="lt1"/>
              </a:buClr>
              <a:buSzPts val="700"/>
              <a:buFont typeface="NVIDIA Sans"/>
              <a:buNone/>
              <a:defRPr sz="1400" b="0" i="0" u="none" strike="noStrike" cap="none">
                <a:solidFill>
                  <a:schemeClr val="lt1"/>
                </a:solidFill>
                <a:latin typeface="NVIDIA Sans"/>
                <a:ea typeface="NVIDIA Sans"/>
                <a:cs typeface="NVIDIA Sans"/>
                <a:sym typeface="NVIDIA Sans"/>
              </a:defRPr>
            </a:lvl1pPr>
            <a:lvl2pPr marL="1828800" marR="0" lvl="1"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2pPr>
            <a:lvl3pPr marL="2743200" marR="0" lvl="2"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3pPr>
            <a:lvl4pPr marL="3657600" marR="0" lvl="3"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4pPr>
            <a:lvl5pPr marL="4572000" marR="0" lvl="4"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1114" name="Google Shape;1114;p125"/>
          <p:cNvSpPr>
            <a:spLocks noGrp="1"/>
          </p:cNvSpPr>
          <p:nvPr>
            <p:ph type="pic" idx="5"/>
          </p:nvPr>
        </p:nvSpPr>
        <p:spPr>
          <a:xfrm>
            <a:off x="2943286" y="5963098"/>
            <a:ext cx="3977640" cy="246888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115" name="Google Shape;1115;p125"/>
          <p:cNvSpPr>
            <a:spLocks noGrp="1"/>
          </p:cNvSpPr>
          <p:nvPr>
            <p:ph type="pic" idx="6"/>
          </p:nvPr>
        </p:nvSpPr>
        <p:spPr>
          <a:xfrm>
            <a:off x="7167536" y="5963098"/>
            <a:ext cx="3977640" cy="246888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116" name="Google Shape;1116;p125"/>
          <p:cNvSpPr>
            <a:spLocks noGrp="1"/>
          </p:cNvSpPr>
          <p:nvPr>
            <p:ph type="pic" idx="7"/>
          </p:nvPr>
        </p:nvSpPr>
        <p:spPr>
          <a:xfrm>
            <a:off x="11391788" y="5963098"/>
            <a:ext cx="3977640" cy="246888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117" name="Google Shape;1117;p125"/>
          <p:cNvSpPr txBox="1">
            <a:spLocks noGrp="1"/>
          </p:cNvSpPr>
          <p:nvPr>
            <p:ph type="body" idx="8"/>
          </p:nvPr>
        </p:nvSpPr>
        <p:spPr>
          <a:xfrm>
            <a:off x="11391789" y="8529560"/>
            <a:ext cx="3975734" cy="375180"/>
          </a:xfrm>
          <a:prstGeom prst="rect">
            <a:avLst/>
          </a:prstGeom>
          <a:noFill/>
          <a:ln>
            <a:noFill/>
          </a:ln>
        </p:spPr>
        <p:txBody>
          <a:bodyPr spcFirstLastPara="1" wrap="square" lIns="68575" tIns="34275" rIns="68575" bIns="34275" anchor="b" anchorCtr="0">
            <a:noAutofit/>
          </a:bodyPr>
          <a:lstStyle>
            <a:lvl1pPr marL="914400" marR="0" lvl="0" indent="-457200" algn="ctr" rtl="0">
              <a:lnSpc>
                <a:spcPct val="90000"/>
              </a:lnSpc>
              <a:spcBef>
                <a:spcPts val="600"/>
              </a:spcBef>
              <a:spcAft>
                <a:spcPts val="0"/>
              </a:spcAft>
              <a:buClr>
                <a:schemeClr val="lt1"/>
              </a:buClr>
              <a:buSzPts val="1000"/>
              <a:buFont typeface="NVIDIA Sans"/>
              <a:buNone/>
              <a:defRPr sz="2000" b="0" i="0" u="none" strike="noStrike" cap="none">
                <a:solidFill>
                  <a:schemeClr val="lt1"/>
                </a:solidFill>
                <a:latin typeface="NVIDIA Sans Medium"/>
                <a:ea typeface="NVIDIA Sans Medium"/>
                <a:cs typeface="NVIDIA Sans Medium"/>
                <a:sym typeface="NVIDIA Sans Medium"/>
              </a:defRPr>
            </a:lvl1pPr>
            <a:lvl2pPr marL="1828800" marR="0" lvl="1"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2pPr>
            <a:lvl3pPr marL="2743200" marR="0" lvl="2"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3pPr>
            <a:lvl4pPr marL="3657600" marR="0" lvl="3"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4pPr>
            <a:lvl5pPr marL="4572000" marR="0" lvl="4"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1118" name="Google Shape;1118;p125"/>
          <p:cNvSpPr txBox="1">
            <a:spLocks noGrp="1"/>
          </p:cNvSpPr>
          <p:nvPr>
            <p:ph type="body" idx="9"/>
          </p:nvPr>
        </p:nvSpPr>
        <p:spPr>
          <a:xfrm>
            <a:off x="11391789" y="8863528"/>
            <a:ext cx="3975734" cy="375180"/>
          </a:xfrm>
          <a:prstGeom prst="rect">
            <a:avLst/>
          </a:prstGeom>
          <a:noFill/>
          <a:ln>
            <a:noFill/>
          </a:ln>
        </p:spPr>
        <p:txBody>
          <a:bodyPr spcFirstLastPara="1" wrap="square" lIns="68575" tIns="34275" rIns="68575" bIns="34275" anchor="t" anchorCtr="0">
            <a:noAutofit/>
          </a:bodyPr>
          <a:lstStyle>
            <a:lvl1pPr marL="914400" marR="0" lvl="0" indent="-457200" algn="ctr" rtl="0">
              <a:lnSpc>
                <a:spcPct val="90000"/>
              </a:lnSpc>
              <a:spcBef>
                <a:spcPts val="400"/>
              </a:spcBef>
              <a:spcAft>
                <a:spcPts val="0"/>
              </a:spcAft>
              <a:buClr>
                <a:schemeClr val="lt1"/>
              </a:buClr>
              <a:buSzPts val="700"/>
              <a:buFont typeface="NVIDIA Sans"/>
              <a:buNone/>
              <a:defRPr sz="1400" b="0" i="0" u="none" strike="noStrike" cap="none">
                <a:solidFill>
                  <a:schemeClr val="lt1"/>
                </a:solidFill>
                <a:latin typeface="NVIDIA Sans"/>
                <a:ea typeface="NVIDIA Sans"/>
                <a:cs typeface="NVIDIA Sans"/>
                <a:sym typeface="NVIDIA Sans"/>
              </a:defRPr>
            </a:lvl1pPr>
            <a:lvl2pPr marL="1828800" marR="0" lvl="1"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2pPr>
            <a:lvl3pPr marL="2743200" marR="0" lvl="2"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3pPr>
            <a:lvl4pPr marL="3657600" marR="0" lvl="3"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4pPr>
            <a:lvl5pPr marL="4572000" marR="0" lvl="4"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1119" name="Google Shape;1119;p125"/>
          <p:cNvSpPr>
            <a:spLocks noGrp="1"/>
          </p:cNvSpPr>
          <p:nvPr>
            <p:ph type="pic" idx="13"/>
          </p:nvPr>
        </p:nvSpPr>
        <p:spPr>
          <a:xfrm>
            <a:off x="9267304" y="2424908"/>
            <a:ext cx="3977640" cy="246888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120" name="Google Shape;1120;p125"/>
          <p:cNvSpPr>
            <a:spLocks noGrp="1"/>
          </p:cNvSpPr>
          <p:nvPr>
            <p:ph type="pic" idx="14"/>
          </p:nvPr>
        </p:nvSpPr>
        <p:spPr>
          <a:xfrm>
            <a:off x="5043054" y="2424908"/>
            <a:ext cx="3977640" cy="246888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121" name="Google Shape;1121;p125"/>
          <p:cNvSpPr>
            <a:spLocks noGrp="1"/>
          </p:cNvSpPr>
          <p:nvPr>
            <p:ph type="pic" idx="15"/>
          </p:nvPr>
        </p:nvSpPr>
        <p:spPr>
          <a:xfrm>
            <a:off x="818804" y="2424908"/>
            <a:ext cx="3977640" cy="246888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122" name="Google Shape;1122;p125"/>
          <p:cNvSpPr>
            <a:spLocks noGrp="1"/>
          </p:cNvSpPr>
          <p:nvPr>
            <p:ph type="pic" idx="16"/>
          </p:nvPr>
        </p:nvSpPr>
        <p:spPr>
          <a:xfrm>
            <a:off x="13491556" y="2424908"/>
            <a:ext cx="3977640" cy="246888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123" name="Google Shape;1123;p125"/>
          <p:cNvSpPr txBox="1">
            <a:spLocks noGrp="1"/>
          </p:cNvSpPr>
          <p:nvPr>
            <p:ph type="body" idx="17"/>
          </p:nvPr>
        </p:nvSpPr>
        <p:spPr>
          <a:xfrm>
            <a:off x="5047205" y="4990942"/>
            <a:ext cx="3973486" cy="375180"/>
          </a:xfrm>
          <a:prstGeom prst="rect">
            <a:avLst/>
          </a:prstGeom>
          <a:noFill/>
          <a:ln>
            <a:noFill/>
          </a:ln>
        </p:spPr>
        <p:txBody>
          <a:bodyPr spcFirstLastPara="1" wrap="square" lIns="68575" tIns="34275" rIns="68575" bIns="34275" anchor="b" anchorCtr="0">
            <a:noAutofit/>
          </a:bodyPr>
          <a:lstStyle>
            <a:lvl1pPr marL="914400" marR="0" lvl="0" indent="-457200" algn="ctr" rtl="0">
              <a:lnSpc>
                <a:spcPct val="90000"/>
              </a:lnSpc>
              <a:spcBef>
                <a:spcPts val="600"/>
              </a:spcBef>
              <a:spcAft>
                <a:spcPts val="0"/>
              </a:spcAft>
              <a:buClr>
                <a:schemeClr val="lt1"/>
              </a:buClr>
              <a:buSzPts val="1000"/>
              <a:buFont typeface="NVIDIA Sans"/>
              <a:buNone/>
              <a:defRPr sz="2000" b="0" i="0" u="none" strike="noStrike" cap="none">
                <a:solidFill>
                  <a:schemeClr val="lt1"/>
                </a:solidFill>
                <a:latin typeface="NVIDIA Sans Medium"/>
                <a:ea typeface="NVIDIA Sans Medium"/>
                <a:cs typeface="NVIDIA Sans Medium"/>
                <a:sym typeface="NVIDIA Sans Medium"/>
              </a:defRPr>
            </a:lvl1pPr>
            <a:lvl2pPr marL="1828800" marR="0" lvl="1"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2pPr>
            <a:lvl3pPr marL="2743200" marR="0" lvl="2"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3pPr>
            <a:lvl4pPr marL="3657600" marR="0" lvl="3"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4pPr>
            <a:lvl5pPr marL="4572000" marR="0" lvl="4"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1124" name="Google Shape;1124;p125"/>
          <p:cNvSpPr txBox="1">
            <a:spLocks noGrp="1"/>
          </p:cNvSpPr>
          <p:nvPr>
            <p:ph type="body" idx="18"/>
          </p:nvPr>
        </p:nvSpPr>
        <p:spPr>
          <a:xfrm>
            <a:off x="818803" y="4990942"/>
            <a:ext cx="3973486" cy="375180"/>
          </a:xfrm>
          <a:prstGeom prst="rect">
            <a:avLst/>
          </a:prstGeom>
          <a:noFill/>
          <a:ln>
            <a:noFill/>
          </a:ln>
        </p:spPr>
        <p:txBody>
          <a:bodyPr spcFirstLastPara="1" wrap="square" lIns="68575" tIns="34275" rIns="68575" bIns="34275" anchor="b" anchorCtr="0">
            <a:noAutofit/>
          </a:bodyPr>
          <a:lstStyle>
            <a:lvl1pPr marL="914400" marR="0" lvl="0" indent="-457200" algn="ctr" rtl="0">
              <a:lnSpc>
                <a:spcPct val="90000"/>
              </a:lnSpc>
              <a:spcBef>
                <a:spcPts val="600"/>
              </a:spcBef>
              <a:spcAft>
                <a:spcPts val="0"/>
              </a:spcAft>
              <a:buClr>
                <a:schemeClr val="lt1"/>
              </a:buClr>
              <a:buSzPts val="1000"/>
              <a:buFont typeface="NVIDIA Sans"/>
              <a:buNone/>
              <a:defRPr sz="2000" b="0" i="0" u="none" strike="noStrike" cap="none">
                <a:solidFill>
                  <a:schemeClr val="lt1"/>
                </a:solidFill>
                <a:latin typeface="NVIDIA Sans Medium"/>
                <a:ea typeface="NVIDIA Sans Medium"/>
                <a:cs typeface="NVIDIA Sans Medium"/>
                <a:sym typeface="NVIDIA Sans Medium"/>
              </a:defRPr>
            </a:lvl1pPr>
            <a:lvl2pPr marL="1828800" marR="0" lvl="1"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2pPr>
            <a:lvl3pPr marL="2743200" marR="0" lvl="2"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3pPr>
            <a:lvl4pPr marL="3657600" marR="0" lvl="3"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4pPr>
            <a:lvl5pPr marL="4572000" marR="0" lvl="4"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1125" name="Google Shape;1125;p125"/>
          <p:cNvSpPr txBox="1">
            <a:spLocks noGrp="1"/>
          </p:cNvSpPr>
          <p:nvPr>
            <p:ph type="body" idx="19"/>
          </p:nvPr>
        </p:nvSpPr>
        <p:spPr>
          <a:xfrm>
            <a:off x="5047205" y="5334748"/>
            <a:ext cx="3973486" cy="375180"/>
          </a:xfrm>
          <a:prstGeom prst="rect">
            <a:avLst/>
          </a:prstGeom>
          <a:noFill/>
          <a:ln>
            <a:noFill/>
          </a:ln>
        </p:spPr>
        <p:txBody>
          <a:bodyPr spcFirstLastPara="1" wrap="square" lIns="68575" tIns="34275" rIns="68575" bIns="34275" anchor="t" anchorCtr="0">
            <a:noAutofit/>
          </a:bodyPr>
          <a:lstStyle>
            <a:lvl1pPr marL="914400" marR="0" lvl="0" indent="-457200" algn="ctr" rtl="0">
              <a:lnSpc>
                <a:spcPct val="90000"/>
              </a:lnSpc>
              <a:spcBef>
                <a:spcPts val="400"/>
              </a:spcBef>
              <a:spcAft>
                <a:spcPts val="0"/>
              </a:spcAft>
              <a:buClr>
                <a:schemeClr val="lt1"/>
              </a:buClr>
              <a:buSzPts val="700"/>
              <a:buFont typeface="NVIDIA Sans"/>
              <a:buNone/>
              <a:defRPr sz="1400" b="0" i="0" u="none" strike="noStrike" cap="none">
                <a:solidFill>
                  <a:schemeClr val="lt1"/>
                </a:solidFill>
                <a:latin typeface="NVIDIA Sans"/>
                <a:ea typeface="NVIDIA Sans"/>
                <a:cs typeface="NVIDIA Sans"/>
                <a:sym typeface="NVIDIA Sans"/>
              </a:defRPr>
            </a:lvl1pPr>
            <a:lvl2pPr marL="1828800" marR="0" lvl="1"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2pPr>
            <a:lvl3pPr marL="2743200" marR="0" lvl="2"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3pPr>
            <a:lvl4pPr marL="3657600" marR="0" lvl="3"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4pPr>
            <a:lvl5pPr marL="4572000" marR="0" lvl="4"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1126" name="Google Shape;1126;p125"/>
          <p:cNvSpPr txBox="1">
            <a:spLocks noGrp="1"/>
          </p:cNvSpPr>
          <p:nvPr>
            <p:ph type="body" idx="20"/>
          </p:nvPr>
        </p:nvSpPr>
        <p:spPr>
          <a:xfrm>
            <a:off x="818803" y="5334748"/>
            <a:ext cx="3973486" cy="375180"/>
          </a:xfrm>
          <a:prstGeom prst="rect">
            <a:avLst/>
          </a:prstGeom>
          <a:noFill/>
          <a:ln>
            <a:noFill/>
          </a:ln>
        </p:spPr>
        <p:txBody>
          <a:bodyPr spcFirstLastPara="1" wrap="square" lIns="68575" tIns="34275" rIns="68575" bIns="34275" anchor="t" anchorCtr="0">
            <a:noAutofit/>
          </a:bodyPr>
          <a:lstStyle>
            <a:lvl1pPr marL="914400" marR="0" lvl="0" indent="-457200" algn="ctr" rtl="0">
              <a:lnSpc>
                <a:spcPct val="90000"/>
              </a:lnSpc>
              <a:spcBef>
                <a:spcPts val="400"/>
              </a:spcBef>
              <a:spcAft>
                <a:spcPts val="0"/>
              </a:spcAft>
              <a:buClr>
                <a:schemeClr val="lt1"/>
              </a:buClr>
              <a:buSzPts val="700"/>
              <a:buFont typeface="NVIDIA Sans"/>
              <a:buNone/>
              <a:defRPr sz="1400" b="0" i="0" u="none" strike="noStrike" cap="none">
                <a:solidFill>
                  <a:schemeClr val="lt1"/>
                </a:solidFill>
                <a:latin typeface="NVIDIA Sans"/>
                <a:ea typeface="NVIDIA Sans"/>
                <a:cs typeface="NVIDIA Sans"/>
                <a:sym typeface="NVIDIA Sans"/>
              </a:defRPr>
            </a:lvl1pPr>
            <a:lvl2pPr marL="1828800" marR="0" lvl="1"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2pPr>
            <a:lvl3pPr marL="2743200" marR="0" lvl="2"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3pPr>
            <a:lvl4pPr marL="3657600" marR="0" lvl="3"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4pPr>
            <a:lvl5pPr marL="4572000" marR="0" lvl="4"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1127" name="Google Shape;1127;p125"/>
          <p:cNvSpPr txBox="1">
            <a:spLocks noGrp="1"/>
          </p:cNvSpPr>
          <p:nvPr>
            <p:ph type="body" idx="21"/>
          </p:nvPr>
        </p:nvSpPr>
        <p:spPr>
          <a:xfrm>
            <a:off x="9267303" y="4990942"/>
            <a:ext cx="3973486" cy="375180"/>
          </a:xfrm>
          <a:prstGeom prst="rect">
            <a:avLst/>
          </a:prstGeom>
          <a:noFill/>
          <a:ln>
            <a:noFill/>
          </a:ln>
        </p:spPr>
        <p:txBody>
          <a:bodyPr spcFirstLastPara="1" wrap="square" lIns="68575" tIns="34275" rIns="68575" bIns="34275" anchor="b" anchorCtr="0">
            <a:noAutofit/>
          </a:bodyPr>
          <a:lstStyle>
            <a:lvl1pPr marL="914400" marR="0" lvl="0" indent="-457200" algn="ctr" rtl="0">
              <a:lnSpc>
                <a:spcPct val="90000"/>
              </a:lnSpc>
              <a:spcBef>
                <a:spcPts val="600"/>
              </a:spcBef>
              <a:spcAft>
                <a:spcPts val="0"/>
              </a:spcAft>
              <a:buClr>
                <a:schemeClr val="lt1"/>
              </a:buClr>
              <a:buSzPts val="1000"/>
              <a:buFont typeface="NVIDIA Sans"/>
              <a:buNone/>
              <a:defRPr sz="2000" b="0" i="0" u="none" strike="noStrike" cap="none">
                <a:solidFill>
                  <a:schemeClr val="lt1"/>
                </a:solidFill>
                <a:latin typeface="NVIDIA Sans Medium"/>
                <a:ea typeface="NVIDIA Sans Medium"/>
                <a:cs typeface="NVIDIA Sans Medium"/>
                <a:sym typeface="NVIDIA Sans Medium"/>
              </a:defRPr>
            </a:lvl1pPr>
            <a:lvl2pPr marL="1828800" marR="0" lvl="1"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2pPr>
            <a:lvl3pPr marL="2743200" marR="0" lvl="2"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3pPr>
            <a:lvl4pPr marL="3657600" marR="0" lvl="3"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4pPr>
            <a:lvl5pPr marL="4572000" marR="0" lvl="4"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1128" name="Google Shape;1128;p125"/>
          <p:cNvSpPr txBox="1">
            <a:spLocks noGrp="1"/>
          </p:cNvSpPr>
          <p:nvPr>
            <p:ph type="body" idx="22"/>
          </p:nvPr>
        </p:nvSpPr>
        <p:spPr>
          <a:xfrm>
            <a:off x="9267303" y="5334748"/>
            <a:ext cx="3973486" cy="375180"/>
          </a:xfrm>
          <a:prstGeom prst="rect">
            <a:avLst/>
          </a:prstGeom>
          <a:noFill/>
          <a:ln>
            <a:noFill/>
          </a:ln>
        </p:spPr>
        <p:txBody>
          <a:bodyPr spcFirstLastPara="1" wrap="square" lIns="68575" tIns="34275" rIns="68575" bIns="34275" anchor="t" anchorCtr="0">
            <a:noAutofit/>
          </a:bodyPr>
          <a:lstStyle>
            <a:lvl1pPr marL="914400" marR="0" lvl="0" indent="-457200" algn="ctr" rtl="0">
              <a:lnSpc>
                <a:spcPct val="90000"/>
              </a:lnSpc>
              <a:spcBef>
                <a:spcPts val="400"/>
              </a:spcBef>
              <a:spcAft>
                <a:spcPts val="0"/>
              </a:spcAft>
              <a:buClr>
                <a:schemeClr val="lt1"/>
              </a:buClr>
              <a:buSzPts val="700"/>
              <a:buFont typeface="NVIDIA Sans"/>
              <a:buNone/>
              <a:defRPr sz="1400" b="0" i="0" u="none" strike="noStrike" cap="none">
                <a:solidFill>
                  <a:schemeClr val="lt1"/>
                </a:solidFill>
                <a:latin typeface="NVIDIA Sans"/>
                <a:ea typeface="NVIDIA Sans"/>
                <a:cs typeface="NVIDIA Sans"/>
                <a:sym typeface="NVIDIA Sans"/>
              </a:defRPr>
            </a:lvl1pPr>
            <a:lvl2pPr marL="1828800" marR="0" lvl="1"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2pPr>
            <a:lvl3pPr marL="2743200" marR="0" lvl="2"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3pPr>
            <a:lvl4pPr marL="3657600" marR="0" lvl="3"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4pPr>
            <a:lvl5pPr marL="4572000" marR="0" lvl="4"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1129" name="Google Shape;1129;p125"/>
          <p:cNvSpPr txBox="1">
            <a:spLocks noGrp="1"/>
          </p:cNvSpPr>
          <p:nvPr>
            <p:ph type="body" idx="23"/>
          </p:nvPr>
        </p:nvSpPr>
        <p:spPr>
          <a:xfrm>
            <a:off x="13491556" y="4990942"/>
            <a:ext cx="3973652" cy="375180"/>
          </a:xfrm>
          <a:prstGeom prst="rect">
            <a:avLst/>
          </a:prstGeom>
          <a:noFill/>
          <a:ln>
            <a:noFill/>
          </a:ln>
        </p:spPr>
        <p:txBody>
          <a:bodyPr spcFirstLastPara="1" wrap="square" lIns="68575" tIns="34275" rIns="68575" bIns="34275" anchor="b" anchorCtr="0">
            <a:noAutofit/>
          </a:bodyPr>
          <a:lstStyle>
            <a:lvl1pPr marL="914400" marR="0" lvl="0" indent="-457200" algn="ctr" rtl="0">
              <a:lnSpc>
                <a:spcPct val="90000"/>
              </a:lnSpc>
              <a:spcBef>
                <a:spcPts val="600"/>
              </a:spcBef>
              <a:spcAft>
                <a:spcPts val="0"/>
              </a:spcAft>
              <a:buClr>
                <a:schemeClr val="lt1"/>
              </a:buClr>
              <a:buSzPts val="1000"/>
              <a:buFont typeface="NVIDIA Sans"/>
              <a:buNone/>
              <a:defRPr sz="2000" b="0" i="0" u="none" strike="noStrike" cap="none">
                <a:solidFill>
                  <a:schemeClr val="lt1"/>
                </a:solidFill>
                <a:latin typeface="NVIDIA Sans Medium"/>
                <a:ea typeface="NVIDIA Sans Medium"/>
                <a:cs typeface="NVIDIA Sans Medium"/>
                <a:sym typeface="NVIDIA Sans Medium"/>
              </a:defRPr>
            </a:lvl1pPr>
            <a:lvl2pPr marL="1828800" marR="0" lvl="1"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2pPr>
            <a:lvl3pPr marL="2743200" marR="0" lvl="2"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3pPr>
            <a:lvl4pPr marL="3657600" marR="0" lvl="3"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4pPr>
            <a:lvl5pPr marL="4572000" marR="0" lvl="4"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1130" name="Google Shape;1130;p125"/>
          <p:cNvSpPr txBox="1">
            <a:spLocks noGrp="1"/>
          </p:cNvSpPr>
          <p:nvPr>
            <p:ph type="body" idx="24"/>
          </p:nvPr>
        </p:nvSpPr>
        <p:spPr>
          <a:xfrm>
            <a:off x="13491556" y="5334748"/>
            <a:ext cx="3973652" cy="375180"/>
          </a:xfrm>
          <a:prstGeom prst="rect">
            <a:avLst/>
          </a:prstGeom>
          <a:noFill/>
          <a:ln>
            <a:noFill/>
          </a:ln>
        </p:spPr>
        <p:txBody>
          <a:bodyPr spcFirstLastPara="1" wrap="square" lIns="68575" tIns="34275" rIns="68575" bIns="34275" anchor="t" anchorCtr="0">
            <a:noAutofit/>
          </a:bodyPr>
          <a:lstStyle>
            <a:lvl1pPr marL="914400" marR="0" lvl="0" indent="-457200" algn="ctr" rtl="0">
              <a:lnSpc>
                <a:spcPct val="90000"/>
              </a:lnSpc>
              <a:spcBef>
                <a:spcPts val="400"/>
              </a:spcBef>
              <a:spcAft>
                <a:spcPts val="0"/>
              </a:spcAft>
              <a:buClr>
                <a:schemeClr val="lt1"/>
              </a:buClr>
              <a:buSzPts val="700"/>
              <a:buFont typeface="NVIDIA Sans"/>
              <a:buNone/>
              <a:defRPr sz="1400" b="0" i="0" u="none" strike="noStrike" cap="none">
                <a:solidFill>
                  <a:schemeClr val="lt1"/>
                </a:solidFill>
                <a:latin typeface="NVIDIA Sans"/>
                <a:ea typeface="NVIDIA Sans"/>
                <a:cs typeface="NVIDIA Sans"/>
                <a:sym typeface="NVIDIA Sans"/>
              </a:defRPr>
            </a:lvl1pPr>
            <a:lvl2pPr marL="1828800" marR="0" lvl="1"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2pPr>
            <a:lvl3pPr marL="2743200" marR="0" lvl="2"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3pPr>
            <a:lvl4pPr marL="3657600" marR="0" lvl="3"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4pPr>
            <a:lvl5pPr marL="4572000" marR="0" lvl="4"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1131" name="Google Shape;1131;p125"/>
          <p:cNvSpPr txBox="1">
            <a:spLocks noGrp="1"/>
          </p:cNvSpPr>
          <p:nvPr>
            <p:ph type="title"/>
          </p:nvPr>
        </p:nvSpPr>
        <p:spPr>
          <a:xfrm>
            <a:off x="1257300" y="0"/>
            <a:ext cx="15773400" cy="12573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lt1"/>
              </a:buClr>
              <a:buSzPts val="1800"/>
              <a:buFont typeface="NVIDIA Sans"/>
              <a:buNone/>
              <a:defRPr sz="3600" b="1" cap="none">
                <a:latin typeface="NVIDIA Sans"/>
                <a:ea typeface="NVIDIA Sans"/>
                <a:cs typeface="NVIDIA Sans"/>
                <a:sym typeface="NVIDIA Sans"/>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132" name="Google Shape;1132;p125"/>
          <p:cNvSpPr txBox="1">
            <a:spLocks noGrp="1"/>
          </p:cNvSpPr>
          <p:nvPr>
            <p:ph type="body" idx="25"/>
          </p:nvPr>
        </p:nvSpPr>
        <p:spPr>
          <a:xfrm>
            <a:off x="1257300" y="1243584"/>
            <a:ext cx="15773400" cy="704088"/>
          </a:xfrm>
          <a:prstGeom prst="rect">
            <a:avLst/>
          </a:prstGeom>
          <a:noFill/>
          <a:ln>
            <a:noFill/>
          </a:ln>
        </p:spPr>
        <p:txBody>
          <a:bodyPr spcFirstLastPara="1" wrap="square" lIns="68575" tIns="34275" rIns="68575" bIns="34275" anchor="t" anchorCtr="0">
            <a:noAutofit/>
          </a:bodyPr>
          <a:lstStyle>
            <a:lvl1pPr marL="914400" marR="0" lvl="0" indent="-457200" algn="ctr" rtl="0">
              <a:lnSpc>
                <a:spcPct val="90000"/>
              </a:lnSpc>
              <a:spcBef>
                <a:spcPts val="0"/>
              </a:spcBef>
              <a:spcAft>
                <a:spcPts val="0"/>
              </a:spcAft>
              <a:buClr>
                <a:schemeClr val="dk2"/>
              </a:buClr>
              <a:buSzPts val="1200"/>
              <a:buFont typeface="NVIDIA Sans"/>
              <a:buNone/>
              <a:defRPr sz="2400" b="0" i="0" u="none" strike="noStrike" cap="none">
                <a:solidFill>
                  <a:schemeClr val="dk2"/>
                </a:solidFill>
                <a:latin typeface="NVIDIA Sans"/>
                <a:ea typeface="NVIDIA Sans"/>
                <a:cs typeface="NVIDIA Sans"/>
                <a:sym typeface="NVIDIA Sans"/>
              </a:defRPr>
            </a:lvl1pPr>
            <a:lvl2pPr marL="1828800" marR="0" lvl="1" indent="-457200" algn="ctr" rtl="0">
              <a:lnSpc>
                <a:spcPct val="90000"/>
              </a:lnSpc>
              <a:spcBef>
                <a:spcPts val="800"/>
              </a:spcBef>
              <a:spcAft>
                <a:spcPts val="0"/>
              </a:spcAft>
              <a:buClr>
                <a:schemeClr val="dk1"/>
              </a:buClr>
              <a:buSzPts val="1100"/>
              <a:buFont typeface="NVIDIA Sans"/>
              <a:buNone/>
              <a:defRPr sz="2200" b="0" i="0" u="none" strike="noStrike" cap="none">
                <a:solidFill>
                  <a:schemeClr val="dk1"/>
                </a:solidFill>
                <a:latin typeface="NVIDIA Sans"/>
                <a:ea typeface="NVIDIA Sans"/>
                <a:cs typeface="NVIDIA Sans"/>
                <a:sym typeface="NVIDIA Sans"/>
              </a:defRPr>
            </a:lvl2pPr>
            <a:lvl3pPr marL="2743200" marR="0" lvl="2" indent="-457200" algn="ctr" rtl="0">
              <a:lnSpc>
                <a:spcPct val="90000"/>
              </a:lnSpc>
              <a:spcBef>
                <a:spcPts val="800"/>
              </a:spcBef>
              <a:spcAft>
                <a:spcPts val="0"/>
              </a:spcAft>
              <a:buClr>
                <a:schemeClr val="dk1"/>
              </a:buClr>
              <a:buSzPts val="1100"/>
              <a:buFont typeface="NVIDIA Sans"/>
              <a:buNone/>
              <a:defRPr sz="2200" b="0" i="0" u="none" strike="noStrike" cap="none">
                <a:solidFill>
                  <a:schemeClr val="dk1"/>
                </a:solidFill>
                <a:latin typeface="NVIDIA Sans"/>
                <a:ea typeface="NVIDIA Sans"/>
                <a:cs typeface="NVIDIA Sans"/>
                <a:sym typeface="NVIDIA Sans"/>
              </a:defRPr>
            </a:lvl3pPr>
            <a:lvl4pPr marL="3657600" marR="0" lvl="3" indent="-457200" algn="ctr" rtl="0">
              <a:lnSpc>
                <a:spcPct val="90000"/>
              </a:lnSpc>
              <a:spcBef>
                <a:spcPts val="800"/>
              </a:spcBef>
              <a:spcAft>
                <a:spcPts val="0"/>
              </a:spcAft>
              <a:buClr>
                <a:schemeClr val="dk1"/>
              </a:buClr>
              <a:buSzPts val="1100"/>
              <a:buFont typeface="NVIDIA Sans"/>
              <a:buNone/>
              <a:defRPr sz="2200" b="0" i="0" u="none" strike="noStrike" cap="none">
                <a:solidFill>
                  <a:schemeClr val="dk1"/>
                </a:solidFill>
                <a:latin typeface="NVIDIA Sans"/>
                <a:ea typeface="NVIDIA Sans"/>
                <a:cs typeface="NVIDIA Sans"/>
                <a:sym typeface="NVIDIA Sans"/>
              </a:defRPr>
            </a:lvl4pPr>
            <a:lvl5pPr marL="4572000" marR="0" lvl="4" indent="-457200" algn="ctr" rtl="0">
              <a:lnSpc>
                <a:spcPct val="90000"/>
              </a:lnSpc>
              <a:spcBef>
                <a:spcPts val="800"/>
              </a:spcBef>
              <a:spcAft>
                <a:spcPts val="0"/>
              </a:spcAft>
              <a:buClr>
                <a:schemeClr val="dk1"/>
              </a:buClr>
              <a:buSzPts val="1100"/>
              <a:buFont typeface="NVIDIA Sans"/>
              <a:buNone/>
              <a:defRPr sz="2200" b="0"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Tree>
    <p:extLst>
      <p:ext uri="{BB962C8B-B14F-4D97-AF65-F5344CB8AC3E}">
        <p14:creationId xmlns:p14="http://schemas.microsoft.com/office/powerpoint/2010/main" val="20277376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8-up Image">
  <p:cSld name="8-up Image">
    <p:spTree>
      <p:nvGrpSpPr>
        <p:cNvPr id="1" name="Shape 1133"/>
        <p:cNvGrpSpPr/>
        <p:nvPr/>
      </p:nvGrpSpPr>
      <p:grpSpPr>
        <a:xfrm>
          <a:off x="0" y="0"/>
          <a:ext cx="0" cy="0"/>
          <a:chOff x="0" y="0"/>
          <a:chExt cx="0" cy="0"/>
        </a:xfrm>
      </p:grpSpPr>
      <p:sp>
        <p:nvSpPr>
          <p:cNvPr id="1134" name="Google Shape;1134;p126"/>
          <p:cNvSpPr>
            <a:spLocks noGrp="1"/>
          </p:cNvSpPr>
          <p:nvPr>
            <p:ph type="pic" idx="2"/>
          </p:nvPr>
        </p:nvSpPr>
        <p:spPr>
          <a:xfrm>
            <a:off x="818802" y="5963098"/>
            <a:ext cx="3977640" cy="246888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135" name="Google Shape;1135;p126"/>
          <p:cNvSpPr>
            <a:spLocks noGrp="1"/>
          </p:cNvSpPr>
          <p:nvPr>
            <p:ph type="pic" idx="3"/>
          </p:nvPr>
        </p:nvSpPr>
        <p:spPr>
          <a:xfrm>
            <a:off x="5043052" y="5963098"/>
            <a:ext cx="3977640" cy="246888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136" name="Google Shape;1136;p126"/>
          <p:cNvSpPr>
            <a:spLocks noGrp="1"/>
          </p:cNvSpPr>
          <p:nvPr>
            <p:ph type="pic" idx="4"/>
          </p:nvPr>
        </p:nvSpPr>
        <p:spPr>
          <a:xfrm>
            <a:off x="9267304" y="5963098"/>
            <a:ext cx="3977640" cy="246888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137" name="Google Shape;1137;p126"/>
          <p:cNvSpPr>
            <a:spLocks noGrp="1"/>
          </p:cNvSpPr>
          <p:nvPr>
            <p:ph type="pic" idx="5"/>
          </p:nvPr>
        </p:nvSpPr>
        <p:spPr>
          <a:xfrm>
            <a:off x="9267304" y="2424908"/>
            <a:ext cx="3977640" cy="246888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138" name="Google Shape;1138;p126"/>
          <p:cNvSpPr>
            <a:spLocks noGrp="1"/>
          </p:cNvSpPr>
          <p:nvPr>
            <p:ph type="pic" idx="6"/>
          </p:nvPr>
        </p:nvSpPr>
        <p:spPr>
          <a:xfrm>
            <a:off x="5043054" y="2424908"/>
            <a:ext cx="3977640" cy="246888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139" name="Google Shape;1139;p126"/>
          <p:cNvSpPr>
            <a:spLocks noGrp="1"/>
          </p:cNvSpPr>
          <p:nvPr>
            <p:ph type="pic" idx="7"/>
          </p:nvPr>
        </p:nvSpPr>
        <p:spPr>
          <a:xfrm>
            <a:off x="818804" y="2424908"/>
            <a:ext cx="3977640" cy="246888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140" name="Google Shape;1140;p126"/>
          <p:cNvSpPr>
            <a:spLocks noGrp="1"/>
          </p:cNvSpPr>
          <p:nvPr>
            <p:ph type="pic" idx="8"/>
          </p:nvPr>
        </p:nvSpPr>
        <p:spPr>
          <a:xfrm>
            <a:off x="13491556" y="2424908"/>
            <a:ext cx="3977640" cy="246888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141" name="Google Shape;1141;p126"/>
          <p:cNvSpPr>
            <a:spLocks noGrp="1"/>
          </p:cNvSpPr>
          <p:nvPr>
            <p:ph type="pic" idx="9"/>
          </p:nvPr>
        </p:nvSpPr>
        <p:spPr>
          <a:xfrm>
            <a:off x="13484032" y="5963098"/>
            <a:ext cx="3977640" cy="246888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142" name="Google Shape;1142;p126"/>
          <p:cNvSpPr txBox="1">
            <a:spLocks noGrp="1"/>
          </p:cNvSpPr>
          <p:nvPr>
            <p:ph type="body" idx="1"/>
          </p:nvPr>
        </p:nvSpPr>
        <p:spPr>
          <a:xfrm>
            <a:off x="5047205" y="4990942"/>
            <a:ext cx="3973486" cy="375180"/>
          </a:xfrm>
          <a:prstGeom prst="rect">
            <a:avLst/>
          </a:prstGeom>
          <a:noFill/>
          <a:ln>
            <a:noFill/>
          </a:ln>
        </p:spPr>
        <p:txBody>
          <a:bodyPr spcFirstLastPara="1" wrap="square" lIns="68575" tIns="34275" rIns="68575" bIns="34275" anchor="b" anchorCtr="0">
            <a:noAutofit/>
          </a:bodyPr>
          <a:lstStyle>
            <a:lvl1pPr marL="914400" marR="0" lvl="0" indent="-457200" algn="ctr" rtl="0">
              <a:lnSpc>
                <a:spcPct val="90000"/>
              </a:lnSpc>
              <a:spcBef>
                <a:spcPts val="600"/>
              </a:spcBef>
              <a:spcAft>
                <a:spcPts val="0"/>
              </a:spcAft>
              <a:buClr>
                <a:schemeClr val="lt1"/>
              </a:buClr>
              <a:buSzPts val="1000"/>
              <a:buFont typeface="NVIDIA Sans"/>
              <a:buNone/>
              <a:defRPr sz="2000" b="0" i="0" u="none" strike="noStrike" cap="none">
                <a:solidFill>
                  <a:schemeClr val="lt1"/>
                </a:solidFill>
                <a:latin typeface="NVIDIA Sans Medium"/>
                <a:ea typeface="NVIDIA Sans Medium"/>
                <a:cs typeface="NVIDIA Sans Medium"/>
                <a:sym typeface="NVIDIA Sans Medium"/>
              </a:defRPr>
            </a:lvl1pPr>
            <a:lvl2pPr marL="1828800" marR="0" lvl="1"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2pPr>
            <a:lvl3pPr marL="2743200" marR="0" lvl="2"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3pPr>
            <a:lvl4pPr marL="3657600" marR="0" lvl="3"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4pPr>
            <a:lvl5pPr marL="4572000" marR="0" lvl="4"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1143" name="Google Shape;1143;p126"/>
          <p:cNvSpPr txBox="1">
            <a:spLocks noGrp="1"/>
          </p:cNvSpPr>
          <p:nvPr>
            <p:ph type="body" idx="13"/>
          </p:nvPr>
        </p:nvSpPr>
        <p:spPr>
          <a:xfrm>
            <a:off x="818803" y="4990942"/>
            <a:ext cx="3973486" cy="375180"/>
          </a:xfrm>
          <a:prstGeom prst="rect">
            <a:avLst/>
          </a:prstGeom>
          <a:noFill/>
          <a:ln>
            <a:noFill/>
          </a:ln>
        </p:spPr>
        <p:txBody>
          <a:bodyPr spcFirstLastPara="1" wrap="square" lIns="68575" tIns="34275" rIns="68575" bIns="34275" anchor="b" anchorCtr="0">
            <a:noAutofit/>
          </a:bodyPr>
          <a:lstStyle>
            <a:lvl1pPr marL="914400" marR="0" lvl="0" indent="-457200" algn="ctr" rtl="0">
              <a:lnSpc>
                <a:spcPct val="90000"/>
              </a:lnSpc>
              <a:spcBef>
                <a:spcPts val="600"/>
              </a:spcBef>
              <a:spcAft>
                <a:spcPts val="0"/>
              </a:spcAft>
              <a:buClr>
                <a:schemeClr val="lt1"/>
              </a:buClr>
              <a:buSzPts val="1000"/>
              <a:buFont typeface="NVIDIA Sans"/>
              <a:buNone/>
              <a:defRPr sz="2000" b="0" i="0" u="none" strike="noStrike" cap="none">
                <a:solidFill>
                  <a:schemeClr val="lt1"/>
                </a:solidFill>
                <a:latin typeface="NVIDIA Sans Medium"/>
                <a:ea typeface="NVIDIA Sans Medium"/>
                <a:cs typeface="NVIDIA Sans Medium"/>
                <a:sym typeface="NVIDIA Sans Medium"/>
              </a:defRPr>
            </a:lvl1pPr>
            <a:lvl2pPr marL="1828800" marR="0" lvl="1"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2pPr>
            <a:lvl3pPr marL="2743200" marR="0" lvl="2"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3pPr>
            <a:lvl4pPr marL="3657600" marR="0" lvl="3"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4pPr>
            <a:lvl5pPr marL="4572000" marR="0" lvl="4"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1144" name="Google Shape;1144;p126"/>
          <p:cNvSpPr txBox="1">
            <a:spLocks noGrp="1"/>
          </p:cNvSpPr>
          <p:nvPr>
            <p:ph type="body" idx="14"/>
          </p:nvPr>
        </p:nvSpPr>
        <p:spPr>
          <a:xfrm>
            <a:off x="5047205" y="5334748"/>
            <a:ext cx="3973486" cy="375180"/>
          </a:xfrm>
          <a:prstGeom prst="rect">
            <a:avLst/>
          </a:prstGeom>
          <a:noFill/>
          <a:ln>
            <a:noFill/>
          </a:ln>
        </p:spPr>
        <p:txBody>
          <a:bodyPr spcFirstLastPara="1" wrap="square" lIns="68575" tIns="34275" rIns="68575" bIns="34275" anchor="t" anchorCtr="0">
            <a:noAutofit/>
          </a:bodyPr>
          <a:lstStyle>
            <a:lvl1pPr marL="914400" marR="0" lvl="0" indent="-457200" algn="ctr" rtl="0">
              <a:lnSpc>
                <a:spcPct val="90000"/>
              </a:lnSpc>
              <a:spcBef>
                <a:spcPts val="400"/>
              </a:spcBef>
              <a:spcAft>
                <a:spcPts val="0"/>
              </a:spcAft>
              <a:buClr>
                <a:schemeClr val="lt1"/>
              </a:buClr>
              <a:buSzPts val="700"/>
              <a:buFont typeface="NVIDIA Sans"/>
              <a:buNone/>
              <a:defRPr sz="1400" b="0" i="0" u="none" strike="noStrike" cap="none">
                <a:solidFill>
                  <a:schemeClr val="lt1"/>
                </a:solidFill>
                <a:latin typeface="NVIDIA Sans"/>
                <a:ea typeface="NVIDIA Sans"/>
                <a:cs typeface="NVIDIA Sans"/>
                <a:sym typeface="NVIDIA Sans"/>
              </a:defRPr>
            </a:lvl1pPr>
            <a:lvl2pPr marL="1828800" marR="0" lvl="1"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2pPr>
            <a:lvl3pPr marL="2743200" marR="0" lvl="2"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3pPr>
            <a:lvl4pPr marL="3657600" marR="0" lvl="3"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4pPr>
            <a:lvl5pPr marL="4572000" marR="0" lvl="4"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1145" name="Google Shape;1145;p126"/>
          <p:cNvSpPr txBox="1">
            <a:spLocks noGrp="1"/>
          </p:cNvSpPr>
          <p:nvPr>
            <p:ph type="body" idx="15"/>
          </p:nvPr>
        </p:nvSpPr>
        <p:spPr>
          <a:xfrm>
            <a:off x="818803" y="5334748"/>
            <a:ext cx="3973486" cy="375180"/>
          </a:xfrm>
          <a:prstGeom prst="rect">
            <a:avLst/>
          </a:prstGeom>
          <a:noFill/>
          <a:ln>
            <a:noFill/>
          </a:ln>
        </p:spPr>
        <p:txBody>
          <a:bodyPr spcFirstLastPara="1" wrap="square" lIns="68575" tIns="34275" rIns="68575" bIns="34275" anchor="t" anchorCtr="0">
            <a:noAutofit/>
          </a:bodyPr>
          <a:lstStyle>
            <a:lvl1pPr marL="914400" marR="0" lvl="0" indent="-457200" algn="ctr" rtl="0">
              <a:lnSpc>
                <a:spcPct val="90000"/>
              </a:lnSpc>
              <a:spcBef>
                <a:spcPts val="400"/>
              </a:spcBef>
              <a:spcAft>
                <a:spcPts val="0"/>
              </a:spcAft>
              <a:buClr>
                <a:schemeClr val="lt1"/>
              </a:buClr>
              <a:buSzPts val="700"/>
              <a:buFont typeface="NVIDIA Sans"/>
              <a:buNone/>
              <a:defRPr sz="1400" b="0" i="0" u="none" strike="noStrike" cap="none">
                <a:solidFill>
                  <a:schemeClr val="lt1"/>
                </a:solidFill>
                <a:latin typeface="NVIDIA Sans"/>
                <a:ea typeface="NVIDIA Sans"/>
                <a:cs typeface="NVIDIA Sans"/>
                <a:sym typeface="NVIDIA Sans"/>
              </a:defRPr>
            </a:lvl1pPr>
            <a:lvl2pPr marL="1828800" marR="0" lvl="1"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2pPr>
            <a:lvl3pPr marL="2743200" marR="0" lvl="2"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3pPr>
            <a:lvl4pPr marL="3657600" marR="0" lvl="3"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4pPr>
            <a:lvl5pPr marL="4572000" marR="0" lvl="4"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1146" name="Google Shape;1146;p126"/>
          <p:cNvSpPr txBox="1">
            <a:spLocks noGrp="1"/>
          </p:cNvSpPr>
          <p:nvPr>
            <p:ph type="body" idx="16"/>
          </p:nvPr>
        </p:nvSpPr>
        <p:spPr>
          <a:xfrm>
            <a:off x="9267303" y="4990942"/>
            <a:ext cx="3973486" cy="375180"/>
          </a:xfrm>
          <a:prstGeom prst="rect">
            <a:avLst/>
          </a:prstGeom>
          <a:noFill/>
          <a:ln>
            <a:noFill/>
          </a:ln>
        </p:spPr>
        <p:txBody>
          <a:bodyPr spcFirstLastPara="1" wrap="square" lIns="68575" tIns="34275" rIns="68575" bIns="34275" anchor="b" anchorCtr="0">
            <a:noAutofit/>
          </a:bodyPr>
          <a:lstStyle>
            <a:lvl1pPr marL="914400" marR="0" lvl="0" indent="-457200" algn="ctr" rtl="0">
              <a:lnSpc>
                <a:spcPct val="90000"/>
              </a:lnSpc>
              <a:spcBef>
                <a:spcPts val="600"/>
              </a:spcBef>
              <a:spcAft>
                <a:spcPts val="0"/>
              </a:spcAft>
              <a:buClr>
                <a:schemeClr val="lt1"/>
              </a:buClr>
              <a:buSzPts val="1000"/>
              <a:buFont typeface="NVIDIA Sans"/>
              <a:buNone/>
              <a:defRPr sz="2000" b="0" i="0" u="none" strike="noStrike" cap="none">
                <a:solidFill>
                  <a:schemeClr val="lt1"/>
                </a:solidFill>
                <a:latin typeface="NVIDIA Sans Medium"/>
                <a:ea typeface="NVIDIA Sans Medium"/>
                <a:cs typeface="NVIDIA Sans Medium"/>
                <a:sym typeface="NVIDIA Sans Medium"/>
              </a:defRPr>
            </a:lvl1pPr>
            <a:lvl2pPr marL="1828800" marR="0" lvl="1"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2pPr>
            <a:lvl3pPr marL="2743200" marR="0" lvl="2"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3pPr>
            <a:lvl4pPr marL="3657600" marR="0" lvl="3"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4pPr>
            <a:lvl5pPr marL="4572000" marR="0" lvl="4"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1147" name="Google Shape;1147;p126"/>
          <p:cNvSpPr txBox="1">
            <a:spLocks noGrp="1"/>
          </p:cNvSpPr>
          <p:nvPr>
            <p:ph type="body" idx="17"/>
          </p:nvPr>
        </p:nvSpPr>
        <p:spPr>
          <a:xfrm>
            <a:off x="9267303" y="5334748"/>
            <a:ext cx="3973486" cy="375180"/>
          </a:xfrm>
          <a:prstGeom prst="rect">
            <a:avLst/>
          </a:prstGeom>
          <a:noFill/>
          <a:ln>
            <a:noFill/>
          </a:ln>
        </p:spPr>
        <p:txBody>
          <a:bodyPr spcFirstLastPara="1" wrap="square" lIns="68575" tIns="34275" rIns="68575" bIns="34275" anchor="t" anchorCtr="0">
            <a:noAutofit/>
          </a:bodyPr>
          <a:lstStyle>
            <a:lvl1pPr marL="914400" marR="0" lvl="0" indent="-457200" algn="ctr" rtl="0">
              <a:lnSpc>
                <a:spcPct val="90000"/>
              </a:lnSpc>
              <a:spcBef>
                <a:spcPts val="400"/>
              </a:spcBef>
              <a:spcAft>
                <a:spcPts val="0"/>
              </a:spcAft>
              <a:buClr>
                <a:schemeClr val="lt1"/>
              </a:buClr>
              <a:buSzPts val="700"/>
              <a:buFont typeface="NVIDIA Sans"/>
              <a:buNone/>
              <a:defRPr sz="1400" b="0" i="0" u="none" strike="noStrike" cap="none">
                <a:solidFill>
                  <a:schemeClr val="lt1"/>
                </a:solidFill>
                <a:latin typeface="NVIDIA Sans"/>
                <a:ea typeface="NVIDIA Sans"/>
                <a:cs typeface="NVIDIA Sans"/>
                <a:sym typeface="NVIDIA Sans"/>
              </a:defRPr>
            </a:lvl1pPr>
            <a:lvl2pPr marL="1828800" marR="0" lvl="1"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2pPr>
            <a:lvl3pPr marL="2743200" marR="0" lvl="2"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3pPr>
            <a:lvl4pPr marL="3657600" marR="0" lvl="3"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4pPr>
            <a:lvl5pPr marL="4572000" marR="0" lvl="4"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1148" name="Google Shape;1148;p126"/>
          <p:cNvSpPr txBox="1">
            <a:spLocks noGrp="1"/>
          </p:cNvSpPr>
          <p:nvPr>
            <p:ph type="body" idx="18"/>
          </p:nvPr>
        </p:nvSpPr>
        <p:spPr>
          <a:xfrm>
            <a:off x="13491556" y="4990942"/>
            <a:ext cx="3973652" cy="375180"/>
          </a:xfrm>
          <a:prstGeom prst="rect">
            <a:avLst/>
          </a:prstGeom>
          <a:noFill/>
          <a:ln>
            <a:noFill/>
          </a:ln>
        </p:spPr>
        <p:txBody>
          <a:bodyPr spcFirstLastPara="1" wrap="square" lIns="68575" tIns="34275" rIns="68575" bIns="34275" anchor="b" anchorCtr="0">
            <a:noAutofit/>
          </a:bodyPr>
          <a:lstStyle>
            <a:lvl1pPr marL="914400" marR="0" lvl="0" indent="-457200" algn="ctr" rtl="0">
              <a:lnSpc>
                <a:spcPct val="90000"/>
              </a:lnSpc>
              <a:spcBef>
                <a:spcPts val="600"/>
              </a:spcBef>
              <a:spcAft>
                <a:spcPts val="0"/>
              </a:spcAft>
              <a:buClr>
                <a:schemeClr val="lt1"/>
              </a:buClr>
              <a:buSzPts val="1000"/>
              <a:buFont typeface="NVIDIA Sans"/>
              <a:buNone/>
              <a:defRPr sz="2000" b="0" i="0" u="none" strike="noStrike" cap="none">
                <a:solidFill>
                  <a:schemeClr val="lt1"/>
                </a:solidFill>
                <a:latin typeface="NVIDIA Sans Medium"/>
                <a:ea typeface="NVIDIA Sans Medium"/>
                <a:cs typeface="NVIDIA Sans Medium"/>
                <a:sym typeface="NVIDIA Sans Medium"/>
              </a:defRPr>
            </a:lvl1pPr>
            <a:lvl2pPr marL="1828800" marR="0" lvl="1"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2pPr>
            <a:lvl3pPr marL="2743200" marR="0" lvl="2"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3pPr>
            <a:lvl4pPr marL="3657600" marR="0" lvl="3"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4pPr>
            <a:lvl5pPr marL="4572000" marR="0" lvl="4"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1149" name="Google Shape;1149;p126"/>
          <p:cNvSpPr txBox="1">
            <a:spLocks noGrp="1"/>
          </p:cNvSpPr>
          <p:nvPr>
            <p:ph type="body" idx="19"/>
          </p:nvPr>
        </p:nvSpPr>
        <p:spPr>
          <a:xfrm>
            <a:off x="13491556" y="5334748"/>
            <a:ext cx="3973652" cy="375180"/>
          </a:xfrm>
          <a:prstGeom prst="rect">
            <a:avLst/>
          </a:prstGeom>
          <a:noFill/>
          <a:ln>
            <a:noFill/>
          </a:ln>
        </p:spPr>
        <p:txBody>
          <a:bodyPr spcFirstLastPara="1" wrap="square" lIns="68575" tIns="34275" rIns="68575" bIns="34275" anchor="t" anchorCtr="0">
            <a:noAutofit/>
          </a:bodyPr>
          <a:lstStyle>
            <a:lvl1pPr marL="914400" marR="0" lvl="0" indent="-457200" algn="ctr" rtl="0">
              <a:lnSpc>
                <a:spcPct val="90000"/>
              </a:lnSpc>
              <a:spcBef>
                <a:spcPts val="400"/>
              </a:spcBef>
              <a:spcAft>
                <a:spcPts val="0"/>
              </a:spcAft>
              <a:buClr>
                <a:schemeClr val="lt1"/>
              </a:buClr>
              <a:buSzPts val="700"/>
              <a:buFont typeface="NVIDIA Sans"/>
              <a:buNone/>
              <a:defRPr sz="1400" b="0" i="0" u="none" strike="noStrike" cap="none">
                <a:solidFill>
                  <a:schemeClr val="lt1"/>
                </a:solidFill>
                <a:latin typeface="NVIDIA Sans"/>
                <a:ea typeface="NVIDIA Sans"/>
                <a:cs typeface="NVIDIA Sans"/>
                <a:sym typeface="NVIDIA Sans"/>
              </a:defRPr>
            </a:lvl1pPr>
            <a:lvl2pPr marL="1828800" marR="0" lvl="1"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2pPr>
            <a:lvl3pPr marL="2743200" marR="0" lvl="2"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3pPr>
            <a:lvl4pPr marL="3657600" marR="0" lvl="3"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4pPr>
            <a:lvl5pPr marL="4572000" marR="0" lvl="4"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1150" name="Google Shape;1150;p126"/>
          <p:cNvSpPr txBox="1">
            <a:spLocks noGrp="1"/>
          </p:cNvSpPr>
          <p:nvPr>
            <p:ph type="body" idx="20"/>
          </p:nvPr>
        </p:nvSpPr>
        <p:spPr>
          <a:xfrm>
            <a:off x="5043667" y="8529560"/>
            <a:ext cx="3973486" cy="375180"/>
          </a:xfrm>
          <a:prstGeom prst="rect">
            <a:avLst/>
          </a:prstGeom>
          <a:noFill/>
          <a:ln>
            <a:noFill/>
          </a:ln>
        </p:spPr>
        <p:txBody>
          <a:bodyPr spcFirstLastPara="1" wrap="square" lIns="68575" tIns="34275" rIns="68575" bIns="34275" anchor="b" anchorCtr="0">
            <a:noAutofit/>
          </a:bodyPr>
          <a:lstStyle>
            <a:lvl1pPr marL="914400" marR="0" lvl="0" indent="-457200" algn="ctr" rtl="0">
              <a:lnSpc>
                <a:spcPct val="90000"/>
              </a:lnSpc>
              <a:spcBef>
                <a:spcPts val="600"/>
              </a:spcBef>
              <a:spcAft>
                <a:spcPts val="0"/>
              </a:spcAft>
              <a:buClr>
                <a:schemeClr val="lt1"/>
              </a:buClr>
              <a:buSzPts val="1000"/>
              <a:buFont typeface="NVIDIA Sans"/>
              <a:buNone/>
              <a:defRPr sz="2000" b="0" i="0" u="none" strike="noStrike" cap="none">
                <a:solidFill>
                  <a:schemeClr val="lt1"/>
                </a:solidFill>
                <a:latin typeface="NVIDIA Sans Medium"/>
                <a:ea typeface="NVIDIA Sans Medium"/>
                <a:cs typeface="NVIDIA Sans Medium"/>
                <a:sym typeface="NVIDIA Sans Medium"/>
              </a:defRPr>
            </a:lvl1pPr>
            <a:lvl2pPr marL="1828800" marR="0" lvl="1"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2pPr>
            <a:lvl3pPr marL="2743200" marR="0" lvl="2"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3pPr>
            <a:lvl4pPr marL="3657600" marR="0" lvl="3"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4pPr>
            <a:lvl5pPr marL="4572000" marR="0" lvl="4"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1151" name="Google Shape;1151;p126"/>
          <p:cNvSpPr txBox="1">
            <a:spLocks noGrp="1"/>
          </p:cNvSpPr>
          <p:nvPr>
            <p:ph type="body" idx="21"/>
          </p:nvPr>
        </p:nvSpPr>
        <p:spPr>
          <a:xfrm>
            <a:off x="815265" y="8529560"/>
            <a:ext cx="3973486" cy="375180"/>
          </a:xfrm>
          <a:prstGeom prst="rect">
            <a:avLst/>
          </a:prstGeom>
          <a:noFill/>
          <a:ln>
            <a:noFill/>
          </a:ln>
        </p:spPr>
        <p:txBody>
          <a:bodyPr spcFirstLastPara="1" wrap="square" lIns="68575" tIns="34275" rIns="68575" bIns="34275" anchor="b" anchorCtr="0">
            <a:noAutofit/>
          </a:bodyPr>
          <a:lstStyle>
            <a:lvl1pPr marL="914400" marR="0" lvl="0" indent="-457200" algn="ctr" rtl="0">
              <a:lnSpc>
                <a:spcPct val="90000"/>
              </a:lnSpc>
              <a:spcBef>
                <a:spcPts val="600"/>
              </a:spcBef>
              <a:spcAft>
                <a:spcPts val="0"/>
              </a:spcAft>
              <a:buClr>
                <a:schemeClr val="lt1"/>
              </a:buClr>
              <a:buSzPts val="1000"/>
              <a:buFont typeface="NVIDIA Sans"/>
              <a:buNone/>
              <a:defRPr sz="2000" b="0" i="0" u="none" strike="noStrike" cap="none">
                <a:solidFill>
                  <a:schemeClr val="lt1"/>
                </a:solidFill>
                <a:latin typeface="NVIDIA Sans Medium"/>
                <a:ea typeface="NVIDIA Sans Medium"/>
                <a:cs typeface="NVIDIA Sans Medium"/>
                <a:sym typeface="NVIDIA Sans Medium"/>
              </a:defRPr>
            </a:lvl1pPr>
            <a:lvl2pPr marL="1828800" marR="0" lvl="1"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2pPr>
            <a:lvl3pPr marL="2743200" marR="0" lvl="2"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3pPr>
            <a:lvl4pPr marL="3657600" marR="0" lvl="3"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4pPr>
            <a:lvl5pPr marL="4572000" marR="0" lvl="4"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1152" name="Google Shape;1152;p126"/>
          <p:cNvSpPr txBox="1">
            <a:spLocks noGrp="1"/>
          </p:cNvSpPr>
          <p:nvPr>
            <p:ph type="body" idx="22"/>
          </p:nvPr>
        </p:nvSpPr>
        <p:spPr>
          <a:xfrm>
            <a:off x="5043667" y="8873364"/>
            <a:ext cx="3973486" cy="375180"/>
          </a:xfrm>
          <a:prstGeom prst="rect">
            <a:avLst/>
          </a:prstGeom>
          <a:noFill/>
          <a:ln>
            <a:noFill/>
          </a:ln>
        </p:spPr>
        <p:txBody>
          <a:bodyPr spcFirstLastPara="1" wrap="square" lIns="68575" tIns="34275" rIns="68575" bIns="34275" anchor="t" anchorCtr="0">
            <a:noAutofit/>
          </a:bodyPr>
          <a:lstStyle>
            <a:lvl1pPr marL="914400" marR="0" lvl="0" indent="-457200" algn="ctr" rtl="0">
              <a:lnSpc>
                <a:spcPct val="90000"/>
              </a:lnSpc>
              <a:spcBef>
                <a:spcPts val="400"/>
              </a:spcBef>
              <a:spcAft>
                <a:spcPts val="0"/>
              </a:spcAft>
              <a:buClr>
                <a:schemeClr val="lt1"/>
              </a:buClr>
              <a:buSzPts val="700"/>
              <a:buFont typeface="NVIDIA Sans"/>
              <a:buNone/>
              <a:defRPr sz="1400" b="0" i="0" u="none" strike="noStrike" cap="none">
                <a:solidFill>
                  <a:schemeClr val="lt1"/>
                </a:solidFill>
                <a:latin typeface="NVIDIA Sans"/>
                <a:ea typeface="NVIDIA Sans"/>
                <a:cs typeface="NVIDIA Sans"/>
                <a:sym typeface="NVIDIA Sans"/>
              </a:defRPr>
            </a:lvl1pPr>
            <a:lvl2pPr marL="1828800" marR="0" lvl="1"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2pPr>
            <a:lvl3pPr marL="2743200" marR="0" lvl="2"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3pPr>
            <a:lvl4pPr marL="3657600" marR="0" lvl="3"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4pPr>
            <a:lvl5pPr marL="4572000" marR="0" lvl="4"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1153" name="Google Shape;1153;p126"/>
          <p:cNvSpPr txBox="1">
            <a:spLocks noGrp="1"/>
          </p:cNvSpPr>
          <p:nvPr>
            <p:ph type="body" idx="23"/>
          </p:nvPr>
        </p:nvSpPr>
        <p:spPr>
          <a:xfrm>
            <a:off x="815265" y="8873364"/>
            <a:ext cx="3973486" cy="375180"/>
          </a:xfrm>
          <a:prstGeom prst="rect">
            <a:avLst/>
          </a:prstGeom>
          <a:noFill/>
          <a:ln>
            <a:noFill/>
          </a:ln>
        </p:spPr>
        <p:txBody>
          <a:bodyPr spcFirstLastPara="1" wrap="square" lIns="68575" tIns="34275" rIns="68575" bIns="34275" anchor="t" anchorCtr="0">
            <a:noAutofit/>
          </a:bodyPr>
          <a:lstStyle>
            <a:lvl1pPr marL="914400" marR="0" lvl="0" indent="-457200" algn="ctr" rtl="0">
              <a:lnSpc>
                <a:spcPct val="90000"/>
              </a:lnSpc>
              <a:spcBef>
                <a:spcPts val="400"/>
              </a:spcBef>
              <a:spcAft>
                <a:spcPts val="0"/>
              </a:spcAft>
              <a:buClr>
                <a:schemeClr val="lt1"/>
              </a:buClr>
              <a:buSzPts val="700"/>
              <a:buFont typeface="NVIDIA Sans"/>
              <a:buNone/>
              <a:defRPr sz="1400" b="0" i="0" u="none" strike="noStrike" cap="none">
                <a:solidFill>
                  <a:schemeClr val="lt1"/>
                </a:solidFill>
                <a:latin typeface="NVIDIA Sans"/>
                <a:ea typeface="NVIDIA Sans"/>
                <a:cs typeface="NVIDIA Sans"/>
                <a:sym typeface="NVIDIA Sans"/>
              </a:defRPr>
            </a:lvl1pPr>
            <a:lvl2pPr marL="1828800" marR="0" lvl="1"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2pPr>
            <a:lvl3pPr marL="2743200" marR="0" lvl="2"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3pPr>
            <a:lvl4pPr marL="3657600" marR="0" lvl="3"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4pPr>
            <a:lvl5pPr marL="4572000" marR="0" lvl="4"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1154" name="Google Shape;1154;p126"/>
          <p:cNvSpPr txBox="1">
            <a:spLocks noGrp="1"/>
          </p:cNvSpPr>
          <p:nvPr>
            <p:ph type="body" idx="24"/>
          </p:nvPr>
        </p:nvSpPr>
        <p:spPr>
          <a:xfrm>
            <a:off x="9263765" y="8529560"/>
            <a:ext cx="3973486" cy="375180"/>
          </a:xfrm>
          <a:prstGeom prst="rect">
            <a:avLst/>
          </a:prstGeom>
          <a:noFill/>
          <a:ln>
            <a:noFill/>
          </a:ln>
        </p:spPr>
        <p:txBody>
          <a:bodyPr spcFirstLastPara="1" wrap="square" lIns="68575" tIns="34275" rIns="68575" bIns="34275" anchor="b" anchorCtr="0">
            <a:noAutofit/>
          </a:bodyPr>
          <a:lstStyle>
            <a:lvl1pPr marL="914400" marR="0" lvl="0" indent="-457200" algn="ctr" rtl="0">
              <a:lnSpc>
                <a:spcPct val="90000"/>
              </a:lnSpc>
              <a:spcBef>
                <a:spcPts val="600"/>
              </a:spcBef>
              <a:spcAft>
                <a:spcPts val="0"/>
              </a:spcAft>
              <a:buClr>
                <a:schemeClr val="lt1"/>
              </a:buClr>
              <a:buSzPts val="1000"/>
              <a:buFont typeface="NVIDIA Sans"/>
              <a:buNone/>
              <a:defRPr sz="2000" b="0" i="0" u="none" strike="noStrike" cap="none">
                <a:solidFill>
                  <a:schemeClr val="lt1"/>
                </a:solidFill>
                <a:latin typeface="NVIDIA Sans Medium"/>
                <a:ea typeface="NVIDIA Sans Medium"/>
                <a:cs typeface="NVIDIA Sans Medium"/>
                <a:sym typeface="NVIDIA Sans Medium"/>
              </a:defRPr>
            </a:lvl1pPr>
            <a:lvl2pPr marL="1828800" marR="0" lvl="1"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2pPr>
            <a:lvl3pPr marL="2743200" marR="0" lvl="2"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3pPr>
            <a:lvl4pPr marL="3657600" marR="0" lvl="3"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4pPr>
            <a:lvl5pPr marL="4572000" marR="0" lvl="4"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1155" name="Google Shape;1155;p126"/>
          <p:cNvSpPr txBox="1">
            <a:spLocks noGrp="1"/>
          </p:cNvSpPr>
          <p:nvPr>
            <p:ph type="body" idx="25"/>
          </p:nvPr>
        </p:nvSpPr>
        <p:spPr>
          <a:xfrm>
            <a:off x="9263765" y="8873364"/>
            <a:ext cx="3973486" cy="375180"/>
          </a:xfrm>
          <a:prstGeom prst="rect">
            <a:avLst/>
          </a:prstGeom>
          <a:noFill/>
          <a:ln>
            <a:noFill/>
          </a:ln>
        </p:spPr>
        <p:txBody>
          <a:bodyPr spcFirstLastPara="1" wrap="square" lIns="68575" tIns="34275" rIns="68575" bIns="34275" anchor="t" anchorCtr="0">
            <a:noAutofit/>
          </a:bodyPr>
          <a:lstStyle>
            <a:lvl1pPr marL="914400" marR="0" lvl="0" indent="-457200" algn="ctr" rtl="0">
              <a:lnSpc>
                <a:spcPct val="90000"/>
              </a:lnSpc>
              <a:spcBef>
                <a:spcPts val="400"/>
              </a:spcBef>
              <a:spcAft>
                <a:spcPts val="0"/>
              </a:spcAft>
              <a:buClr>
                <a:schemeClr val="lt1"/>
              </a:buClr>
              <a:buSzPts val="700"/>
              <a:buFont typeface="NVIDIA Sans"/>
              <a:buNone/>
              <a:defRPr sz="1400" b="0" i="0" u="none" strike="noStrike" cap="none">
                <a:solidFill>
                  <a:schemeClr val="lt1"/>
                </a:solidFill>
                <a:latin typeface="NVIDIA Sans"/>
                <a:ea typeface="NVIDIA Sans"/>
                <a:cs typeface="NVIDIA Sans"/>
                <a:sym typeface="NVIDIA Sans"/>
              </a:defRPr>
            </a:lvl1pPr>
            <a:lvl2pPr marL="1828800" marR="0" lvl="1"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2pPr>
            <a:lvl3pPr marL="2743200" marR="0" lvl="2"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3pPr>
            <a:lvl4pPr marL="3657600" marR="0" lvl="3"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4pPr>
            <a:lvl5pPr marL="4572000" marR="0" lvl="4"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1156" name="Google Shape;1156;p126"/>
          <p:cNvSpPr txBox="1">
            <a:spLocks noGrp="1"/>
          </p:cNvSpPr>
          <p:nvPr>
            <p:ph type="body" idx="26"/>
          </p:nvPr>
        </p:nvSpPr>
        <p:spPr>
          <a:xfrm>
            <a:off x="13488020" y="8529560"/>
            <a:ext cx="3973652" cy="375180"/>
          </a:xfrm>
          <a:prstGeom prst="rect">
            <a:avLst/>
          </a:prstGeom>
          <a:noFill/>
          <a:ln>
            <a:noFill/>
          </a:ln>
        </p:spPr>
        <p:txBody>
          <a:bodyPr spcFirstLastPara="1" wrap="square" lIns="68575" tIns="34275" rIns="68575" bIns="34275" anchor="b" anchorCtr="0">
            <a:noAutofit/>
          </a:bodyPr>
          <a:lstStyle>
            <a:lvl1pPr marL="914400" marR="0" lvl="0" indent="-457200" algn="ctr" rtl="0">
              <a:lnSpc>
                <a:spcPct val="90000"/>
              </a:lnSpc>
              <a:spcBef>
                <a:spcPts val="600"/>
              </a:spcBef>
              <a:spcAft>
                <a:spcPts val="0"/>
              </a:spcAft>
              <a:buClr>
                <a:schemeClr val="lt1"/>
              </a:buClr>
              <a:buSzPts val="1000"/>
              <a:buFont typeface="NVIDIA Sans"/>
              <a:buNone/>
              <a:defRPr sz="2000" b="0" i="0" u="none" strike="noStrike" cap="none">
                <a:solidFill>
                  <a:schemeClr val="lt1"/>
                </a:solidFill>
                <a:latin typeface="NVIDIA Sans Medium"/>
                <a:ea typeface="NVIDIA Sans Medium"/>
                <a:cs typeface="NVIDIA Sans Medium"/>
                <a:sym typeface="NVIDIA Sans Medium"/>
              </a:defRPr>
            </a:lvl1pPr>
            <a:lvl2pPr marL="1828800" marR="0" lvl="1"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2pPr>
            <a:lvl3pPr marL="2743200" marR="0" lvl="2"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3pPr>
            <a:lvl4pPr marL="3657600" marR="0" lvl="3"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4pPr>
            <a:lvl5pPr marL="4572000" marR="0" lvl="4"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1157" name="Google Shape;1157;p126"/>
          <p:cNvSpPr txBox="1">
            <a:spLocks noGrp="1"/>
          </p:cNvSpPr>
          <p:nvPr>
            <p:ph type="body" idx="27"/>
          </p:nvPr>
        </p:nvSpPr>
        <p:spPr>
          <a:xfrm>
            <a:off x="13488020" y="8873364"/>
            <a:ext cx="3973652" cy="375180"/>
          </a:xfrm>
          <a:prstGeom prst="rect">
            <a:avLst/>
          </a:prstGeom>
          <a:noFill/>
          <a:ln>
            <a:noFill/>
          </a:ln>
        </p:spPr>
        <p:txBody>
          <a:bodyPr spcFirstLastPara="1" wrap="square" lIns="68575" tIns="34275" rIns="68575" bIns="34275" anchor="t" anchorCtr="0">
            <a:noAutofit/>
          </a:bodyPr>
          <a:lstStyle>
            <a:lvl1pPr marL="914400" marR="0" lvl="0" indent="-457200" algn="ctr" rtl="0">
              <a:lnSpc>
                <a:spcPct val="90000"/>
              </a:lnSpc>
              <a:spcBef>
                <a:spcPts val="400"/>
              </a:spcBef>
              <a:spcAft>
                <a:spcPts val="0"/>
              </a:spcAft>
              <a:buClr>
                <a:schemeClr val="lt1"/>
              </a:buClr>
              <a:buSzPts val="700"/>
              <a:buFont typeface="NVIDIA Sans"/>
              <a:buNone/>
              <a:defRPr sz="1400" b="0" i="0" u="none" strike="noStrike" cap="none">
                <a:solidFill>
                  <a:schemeClr val="lt1"/>
                </a:solidFill>
                <a:latin typeface="NVIDIA Sans"/>
                <a:ea typeface="NVIDIA Sans"/>
                <a:cs typeface="NVIDIA Sans"/>
                <a:sym typeface="NVIDIA Sans"/>
              </a:defRPr>
            </a:lvl1pPr>
            <a:lvl2pPr marL="1828800" marR="0" lvl="1"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2pPr>
            <a:lvl3pPr marL="2743200" marR="0" lvl="2"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3pPr>
            <a:lvl4pPr marL="3657600" marR="0" lvl="3"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4pPr>
            <a:lvl5pPr marL="4572000" marR="0" lvl="4"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1158" name="Google Shape;1158;p126"/>
          <p:cNvSpPr txBox="1">
            <a:spLocks noGrp="1"/>
          </p:cNvSpPr>
          <p:nvPr>
            <p:ph type="title"/>
          </p:nvPr>
        </p:nvSpPr>
        <p:spPr>
          <a:xfrm>
            <a:off x="1257300" y="0"/>
            <a:ext cx="15773400" cy="12573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lt1"/>
              </a:buClr>
              <a:buSzPts val="1800"/>
              <a:buFont typeface="NVIDIA Sans"/>
              <a:buNone/>
              <a:defRPr sz="3600" b="1" cap="none">
                <a:latin typeface="NVIDIA Sans"/>
                <a:ea typeface="NVIDIA Sans"/>
                <a:cs typeface="NVIDIA Sans"/>
                <a:sym typeface="NVIDIA Sans"/>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159" name="Google Shape;1159;p126"/>
          <p:cNvSpPr txBox="1">
            <a:spLocks noGrp="1"/>
          </p:cNvSpPr>
          <p:nvPr>
            <p:ph type="body" idx="28"/>
          </p:nvPr>
        </p:nvSpPr>
        <p:spPr>
          <a:xfrm>
            <a:off x="1257300" y="1243584"/>
            <a:ext cx="15773400" cy="704088"/>
          </a:xfrm>
          <a:prstGeom prst="rect">
            <a:avLst/>
          </a:prstGeom>
          <a:noFill/>
          <a:ln>
            <a:noFill/>
          </a:ln>
        </p:spPr>
        <p:txBody>
          <a:bodyPr spcFirstLastPara="1" wrap="square" lIns="68575" tIns="34275" rIns="68575" bIns="34275" anchor="t" anchorCtr="0">
            <a:noAutofit/>
          </a:bodyPr>
          <a:lstStyle>
            <a:lvl1pPr marL="914400" marR="0" lvl="0" indent="-457200" algn="ctr" rtl="0">
              <a:lnSpc>
                <a:spcPct val="90000"/>
              </a:lnSpc>
              <a:spcBef>
                <a:spcPts val="0"/>
              </a:spcBef>
              <a:spcAft>
                <a:spcPts val="0"/>
              </a:spcAft>
              <a:buClr>
                <a:schemeClr val="dk2"/>
              </a:buClr>
              <a:buSzPts val="1200"/>
              <a:buFont typeface="NVIDIA Sans"/>
              <a:buNone/>
              <a:defRPr sz="2400" b="0" i="0" u="none" strike="noStrike" cap="none">
                <a:solidFill>
                  <a:schemeClr val="dk2"/>
                </a:solidFill>
                <a:latin typeface="NVIDIA Sans"/>
                <a:ea typeface="NVIDIA Sans"/>
                <a:cs typeface="NVIDIA Sans"/>
                <a:sym typeface="NVIDIA Sans"/>
              </a:defRPr>
            </a:lvl1pPr>
            <a:lvl2pPr marL="1828800" marR="0" lvl="1" indent="-457200" algn="ctr" rtl="0">
              <a:lnSpc>
                <a:spcPct val="90000"/>
              </a:lnSpc>
              <a:spcBef>
                <a:spcPts val="800"/>
              </a:spcBef>
              <a:spcAft>
                <a:spcPts val="0"/>
              </a:spcAft>
              <a:buClr>
                <a:schemeClr val="dk1"/>
              </a:buClr>
              <a:buSzPts val="1100"/>
              <a:buFont typeface="NVIDIA Sans"/>
              <a:buNone/>
              <a:defRPr sz="2200" b="0" i="0" u="none" strike="noStrike" cap="none">
                <a:solidFill>
                  <a:schemeClr val="dk1"/>
                </a:solidFill>
                <a:latin typeface="NVIDIA Sans"/>
                <a:ea typeface="NVIDIA Sans"/>
                <a:cs typeface="NVIDIA Sans"/>
                <a:sym typeface="NVIDIA Sans"/>
              </a:defRPr>
            </a:lvl2pPr>
            <a:lvl3pPr marL="2743200" marR="0" lvl="2" indent="-457200" algn="ctr" rtl="0">
              <a:lnSpc>
                <a:spcPct val="90000"/>
              </a:lnSpc>
              <a:spcBef>
                <a:spcPts val="800"/>
              </a:spcBef>
              <a:spcAft>
                <a:spcPts val="0"/>
              </a:spcAft>
              <a:buClr>
                <a:schemeClr val="dk1"/>
              </a:buClr>
              <a:buSzPts val="1100"/>
              <a:buFont typeface="NVIDIA Sans"/>
              <a:buNone/>
              <a:defRPr sz="2200" b="0" i="0" u="none" strike="noStrike" cap="none">
                <a:solidFill>
                  <a:schemeClr val="dk1"/>
                </a:solidFill>
                <a:latin typeface="NVIDIA Sans"/>
                <a:ea typeface="NVIDIA Sans"/>
                <a:cs typeface="NVIDIA Sans"/>
                <a:sym typeface="NVIDIA Sans"/>
              </a:defRPr>
            </a:lvl3pPr>
            <a:lvl4pPr marL="3657600" marR="0" lvl="3" indent="-457200" algn="ctr" rtl="0">
              <a:lnSpc>
                <a:spcPct val="90000"/>
              </a:lnSpc>
              <a:spcBef>
                <a:spcPts val="800"/>
              </a:spcBef>
              <a:spcAft>
                <a:spcPts val="0"/>
              </a:spcAft>
              <a:buClr>
                <a:schemeClr val="dk1"/>
              </a:buClr>
              <a:buSzPts val="1100"/>
              <a:buFont typeface="NVIDIA Sans"/>
              <a:buNone/>
              <a:defRPr sz="2200" b="0" i="0" u="none" strike="noStrike" cap="none">
                <a:solidFill>
                  <a:schemeClr val="dk1"/>
                </a:solidFill>
                <a:latin typeface="NVIDIA Sans"/>
                <a:ea typeface="NVIDIA Sans"/>
                <a:cs typeface="NVIDIA Sans"/>
                <a:sym typeface="NVIDIA Sans"/>
              </a:defRPr>
            </a:lvl4pPr>
            <a:lvl5pPr marL="4572000" marR="0" lvl="4" indent="-457200" algn="ctr" rtl="0">
              <a:lnSpc>
                <a:spcPct val="90000"/>
              </a:lnSpc>
              <a:spcBef>
                <a:spcPts val="800"/>
              </a:spcBef>
              <a:spcAft>
                <a:spcPts val="0"/>
              </a:spcAft>
              <a:buClr>
                <a:schemeClr val="dk1"/>
              </a:buClr>
              <a:buSzPts val="1100"/>
              <a:buFont typeface="NVIDIA Sans"/>
              <a:buNone/>
              <a:defRPr sz="2200" b="0"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Tree>
    <p:extLst>
      <p:ext uri="{BB962C8B-B14F-4D97-AF65-F5344CB8AC3E}">
        <p14:creationId xmlns:p14="http://schemas.microsoft.com/office/powerpoint/2010/main" val="29900188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9-up Image">
  <p:cSld name="9-up Image">
    <p:spTree>
      <p:nvGrpSpPr>
        <p:cNvPr id="1" name="Shape 1160"/>
        <p:cNvGrpSpPr/>
        <p:nvPr/>
      </p:nvGrpSpPr>
      <p:grpSpPr>
        <a:xfrm>
          <a:off x="0" y="0"/>
          <a:ext cx="0" cy="0"/>
          <a:chOff x="0" y="0"/>
          <a:chExt cx="0" cy="0"/>
        </a:xfrm>
      </p:grpSpPr>
      <p:sp>
        <p:nvSpPr>
          <p:cNvPr id="1161" name="Google Shape;1161;p127"/>
          <p:cNvSpPr txBox="1">
            <a:spLocks noGrp="1"/>
          </p:cNvSpPr>
          <p:nvPr>
            <p:ph type="body" idx="1"/>
          </p:nvPr>
        </p:nvSpPr>
        <p:spPr>
          <a:xfrm>
            <a:off x="5891055" y="8529560"/>
            <a:ext cx="3130742" cy="375180"/>
          </a:xfrm>
          <a:prstGeom prst="rect">
            <a:avLst/>
          </a:prstGeom>
          <a:noFill/>
          <a:ln>
            <a:noFill/>
          </a:ln>
        </p:spPr>
        <p:txBody>
          <a:bodyPr spcFirstLastPara="1" wrap="square" lIns="68575" tIns="34275" rIns="68575" bIns="34275" anchor="b" anchorCtr="0">
            <a:noAutofit/>
          </a:bodyPr>
          <a:lstStyle>
            <a:lvl1pPr marL="914400" marR="0" lvl="0" indent="-457200" algn="ctr" rtl="0">
              <a:lnSpc>
                <a:spcPct val="90000"/>
              </a:lnSpc>
              <a:spcBef>
                <a:spcPts val="600"/>
              </a:spcBef>
              <a:spcAft>
                <a:spcPts val="0"/>
              </a:spcAft>
              <a:buClr>
                <a:schemeClr val="lt1"/>
              </a:buClr>
              <a:buSzPts val="1000"/>
              <a:buFont typeface="NVIDIA Sans"/>
              <a:buNone/>
              <a:defRPr sz="2000" b="0" i="0" u="none" strike="noStrike" cap="none">
                <a:solidFill>
                  <a:schemeClr val="lt1"/>
                </a:solidFill>
                <a:latin typeface="NVIDIA Sans Medium"/>
                <a:ea typeface="NVIDIA Sans Medium"/>
                <a:cs typeface="NVIDIA Sans Medium"/>
                <a:sym typeface="NVIDIA Sans Medium"/>
              </a:defRPr>
            </a:lvl1pPr>
            <a:lvl2pPr marL="1828800" marR="0" lvl="1"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2pPr>
            <a:lvl3pPr marL="2743200" marR="0" lvl="2"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3pPr>
            <a:lvl4pPr marL="3657600" marR="0" lvl="3"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4pPr>
            <a:lvl5pPr marL="4572000" marR="0" lvl="4"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1162" name="Google Shape;1162;p127"/>
          <p:cNvSpPr txBox="1">
            <a:spLocks noGrp="1"/>
          </p:cNvSpPr>
          <p:nvPr>
            <p:ph type="body" idx="2"/>
          </p:nvPr>
        </p:nvSpPr>
        <p:spPr>
          <a:xfrm>
            <a:off x="2518710" y="8529560"/>
            <a:ext cx="3127420" cy="375180"/>
          </a:xfrm>
          <a:prstGeom prst="rect">
            <a:avLst/>
          </a:prstGeom>
          <a:noFill/>
          <a:ln>
            <a:noFill/>
          </a:ln>
        </p:spPr>
        <p:txBody>
          <a:bodyPr spcFirstLastPara="1" wrap="square" lIns="68575" tIns="34275" rIns="68575" bIns="34275" anchor="b" anchorCtr="0">
            <a:noAutofit/>
          </a:bodyPr>
          <a:lstStyle>
            <a:lvl1pPr marL="914400" marR="0" lvl="0" indent="-457200" algn="ctr" rtl="0">
              <a:lnSpc>
                <a:spcPct val="90000"/>
              </a:lnSpc>
              <a:spcBef>
                <a:spcPts val="600"/>
              </a:spcBef>
              <a:spcAft>
                <a:spcPts val="0"/>
              </a:spcAft>
              <a:buClr>
                <a:schemeClr val="lt1"/>
              </a:buClr>
              <a:buSzPts val="1000"/>
              <a:buFont typeface="NVIDIA Sans"/>
              <a:buNone/>
              <a:defRPr sz="2000" b="0" i="0" u="none" strike="noStrike" cap="none">
                <a:solidFill>
                  <a:schemeClr val="lt1"/>
                </a:solidFill>
                <a:latin typeface="NVIDIA Sans Medium"/>
                <a:ea typeface="NVIDIA Sans Medium"/>
                <a:cs typeface="NVIDIA Sans Medium"/>
                <a:sym typeface="NVIDIA Sans Medium"/>
              </a:defRPr>
            </a:lvl1pPr>
            <a:lvl2pPr marL="1828800" marR="0" lvl="1"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2pPr>
            <a:lvl3pPr marL="2743200" marR="0" lvl="2"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3pPr>
            <a:lvl4pPr marL="3657600" marR="0" lvl="3"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4pPr>
            <a:lvl5pPr marL="4572000" marR="0" lvl="4"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1163" name="Google Shape;1163;p127"/>
          <p:cNvSpPr txBox="1">
            <a:spLocks noGrp="1"/>
          </p:cNvSpPr>
          <p:nvPr>
            <p:ph type="body" idx="3"/>
          </p:nvPr>
        </p:nvSpPr>
        <p:spPr>
          <a:xfrm>
            <a:off x="5891055" y="8863528"/>
            <a:ext cx="3130742" cy="375180"/>
          </a:xfrm>
          <a:prstGeom prst="rect">
            <a:avLst/>
          </a:prstGeom>
          <a:noFill/>
          <a:ln>
            <a:noFill/>
          </a:ln>
        </p:spPr>
        <p:txBody>
          <a:bodyPr spcFirstLastPara="1" wrap="square" lIns="68575" tIns="34275" rIns="68575" bIns="34275" anchor="t" anchorCtr="0">
            <a:noAutofit/>
          </a:bodyPr>
          <a:lstStyle>
            <a:lvl1pPr marL="914400" marR="0" lvl="0" indent="-457200" algn="ctr" rtl="0">
              <a:lnSpc>
                <a:spcPct val="90000"/>
              </a:lnSpc>
              <a:spcBef>
                <a:spcPts val="400"/>
              </a:spcBef>
              <a:spcAft>
                <a:spcPts val="0"/>
              </a:spcAft>
              <a:buClr>
                <a:schemeClr val="lt1"/>
              </a:buClr>
              <a:buSzPts val="700"/>
              <a:buFont typeface="NVIDIA Sans"/>
              <a:buNone/>
              <a:defRPr sz="1400" b="0" i="0" u="none" strike="noStrike" cap="none">
                <a:solidFill>
                  <a:schemeClr val="lt1"/>
                </a:solidFill>
                <a:latin typeface="NVIDIA Sans"/>
                <a:ea typeface="NVIDIA Sans"/>
                <a:cs typeface="NVIDIA Sans"/>
                <a:sym typeface="NVIDIA Sans"/>
              </a:defRPr>
            </a:lvl1pPr>
            <a:lvl2pPr marL="1828800" marR="0" lvl="1"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2pPr>
            <a:lvl3pPr marL="2743200" marR="0" lvl="2"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3pPr>
            <a:lvl4pPr marL="3657600" marR="0" lvl="3"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4pPr>
            <a:lvl5pPr marL="4572000" marR="0" lvl="4"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1164" name="Google Shape;1164;p127"/>
          <p:cNvSpPr txBox="1">
            <a:spLocks noGrp="1"/>
          </p:cNvSpPr>
          <p:nvPr>
            <p:ph type="body" idx="4"/>
          </p:nvPr>
        </p:nvSpPr>
        <p:spPr>
          <a:xfrm>
            <a:off x="2518710" y="8863528"/>
            <a:ext cx="3127420" cy="375180"/>
          </a:xfrm>
          <a:prstGeom prst="rect">
            <a:avLst/>
          </a:prstGeom>
          <a:noFill/>
          <a:ln>
            <a:noFill/>
          </a:ln>
        </p:spPr>
        <p:txBody>
          <a:bodyPr spcFirstLastPara="1" wrap="square" lIns="68575" tIns="34275" rIns="68575" bIns="34275" anchor="t" anchorCtr="0">
            <a:noAutofit/>
          </a:bodyPr>
          <a:lstStyle>
            <a:lvl1pPr marL="914400" marR="0" lvl="0" indent="-457200" algn="ctr" rtl="0">
              <a:lnSpc>
                <a:spcPct val="90000"/>
              </a:lnSpc>
              <a:spcBef>
                <a:spcPts val="400"/>
              </a:spcBef>
              <a:spcAft>
                <a:spcPts val="0"/>
              </a:spcAft>
              <a:buClr>
                <a:schemeClr val="lt1"/>
              </a:buClr>
              <a:buSzPts val="700"/>
              <a:buFont typeface="NVIDIA Sans"/>
              <a:buNone/>
              <a:defRPr sz="1400" b="0" i="0" u="none" strike="noStrike" cap="none">
                <a:solidFill>
                  <a:schemeClr val="lt1"/>
                </a:solidFill>
                <a:latin typeface="NVIDIA Sans"/>
                <a:ea typeface="NVIDIA Sans"/>
                <a:cs typeface="NVIDIA Sans"/>
                <a:sym typeface="NVIDIA Sans"/>
              </a:defRPr>
            </a:lvl1pPr>
            <a:lvl2pPr marL="1828800" marR="0" lvl="1"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2pPr>
            <a:lvl3pPr marL="2743200" marR="0" lvl="2"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3pPr>
            <a:lvl4pPr marL="3657600" marR="0" lvl="3"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4pPr>
            <a:lvl5pPr marL="4572000" marR="0" lvl="4"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1165" name="Google Shape;1165;p127"/>
          <p:cNvSpPr>
            <a:spLocks noGrp="1"/>
          </p:cNvSpPr>
          <p:nvPr>
            <p:ph type="pic" idx="5"/>
          </p:nvPr>
        </p:nvSpPr>
        <p:spPr>
          <a:xfrm>
            <a:off x="2510590" y="5963098"/>
            <a:ext cx="3131820" cy="246888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166" name="Google Shape;1166;p127"/>
          <p:cNvSpPr>
            <a:spLocks noGrp="1"/>
          </p:cNvSpPr>
          <p:nvPr>
            <p:ph type="pic" idx="6"/>
          </p:nvPr>
        </p:nvSpPr>
        <p:spPr>
          <a:xfrm>
            <a:off x="5889858" y="5963098"/>
            <a:ext cx="3131820" cy="246888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167" name="Google Shape;1167;p127"/>
          <p:cNvSpPr>
            <a:spLocks noGrp="1"/>
          </p:cNvSpPr>
          <p:nvPr>
            <p:ph type="pic" idx="7"/>
          </p:nvPr>
        </p:nvSpPr>
        <p:spPr>
          <a:xfrm>
            <a:off x="12643078" y="5963098"/>
            <a:ext cx="3131820" cy="246888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168" name="Google Shape;1168;p127"/>
          <p:cNvSpPr txBox="1">
            <a:spLocks noGrp="1"/>
          </p:cNvSpPr>
          <p:nvPr>
            <p:ph type="body" idx="8"/>
          </p:nvPr>
        </p:nvSpPr>
        <p:spPr>
          <a:xfrm>
            <a:off x="9266204" y="8529560"/>
            <a:ext cx="3131820" cy="375180"/>
          </a:xfrm>
          <a:prstGeom prst="rect">
            <a:avLst/>
          </a:prstGeom>
          <a:noFill/>
          <a:ln>
            <a:noFill/>
          </a:ln>
        </p:spPr>
        <p:txBody>
          <a:bodyPr spcFirstLastPara="1" wrap="square" lIns="68575" tIns="34275" rIns="68575" bIns="34275" anchor="b" anchorCtr="0">
            <a:noAutofit/>
          </a:bodyPr>
          <a:lstStyle>
            <a:lvl1pPr marL="914400" marR="0" lvl="0" indent="-457200" algn="ctr" rtl="0">
              <a:lnSpc>
                <a:spcPct val="90000"/>
              </a:lnSpc>
              <a:spcBef>
                <a:spcPts val="600"/>
              </a:spcBef>
              <a:spcAft>
                <a:spcPts val="0"/>
              </a:spcAft>
              <a:buClr>
                <a:schemeClr val="lt1"/>
              </a:buClr>
              <a:buSzPts val="1000"/>
              <a:buFont typeface="NVIDIA Sans"/>
              <a:buNone/>
              <a:defRPr sz="2000" b="0" i="0" u="none" strike="noStrike" cap="none">
                <a:solidFill>
                  <a:schemeClr val="lt1"/>
                </a:solidFill>
                <a:latin typeface="NVIDIA Sans Medium"/>
                <a:ea typeface="NVIDIA Sans Medium"/>
                <a:cs typeface="NVIDIA Sans Medium"/>
                <a:sym typeface="NVIDIA Sans Medium"/>
              </a:defRPr>
            </a:lvl1pPr>
            <a:lvl2pPr marL="1828800" marR="0" lvl="1"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2pPr>
            <a:lvl3pPr marL="2743200" marR="0" lvl="2"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3pPr>
            <a:lvl4pPr marL="3657600" marR="0" lvl="3"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4pPr>
            <a:lvl5pPr marL="4572000" marR="0" lvl="4"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1169" name="Google Shape;1169;p127"/>
          <p:cNvSpPr txBox="1">
            <a:spLocks noGrp="1"/>
          </p:cNvSpPr>
          <p:nvPr>
            <p:ph type="body" idx="9"/>
          </p:nvPr>
        </p:nvSpPr>
        <p:spPr>
          <a:xfrm>
            <a:off x="9266204" y="8863528"/>
            <a:ext cx="3131820" cy="375180"/>
          </a:xfrm>
          <a:prstGeom prst="rect">
            <a:avLst/>
          </a:prstGeom>
          <a:noFill/>
          <a:ln>
            <a:noFill/>
          </a:ln>
        </p:spPr>
        <p:txBody>
          <a:bodyPr spcFirstLastPara="1" wrap="square" lIns="68575" tIns="34275" rIns="68575" bIns="34275" anchor="t" anchorCtr="0">
            <a:noAutofit/>
          </a:bodyPr>
          <a:lstStyle>
            <a:lvl1pPr marL="914400" marR="0" lvl="0" indent="-457200" algn="ctr" rtl="0">
              <a:lnSpc>
                <a:spcPct val="90000"/>
              </a:lnSpc>
              <a:spcBef>
                <a:spcPts val="400"/>
              </a:spcBef>
              <a:spcAft>
                <a:spcPts val="0"/>
              </a:spcAft>
              <a:buClr>
                <a:schemeClr val="lt1"/>
              </a:buClr>
              <a:buSzPts val="700"/>
              <a:buFont typeface="NVIDIA Sans"/>
              <a:buNone/>
              <a:defRPr sz="1400" b="0" i="0" u="none" strike="noStrike" cap="none">
                <a:solidFill>
                  <a:schemeClr val="lt1"/>
                </a:solidFill>
                <a:latin typeface="NVIDIA Sans"/>
                <a:ea typeface="NVIDIA Sans"/>
                <a:cs typeface="NVIDIA Sans"/>
                <a:sym typeface="NVIDIA Sans"/>
              </a:defRPr>
            </a:lvl1pPr>
            <a:lvl2pPr marL="1828800" marR="0" lvl="1"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2pPr>
            <a:lvl3pPr marL="2743200" marR="0" lvl="2"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3pPr>
            <a:lvl4pPr marL="3657600" marR="0" lvl="3"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4pPr>
            <a:lvl5pPr marL="4572000" marR="0" lvl="4"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1170" name="Google Shape;1170;p127"/>
          <p:cNvSpPr>
            <a:spLocks noGrp="1"/>
          </p:cNvSpPr>
          <p:nvPr>
            <p:ph type="pic" idx="13"/>
          </p:nvPr>
        </p:nvSpPr>
        <p:spPr>
          <a:xfrm>
            <a:off x="7576030" y="2424420"/>
            <a:ext cx="3131820" cy="246888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171" name="Google Shape;1171;p127"/>
          <p:cNvSpPr>
            <a:spLocks noGrp="1"/>
          </p:cNvSpPr>
          <p:nvPr>
            <p:ph type="pic" idx="14"/>
          </p:nvPr>
        </p:nvSpPr>
        <p:spPr>
          <a:xfrm>
            <a:off x="4197418" y="2424420"/>
            <a:ext cx="3131820" cy="246888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172" name="Google Shape;1172;p127"/>
          <p:cNvSpPr>
            <a:spLocks noGrp="1"/>
          </p:cNvSpPr>
          <p:nvPr>
            <p:ph type="pic" idx="15"/>
          </p:nvPr>
        </p:nvSpPr>
        <p:spPr>
          <a:xfrm>
            <a:off x="818804" y="2424420"/>
            <a:ext cx="3131820" cy="246888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173" name="Google Shape;1173;p127"/>
          <p:cNvSpPr>
            <a:spLocks noGrp="1"/>
          </p:cNvSpPr>
          <p:nvPr>
            <p:ph type="pic" idx="16"/>
          </p:nvPr>
        </p:nvSpPr>
        <p:spPr>
          <a:xfrm>
            <a:off x="10954644" y="2424420"/>
            <a:ext cx="3131820" cy="246888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174" name="Google Shape;1174;p127"/>
          <p:cNvSpPr>
            <a:spLocks noGrp="1"/>
          </p:cNvSpPr>
          <p:nvPr>
            <p:ph type="pic" idx="17"/>
          </p:nvPr>
        </p:nvSpPr>
        <p:spPr>
          <a:xfrm>
            <a:off x="14333258" y="2424420"/>
            <a:ext cx="3131820" cy="246888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175" name="Google Shape;1175;p127"/>
          <p:cNvSpPr>
            <a:spLocks noGrp="1"/>
          </p:cNvSpPr>
          <p:nvPr>
            <p:ph type="pic" idx="18"/>
          </p:nvPr>
        </p:nvSpPr>
        <p:spPr>
          <a:xfrm>
            <a:off x="9263810" y="5963098"/>
            <a:ext cx="3131820" cy="246888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176" name="Google Shape;1176;p127"/>
          <p:cNvSpPr txBox="1">
            <a:spLocks noGrp="1"/>
          </p:cNvSpPr>
          <p:nvPr>
            <p:ph type="body" idx="19"/>
          </p:nvPr>
        </p:nvSpPr>
        <p:spPr>
          <a:xfrm>
            <a:off x="12653712" y="8529560"/>
            <a:ext cx="3131820" cy="375180"/>
          </a:xfrm>
          <a:prstGeom prst="rect">
            <a:avLst/>
          </a:prstGeom>
          <a:noFill/>
          <a:ln>
            <a:noFill/>
          </a:ln>
        </p:spPr>
        <p:txBody>
          <a:bodyPr spcFirstLastPara="1" wrap="square" lIns="68575" tIns="34275" rIns="68575" bIns="34275" anchor="b" anchorCtr="0">
            <a:noAutofit/>
          </a:bodyPr>
          <a:lstStyle>
            <a:lvl1pPr marL="914400" marR="0" lvl="0" indent="-457200" algn="ctr" rtl="0">
              <a:lnSpc>
                <a:spcPct val="90000"/>
              </a:lnSpc>
              <a:spcBef>
                <a:spcPts val="600"/>
              </a:spcBef>
              <a:spcAft>
                <a:spcPts val="0"/>
              </a:spcAft>
              <a:buClr>
                <a:schemeClr val="lt1"/>
              </a:buClr>
              <a:buSzPts val="1000"/>
              <a:buFont typeface="NVIDIA Sans"/>
              <a:buNone/>
              <a:defRPr sz="2000" b="0" i="0" u="none" strike="noStrike" cap="none">
                <a:solidFill>
                  <a:schemeClr val="lt1"/>
                </a:solidFill>
                <a:latin typeface="NVIDIA Sans Medium"/>
                <a:ea typeface="NVIDIA Sans Medium"/>
                <a:cs typeface="NVIDIA Sans Medium"/>
                <a:sym typeface="NVIDIA Sans Medium"/>
              </a:defRPr>
            </a:lvl1pPr>
            <a:lvl2pPr marL="1828800" marR="0" lvl="1"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2pPr>
            <a:lvl3pPr marL="2743200" marR="0" lvl="2"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3pPr>
            <a:lvl4pPr marL="3657600" marR="0" lvl="3"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4pPr>
            <a:lvl5pPr marL="4572000" marR="0" lvl="4"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1177" name="Google Shape;1177;p127"/>
          <p:cNvSpPr txBox="1">
            <a:spLocks noGrp="1"/>
          </p:cNvSpPr>
          <p:nvPr>
            <p:ph type="body" idx="20"/>
          </p:nvPr>
        </p:nvSpPr>
        <p:spPr>
          <a:xfrm>
            <a:off x="12653712" y="8863528"/>
            <a:ext cx="3131820" cy="375180"/>
          </a:xfrm>
          <a:prstGeom prst="rect">
            <a:avLst/>
          </a:prstGeom>
          <a:noFill/>
          <a:ln>
            <a:noFill/>
          </a:ln>
        </p:spPr>
        <p:txBody>
          <a:bodyPr spcFirstLastPara="1" wrap="square" lIns="68575" tIns="34275" rIns="68575" bIns="34275" anchor="t" anchorCtr="0">
            <a:noAutofit/>
          </a:bodyPr>
          <a:lstStyle>
            <a:lvl1pPr marL="914400" marR="0" lvl="0" indent="-457200" algn="ctr" rtl="0">
              <a:lnSpc>
                <a:spcPct val="90000"/>
              </a:lnSpc>
              <a:spcBef>
                <a:spcPts val="400"/>
              </a:spcBef>
              <a:spcAft>
                <a:spcPts val="0"/>
              </a:spcAft>
              <a:buClr>
                <a:schemeClr val="lt1"/>
              </a:buClr>
              <a:buSzPts val="700"/>
              <a:buFont typeface="NVIDIA Sans"/>
              <a:buNone/>
              <a:defRPr sz="1400" b="0" i="0" u="none" strike="noStrike" cap="none">
                <a:solidFill>
                  <a:schemeClr val="lt1"/>
                </a:solidFill>
                <a:latin typeface="NVIDIA Sans"/>
                <a:ea typeface="NVIDIA Sans"/>
                <a:cs typeface="NVIDIA Sans"/>
                <a:sym typeface="NVIDIA Sans"/>
              </a:defRPr>
            </a:lvl1pPr>
            <a:lvl2pPr marL="1828800" marR="0" lvl="1"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2pPr>
            <a:lvl3pPr marL="2743200" marR="0" lvl="2"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3pPr>
            <a:lvl4pPr marL="3657600" marR="0" lvl="3"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4pPr>
            <a:lvl5pPr marL="4572000" marR="0" lvl="4"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1178" name="Google Shape;1178;p127"/>
          <p:cNvSpPr txBox="1">
            <a:spLocks noGrp="1"/>
          </p:cNvSpPr>
          <p:nvPr>
            <p:ph type="body" idx="21"/>
          </p:nvPr>
        </p:nvSpPr>
        <p:spPr>
          <a:xfrm>
            <a:off x="7570956" y="4990942"/>
            <a:ext cx="3131820" cy="375180"/>
          </a:xfrm>
          <a:prstGeom prst="rect">
            <a:avLst/>
          </a:prstGeom>
          <a:noFill/>
          <a:ln>
            <a:noFill/>
          </a:ln>
        </p:spPr>
        <p:txBody>
          <a:bodyPr spcFirstLastPara="1" wrap="square" lIns="68575" tIns="34275" rIns="68575" bIns="34275" anchor="b" anchorCtr="0">
            <a:noAutofit/>
          </a:bodyPr>
          <a:lstStyle>
            <a:lvl1pPr marL="914400" marR="0" lvl="0" indent="-457200" algn="ctr" rtl="0">
              <a:lnSpc>
                <a:spcPct val="90000"/>
              </a:lnSpc>
              <a:spcBef>
                <a:spcPts val="600"/>
              </a:spcBef>
              <a:spcAft>
                <a:spcPts val="0"/>
              </a:spcAft>
              <a:buClr>
                <a:schemeClr val="lt1"/>
              </a:buClr>
              <a:buSzPts val="1000"/>
              <a:buFont typeface="NVIDIA Sans"/>
              <a:buNone/>
              <a:defRPr sz="2000" b="0" i="0" u="none" strike="noStrike" cap="none">
                <a:solidFill>
                  <a:schemeClr val="lt1"/>
                </a:solidFill>
                <a:latin typeface="NVIDIA Sans Medium"/>
                <a:ea typeface="NVIDIA Sans Medium"/>
                <a:cs typeface="NVIDIA Sans Medium"/>
                <a:sym typeface="NVIDIA Sans Medium"/>
              </a:defRPr>
            </a:lvl1pPr>
            <a:lvl2pPr marL="1828800" marR="0" lvl="1"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2pPr>
            <a:lvl3pPr marL="2743200" marR="0" lvl="2"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3pPr>
            <a:lvl4pPr marL="3657600" marR="0" lvl="3"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4pPr>
            <a:lvl5pPr marL="4572000" marR="0" lvl="4"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1179" name="Google Shape;1179;p127"/>
          <p:cNvSpPr txBox="1">
            <a:spLocks noGrp="1"/>
          </p:cNvSpPr>
          <p:nvPr>
            <p:ph type="body" idx="22"/>
          </p:nvPr>
        </p:nvSpPr>
        <p:spPr>
          <a:xfrm>
            <a:off x="4195978" y="4990942"/>
            <a:ext cx="3131820" cy="375180"/>
          </a:xfrm>
          <a:prstGeom prst="rect">
            <a:avLst/>
          </a:prstGeom>
          <a:noFill/>
          <a:ln>
            <a:noFill/>
          </a:ln>
        </p:spPr>
        <p:txBody>
          <a:bodyPr spcFirstLastPara="1" wrap="square" lIns="68575" tIns="34275" rIns="68575" bIns="34275" anchor="b" anchorCtr="0">
            <a:noAutofit/>
          </a:bodyPr>
          <a:lstStyle>
            <a:lvl1pPr marL="914400" marR="0" lvl="0" indent="-457200" algn="ctr" rtl="0">
              <a:lnSpc>
                <a:spcPct val="90000"/>
              </a:lnSpc>
              <a:spcBef>
                <a:spcPts val="600"/>
              </a:spcBef>
              <a:spcAft>
                <a:spcPts val="0"/>
              </a:spcAft>
              <a:buClr>
                <a:schemeClr val="lt1"/>
              </a:buClr>
              <a:buSzPts val="1000"/>
              <a:buFont typeface="NVIDIA Sans"/>
              <a:buNone/>
              <a:defRPr sz="2000" b="0" i="0" u="none" strike="noStrike" cap="none">
                <a:solidFill>
                  <a:schemeClr val="lt1"/>
                </a:solidFill>
                <a:latin typeface="NVIDIA Sans Medium"/>
                <a:ea typeface="NVIDIA Sans Medium"/>
                <a:cs typeface="NVIDIA Sans Medium"/>
                <a:sym typeface="NVIDIA Sans Medium"/>
              </a:defRPr>
            </a:lvl1pPr>
            <a:lvl2pPr marL="1828800" marR="0" lvl="1"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2pPr>
            <a:lvl3pPr marL="2743200" marR="0" lvl="2"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3pPr>
            <a:lvl4pPr marL="3657600" marR="0" lvl="3"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4pPr>
            <a:lvl5pPr marL="4572000" marR="0" lvl="4"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1180" name="Google Shape;1180;p127"/>
          <p:cNvSpPr txBox="1">
            <a:spLocks noGrp="1"/>
          </p:cNvSpPr>
          <p:nvPr>
            <p:ph type="body" idx="23"/>
          </p:nvPr>
        </p:nvSpPr>
        <p:spPr>
          <a:xfrm>
            <a:off x="7570956" y="5334748"/>
            <a:ext cx="3131820" cy="375180"/>
          </a:xfrm>
          <a:prstGeom prst="rect">
            <a:avLst/>
          </a:prstGeom>
          <a:noFill/>
          <a:ln>
            <a:noFill/>
          </a:ln>
        </p:spPr>
        <p:txBody>
          <a:bodyPr spcFirstLastPara="1" wrap="square" lIns="68575" tIns="34275" rIns="68575" bIns="34275" anchor="t" anchorCtr="0">
            <a:noAutofit/>
          </a:bodyPr>
          <a:lstStyle>
            <a:lvl1pPr marL="914400" marR="0" lvl="0" indent="-457200" algn="ctr" rtl="0">
              <a:lnSpc>
                <a:spcPct val="90000"/>
              </a:lnSpc>
              <a:spcBef>
                <a:spcPts val="400"/>
              </a:spcBef>
              <a:spcAft>
                <a:spcPts val="0"/>
              </a:spcAft>
              <a:buClr>
                <a:schemeClr val="lt1"/>
              </a:buClr>
              <a:buSzPts val="700"/>
              <a:buFont typeface="NVIDIA Sans"/>
              <a:buNone/>
              <a:defRPr sz="1400" b="0" i="0" u="none" strike="noStrike" cap="none">
                <a:solidFill>
                  <a:schemeClr val="lt1"/>
                </a:solidFill>
                <a:latin typeface="NVIDIA Sans"/>
                <a:ea typeface="NVIDIA Sans"/>
                <a:cs typeface="NVIDIA Sans"/>
                <a:sym typeface="NVIDIA Sans"/>
              </a:defRPr>
            </a:lvl1pPr>
            <a:lvl2pPr marL="1828800" marR="0" lvl="1"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2pPr>
            <a:lvl3pPr marL="2743200" marR="0" lvl="2"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3pPr>
            <a:lvl4pPr marL="3657600" marR="0" lvl="3"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4pPr>
            <a:lvl5pPr marL="4572000" marR="0" lvl="4"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1181" name="Google Shape;1181;p127"/>
          <p:cNvSpPr txBox="1">
            <a:spLocks noGrp="1"/>
          </p:cNvSpPr>
          <p:nvPr>
            <p:ph type="body" idx="24"/>
          </p:nvPr>
        </p:nvSpPr>
        <p:spPr>
          <a:xfrm>
            <a:off x="4195978" y="5334748"/>
            <a:ext cx="3131820" cy="375180"/>
          </a:xfrm>
          <a:prstGeom prst="rect">
            <a:avLst/>
          </a:prstGeom>
          <a:noFill/>
          <a:ln>
            <a:noFill/>
          </a:ln>
        </p:spPr>
        <p:txBody>
          <a:bodyPr spcFirstLastPara="1" wrap="square" lIns="68575" tIns="34275" rIns="68575" bIns="34275" anchor="t" anchorCtr="0">
            <a:noAutofit/>
          </a:bodyPr>
          <a:lstStyle>
            <a:lvl1pPr marL="914400" marR="0" lvl="0" indent="-457200" algn="ctr" rtl="0">
              <a:lnSpc>
                <a:spcPct val="90000"/>
              </a:lnSpc>
              <a:spcBef>
                <a:spcPts val="400"/>
              </a:spcBef>
              <a:spcAft>
                <a:spcPts val="0"/>
              </a:spcAft>
              <a:buClr>
                <a:schemeClr val="lt1"/>
              </a:buClr>
              <a:buSzPts val="700"/>
              <a:buFont typeface="NVIDIA Sans"/>
              <a:buNone/>
              <a:defRPr sz="1400" b="0" i="0" u="none" strike="noStrike" cap="none">
                <a:solidFill>
                  <a:schemeClr val="lt1"/>
                </a:solidFill>
                <a:latin typeface="NVIDIA Sans"/>
                <a:ea typeface="NVIDIA Sans"/>
                <a:cs typeface="NVIDIA Sans"/>
                <a:sym typeface="NVIDIA Sans"/>
              </a:defRPr>
            </a:lvl1pPr>
            <a:lvl2pPr marL="1828800" marR="0" lvl="1"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2pPr>
            <a:lvl3pPr marL="2743200" marR="0" lvl="2"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3pPr>
            <a:lvl4pPr marL="3657600" marR="0" lvl="3"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4pPr>
            <a:lvl5pPr marL="4572000" marR="0" lvl="4"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1182" name="Google Shape;1182;p127"/>
          <p:cNvSpPr txBox="1">
            <a:spLocks noGrp="1"/>
          </p:cNvSpPr>
          <p:nvPr>
            <p:ph type="body" idx="25"/>
          </p:nvPr>
        </p:nvSpPr>
        <p:spPr>
          <a:xfrm>
            <a:off x="10950332" y="4990942"/>
            <a:ext cx="3131820" cy="375180"/>
          </a:xfrm>
          <a:prstGeom prst="rect">
            <a:avLst/>
          </a:prstGeom>
          <a:noFill/>
          <a:ln>
            <a:noFill/>
          </a:ln>
        </p:spPr>
        <p:txBody>
          <a:bodyPr spcFirstLastPara="1" wrap="square" lIns="68575" tIns="34275" rIns="68575" bIns="34275" anchor="b" anchorCtr="0">
            <a:noAutofit/>
          </a:bodyPr>
          <a:lstStyle>
            <a:lvl1pPr marL="914400" marR="0" lvl="0" indent="-457200" algn="ctr" rtl="0">
              <a:lnSpc>
                <a:spcPct val="90000"/>
              </a:lnSpc>
              <a:spcBef>
                <a:spcPts val="600"/>
              </a:spcBef>
              <a:spcAft>
                <a:spcPts val="0"/>
              </a:spcAft>
              <a:buClr>
                <a:schemeClr val="lt1"/>
              </a:buClr>
              <a:buSzPts val="1000"/>
              <a:buFont typeface="NVIDIA Sans"/>
              <a:buNone/>
              <a:defRPr sz="2000" b="0" i="0" u="none" strike="noStrike" cap="none">
                <a:solidFill>
                  <a:schemeClr val="lt1"/>
                </a:solidFill>
                <a:latin typeface="NVIDIA Sans Medium"/>
                <a:ea typeface="NVIDIA Sans Medium"/>
                <a:cs typeface="NVIDIA Sans Medium"/>
                <a:sym typeface="NVIDIA Sans Medium"/>
              </a:defRPr>
            </a:lvl1pPr>
            <a:lvl2pPr marL="1828800" marR="0" lvl="1"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2pPr>
            <a:lvl3pPr marL="2743200" marR="0" lvl="2"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3pPr>
            <a:lvl4pPr marL="3657600" marR="0" lvl="3"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4pPr>
            <a:lvl5pPr marL="4572000" marR="0" lvl="4"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1183" name="Google Shape;1183;p127"/>
          <p:cNvSpPr txBox="1">
            <a:spLocks noGrp="1"/>
          </p:cNvSpPr>
          <p:nvPr>
            <p:ph type="body" idx="26"/>
          </p:nvPr>
        </p:nvSpPr>
        <p:spPr>
          <a:xfrm>
            <a:off x="10950332" y="5334748"/>
            <a:ext cx="3131820" cy="375180"/>
          </a:xfrm>
          <a:prstGeom prst="rect">
            <a:avLst/>
          </a:prstGeom>
          <a:noFill/>
          <a:ln>
            <a:noFill/>
          </a:ln>
        </p:spPr>
        <p:txBody>
          <a:bodyPr spcFirstLastPara="1" wrap="square" lIns="68575" tIns="34275" rIns="68575" bIns="34275" anchor="t" anchorCtr="0">
            <a:noAutofit/>
          </a:bodyPr>
          <a:lstStyle>
            <a:lvl1pPr marL="914400" marR="0" lvl="0" indent="-457200" algn="ctr" rtl="0">
              <a:lnSpc>
                <a:spcPct val="90000"/>
              </a:lnSpc>
              <a:spcBef>
                <a:spcPts val="400"/>
              </a:spcBef>
              <a:spcAft>
                <a:spcPts val="0"/>
              </a:spcAft>
              <a:buClr>
                <a:schemeClr val="lt1"/>
              </a:buClr>
              <a:buSzPts val="700"/>
              <a:buFont typeface="NVIDIA Sans"/>
              <a:buNone/>
              <a:defRPr sz="1400" b="0" i="0" u="none" strike="noStrike" cap="none">
                <a:solidFill>
                  <a:schemeClr val="lt1"/>
                </a:solidFill>
                <a:latin typeface="NVIDIA Sans"/>
                <a:ea typeface="NVIDIA Sans"/>
                <a:cs typeface="NVIDIA Sans"/>
                <a:sym typeface="NVIDIA Sans"/>
              </a:defRPr>
            </a:lvl1pPr>
            <a:lvl2pPr marL="1828800" marR="0" lvl="1"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2pPr>
            <a:lvl3pPr marL="2743200" marR="0" lvl="2"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3pPr>
            <a:lvl4pPr marL="3657600" marR="0" lvl="3"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4pPr>
            <a:lvl5pPr marL="4572000" marR="0" lvl="4"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1184" name="Google Shape;1184;p127"/>
          <p:cNvSpPr txBox="1">
            <a:spLocks noGrp="1"/>
          </p:cNvSpPr>
          <p:nvPr>
            <p:ph type="body" idx="27"/>
          </p:nvPr>
        </p:nvSpPr>
        <p:spPr>
          <a:xfrm>
            <a:off x="14333259" y="4990942"/>
            <a:ext cx="3131950" cy="375180"/>
          </a:xfrm>
          <a:prstGeom prst="rect">
            <a:avLst/>
          </a:prstGeom>
          <a:noFill/>
          <a:ln>
            <a:noFill/>
          </a:ln>
        </p:spPr>
        <p:txBody>
          <a:bodyPr spcFirstLastPara="1" wrap="square" lIns="68575" tIns="34275" rIns="68575" bIns="34275" anchor="b" anchorCtr="0">
            <a:noAutofit/>
          </a:bodyPr>
          <a:lstStyle>
            <a:lvl1pPr marL="914400" marR="0" lvl="0" indent="-457200" algn="ctr" rtl="0">
              <a:lnSpc>
                <a:spcPct val="90000"/>
              </a:lnSpc>
              <a:spcBef>
                <a:spcPts val="600"/>
              </a:spcBef>
              <a:spcAft>
                <a:spcPts val="0"/>
              </a:spcAft>
              <a:buClr>
                <a:schemeClr val="lt1"/>
              </a:buClr>
              <a:buSzPts val="1000"/>
              <a:buFont typeface="NVIDIA Sans"/>
              <a:buNone/>
              <a:defRPr sz="2000" b="0" i="0" u="none" strike="noStrike" cap="none">
                <a:solidFill>
                  <a:schemeClr val="lt1"/>
                </a:solidFill>
                <a:latin typeface="NVIDIA Sans Medium"/>
                <a:ea typeface="NVIDIA Sans Medium"/>
                <a:cs typeface="NVIDIA Sans Medium"/>
                <a:sym typeface="NVIDIA Sans Medium"/>
              </a:defRPr>
            </a:lvl1pPr>
            <a:lvl2pPr marL="1828800" marR="0" lvl="1"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2pPr>
            <a:lvl3pPr marL="2743200" marR="0" lvl="2"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3pPr>
            <a:lvl4pPr marL="3657600" marR="0" lvl="3"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4pPr>
            <a:lvl5pPr marL="4572000" marR="0" lvl="4"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1185" name="Google Shape;1185;p127"/>
          <p:cNvSpPr txBox="1">
            <a:spLocks noGrp="1"/>
          </p:cNvSpPr>
          <p:nvPr>
            <p:ph type="body" idx="28"/>
          </p:nvPr>
        </p:nvSpPr>
        <p:spPr>
          <a:xfrm>
            <a:off x="14333259" y="5334748"/>
            <a:ext cx="3131950" cy="375180"/>
          </a:xfrm>
          <a:prstGeom prst="rect">
            <a:avLst/>
          </a:prstGeom>
          <a:noFill/>
          <a:ln>
            <a:noFill/>
          </a:ln>
        </p:spPr>
        <p:txBody>
          <a:bodyPr spcFirstLastPara="1" wrap="square" lIns="68575" tIns="34275" rIns="68575" bIns="34275" anchor="t" anchorCtr="0">
            <a:noAutofit/>
          </a:bodyPr>
          <a:lstStyle>
            <a:lvl1pPr marL="914400" marR="0" lvl="0" indent="-457200" algn="ctr" rtl="0">
              <a:lnSpc>
                <a:spcPct val="90000"/>
              </a:lnSpc>
              <a:spcBef>
                <a:spcPts val="400"/>
              </a:spcBef>
              <a:spcAft>
                <a:spcPts val="0"/>
              </a:spcAft>
              <a:buClr>
                <a:schemeClr val="lt1"/>
              </a:buClr>
              <a:buSzPts val="700"/>
              <a:buFont typeface="NVIDIA Sans"/>
              <a:buNone/>
              <a:defRPr sz="1400" b="0" i="0" u="none" strike="noStrike" cap="none">
                <a:solidFill>
                  <a:schemeClr val="lt1"/>
                </a:solidFill>
                <a:latin typeface="NVIDIA Sans"/>
                <a:ea typeface="NVIDIA Sans"/>
                <a:cs typeface="NVIDIA Sans"/>
                <a:sym typeface="NVIDIA Sans"/>
              </a:defRPr>
            </a:lvl1pPr>
            <a:lvl2pPr marL="1828800" marR="0" lvl="1"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2pPr>
            <a:lvl3pPr marL="2743200" marR="0" lvl="2"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3pPr>
            <a:lvl4pPr marL="3657600" marR="0" lvl="3"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4pPr>
            <a:lvl5pPr marL="4572000" marR="0" lvl="4"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1186" name="Google Shape;1186;p127"/>
          <p:cNvSpPr txBox="1">
            <a:spLocks noGrp="1"/>
          </p:cNvSpPr>
          <p:nvPr>
            <p:ph type="body" idx="29"/>
          </p:nvPr>
        </p:nvSpPr>
        <p:spPr>
          <a:xfrm>
            <a:off x="818804" y="4990942"/>
            <a:ext cx="3131820" cy="375180"/>
          </a:xfrm>
          <a:prstGeom prst="rect">
            <a:avLst/>
          </a:prstGeom>
          <a:noFill/>
          <a:ln>
            <a:noFill/>
          </a:ln>
        </p:spPr>
        <p:txBody>
          <a:bodyPr spcFirstLastPara="1" wrap="square" lIns="68575" tIns="34275" rIns="68575" bIns="34275" anchor="b" anchorCtr="0">
            <a:noAutofit/>
          </a:bodyPr>
          <a:lstStyle>
            <a:lvl1pPr marL="914400" marR="0" lvl="0" indent="-457200" algn="ctr" rtl="0">
              <a:lnSpc>
                <a:spcPct val="90000"/>
              </a:lnSpc>
              <a:spcBef>
                <a:spcPts val="600"/>
              </a:spcBef>
              <a:spcAft>
                <a:spcPts val="0"/>
              </a:spcAft>
              <a:buClr>
                <a:schemeClr val="lt1"/>
              </a:buClr>
              <a:buSzPts val="1000"/>
              <a:buFont typeface="NVIDIA Sans"/>
              <a:buNone/>
              <a:defRPr sz="2000" b="0" i="0" u="none" strike="noStrike" cap="none">
                <a:solidFill>
                  <a:schemeClr val="lt1"/>
                </a:solidFill>
                <a:latin typeface="NVIDIA Sans Medium"/>
                <a:ea typeface="NVIDIA Sans Medium"/>
                <a:cs typeface="NVIDIA Sans Medium"/>
                <a:sym typeface="NVIDIA Sans Medium"/>
              </a:defRPr>
            </a:lvl1pPr>
            <a:lvl2pPr marL="1828800" marR="0" lvl="1"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2pPr>
            <a:lvl3pPr marL="2743200" marR="0" lvl="2"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3pPr>
            <a:lvl4pPr marL="3657600" marR="0" lvl="3"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4pPr>
            <a:lvl5pPr marL="4572000" marR="0" lvl="4"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1187" name="Google Shape;1187;p127"/>
          <p:cNvSpPr txBox="1">
            <a:spLocks noGrp="1"/>
          </p:cNvSpPr>
          <p:nvPr>
            <p:ph type="body" idx="30"/>
          </p:nvPr>
        </p:nvSpPr>
        <p:spPr>
          <a:xfrm>
            <a:off x="818804" y="5334748"/>
            <a:ext cx="3131820" cy="375180"/>
          </a:xfrm>
          <a:prstGeom prst="rect">
            <a:avLst/>
          </a:prstGeom>
          <a:noFill/>
          <a:ln>
            <a:noFill/>
          </a:ln>
        </p:spPr>
        <p:txBody>
          <a:bodyPr spcFirstLastPara="1" wrap="square" lIns="68575" tIns="34275" rIns="68575" bIns="34275" anchor="t" anchorCtr="0">
            <a:noAutofit/>
          </a:bodyPr>
          <a:lstStyle>
            <a:lvl1pPr marL="914400" marR="0" lvl="0" indent="-457200" algn="ctr" rtl="0">
              <a:lnSpc>
                <a:spcPct val="90000"/>
              </a:lnSpc>
              <a:spcBef>
                <a:spcPts val="400"/>
              </a:spcBef>
              <a:spcAft>
                <a:spcPts val="0"/>
              </a:spcAft>
              <a:buClr>
                <a:schemeClr val="lt1"/>
              </a:buClr>
              <a:buSzPts val="700"/>
              <a:buFont typeface="NVIDIA Sans"/>
              <a:buNone/>
              <a:defRPr sz="1400" b="0" i="0" u="none" strike="noStrike" cap="none">
                <a:solidFill>
                  <a:schemeClr val="lt1"/>
                </a:solidFill>
                <a:latin typeface="NVIDIA Sans"/>
                <a:ea typeface="NVIDIA Sans"/>
                <a:cs typeface="NVIDIA Sans"/>
                <a:sym typeface="NVIDIA Sans"/>
              </a:defRPr>
            </a:lvl1pPr>
            <a:lvl2pPr marL="1828800" marR="0" lvl="1"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2pPr>
            <a:lvl3pPr marL="2743200" marR="0" lvl="2"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3pPr>
            <a:lvl4pPr marL="3657600" marR="0" lvl="3"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4pPr>
            <a:lvl5pPr marL="4572000" marR="0" lvl="4"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1188" name="Google Shape;1188;p127"/>
          <p:cNvSpPr txBox="1">
            <a:spLocks noGrp="1"/>
          </p:cNvSpPr>
          <p:nvPr>
            <p:ph type="title"/>
          </p:nvPr>
        </p:nvSpPr>
        <p:spPr>
          <a:xfrm>
            <a:off x="1257300" y="0"/>
            <a:ext cx="15773400" cy="12573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lt1"/>
              </a:buClr>
              <a:buSzPts val="1800"/>
              <a:buFont typeface="NVIDIA Sans"/>
              <a:buNone/>
              <a:defRPr sz="3600" b="1" cap="none">
                <a:latin typeface="NVIDIA Sans"/>
                <a:ea typeface="NVIDIA Sans"/>
                <a:cs typeface="NVIDIA Sans"/>
                <a:sym typeface="NVIDIA Sans"/>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189" name="Google Shape;1189;p127"/>
          <p:cNvSpPr txBox="1">
            <a:spLocks noGrp="1"/>
          </p:cNvSpPr>
          <p:nvPr>
            <p:ph type="body" idx="31"/>
          </p:nvPr>
        </p:nvSpPr>
        <p:spPr>
          <a:xfrm>
            <a:off x="1257300" y="1243584"/>
            <a:ext cx="15773400" cy="704088"/>
          </a:xfrm>
          <a:prstGeom prst="rect">
            <a:avLst/>
          </a:prstGeom>
          <a:noFill/>
          <a:ln>
            <a:noFill/>
          </a:ln>
        </p:spPr>
        <p:txBody>
          <a:bodyPr spcFirstLastPara="1" wrap="square" lIns="68575" tIns="34275" rIns="68575" bIns="34275" anchor="t" anchorCtr="0">
            <a:noAutofit/>
          </a:bodyPr>
          <a:lstStyle>
            <a:lvl1pPr marL="914400" marR="0" lvl="0" indent="-457200" algn="ctr" rtl="0">
              <a:lnSpc>
                <a:spcPct val="90000"/>
              </a:lnSpc>
              <a:spcBef>
                <a:spcPts val="0"/>
              </a:spcBef>
              <a:spcAft>
                <a:spcPts val="0"/>
              </a:spcAft>
              <a:buClr>
                <a:schemeClr val="dk2"/>
              </a:buClr>
              <a:buSzPts val="1200"/>
              <a:buFont typeface="NVIDIA Sans"/>
              <a:buNone/>
              <a:defRPr sz="2400" b="0" i="0" u="none" strike="noStrike" cap="none">
                <a:solidFill>
                  <a:schemeClr val="dk2"/>
                </a:solidFill>
                <a:latin typeface="NVIDIA Sans"/>
                <a:ea typeface="NVIDIA Sans"/>
                <a:cs typeface="NVIDIA Sans"/>
                <a:sym typeface="NVIDIA Sans"/>
              </a:defRPr>
            </a:lvl1pPr>
            <a:lvl2pPr marL="1828800" marR="0" lvl="1" indent="-457200" algn="ctr" rtl="0">
              <a:lnSpc>
                <a:spcPct val="90000"/>
              </a:lnSpc>
              <a:spcBef>
                <a:spcPts val="800"/>
              </a:spcBef>
              <a:spcAft>
                <a:spcPts val="0"/>
              </a:spcAft>
              <a:buClr>
                <a:schemeClr val="dk1"/>
              </a:buClr>
              <a:buSzPts val="1100"/>
              <a:buFont typeface="NVIDIA Sans"/>
              <a:buNone/>
              <a:defRPr sz="2200" b="0" i="0" u="none" strike="noStrike" cap="none">
                <a:solidFill>
                  <a:schemeClr val="dk1"/>
                </a:solidFill>
                <a:latin typeface="NVIDIA Sans"/>
                <a:ea typeface="NVIDIA Sans"/>
                <a:cs typeface="NVIDIA Sans"/>
                <a:sym typeface="NVIDIA Sans"/>
              </a:defRPr>
            </a:lvl2pPr>
            <a:lvl3pPr marL="2743200" marR="0" lvl="2" indent="-457200" algn="ctr" rtl="0">
              <a:lnSpc>
                <a:spcPct val="90000"/>
              </a:lnSpc>
              <a:spcBef>
                <a:spcPts val="800"/>
              </a:spcBef>
              <a:spcAft>
                <a:spcPts val="0"/>
              </a:spcAft>
              <a:buClr>
                <a:schemeClr val="dk1"/>
              </a:buClr>
              <a:buSzPts val="1100"/>
              <a:buFont typeface="NVIDIA Sans"/>
              <a:buNone/>
              <a:defRPr sz="2200" b="0" i="0" u="none" strike="noStrike" cap="none">
                <a:solidFill>
                  <a:schemeClr val="dk1"/>
                </a:solidFill>
                <a:latin typeface="NVIDIA Sans"/>
                <a:ea typeface="NVIDIA Sans"/>
                <a:cs typeface="NVIDIA Sans"/>
                <a:sym typeface="NVIDIA Sans"/>
              </a:defRPr>
            </a:lvl3pPr>
            <a:lvl4pPr marL="3657600" marR="0" lvl="3" indent="-457200" algn="ctr" rtl="0">
              <a:lnSpc>
                <a:spcPct val="90000"/>
              </a:lnSpc>
              <a:spcBef>
                <a:spcPts val="800"/>
              </a:spcBef>
              <a:spcAft>
                <a:spcPts val="0"/>
              </a:spcAft>
              <a:buClr>
                <a:schemeClr val="dk1"/>
              </a:buClr>
              <a:buSzPts val="1100"/>
              <a:buFont typeface="NVIDIA Sans"/>
              <a:buNone/>
              <a:defRPr sz="2200" b="0" i="0" u="none" strike="noStrike" cap="none">
                <a:solidFill>
                  <a:schemeClr val="dk1"/>
                </a:solidFill>
                <a:latin typeface="NVIDIA Sans"/>
                <a:ea typeface="NVIDIA Sans"/>
                <a:cs typeface="NVIDIA Sans"/>
                <a:sym typeface="NVIDIA Sans"/>
              </a:defRPr>
            </a:lvl4pPr>
            <a:lvl5pPr marL="4572000" marR="0" lvl="4" indent="-457200" algn="ctr" rtl="0">
              <a:lnSpc>
                <a:spcPct val="90000"/>
              </a:lnSpc>
              <a:spcBef>
                <a:spcPts val="800"/>
              </a:spcBef>
              <a:spcAft>
                <a:spcPts val="0"/>
              </a:spcAft>
              <a:buClr>
                <a:schemeClr val="dk1"/>
              </a:buClr>
              <a:buSzPts val="1100"/>
              <a:buFont typeface="NVIDIA Sans"/>
              <a:buNone/>
              <a:defRPr sz="2200" b="0"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Tree>
    <p:extLst>
      <p:ext uri="{BB962C8B-B14F-4D97-AF65-F5344CB8AC3E}">
        <p14:creationId xmlns:p14="http://schemas.microsoft.com/office/powerpoint/2010/main" val="1532039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ding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06936" y="747428"/>
            <a:ext cx="16626840" cy="984885"/>
          </a:xfrm>
        </p:spPr>
        <p:txBody>
          <a:bodyPr/>
          <a:lstStyle>
            <a:lvl1pPr algn="l">
              <a:defRPr sz="4800" cap="none" baseline="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824728" y="3189912"/>
            <a:ext cx="16581120" cy="6198208"/>
          </a:xfrm>
        </p:spPr>
        <p:txBody>
          <a:bodyPr/>
          <a:lstStyle>
            <a:lvl1pPr marL="383654" indent="-383654">
              <a:lnSpc>
                <a:spcPct val="90000"/>
              </a:lnSpc>
              <a:spcBef>
                <a:spcPts val="500"/>
              </a:spcBef>
              <a:spcAft>
                <a:spcPts val="500"/>
              </a:spcAft>
              <a:buClr>
                <a:schemeClr val="bg2"/>
              </a:buClr>
              <a:buSzPct val="75000"/>
              <a:buFont typeface="Arial" panose="020B0604020202020204" pitchFamily="34" charset="0"/>
              <a:buNone/>
              <a:defRPr sz="2800">
                <a:solidFill>
                  <a:schemeClr val="bg1"/>
                </a:solidFill>
                <a:latin typeface="Arial" panose="020B0604020202020204" pitchFamily="34" charset="0"/>
                <a:cs typeface="Arial" panose="020B0604020202020204" pitchFamily="34" charset="0"/>
              </a:defRPr>
            </a:lvl1pPr>
            <a:lvl2pPr marL="1333527" indent="-381008">
              <a:lnSpc>
                <a:spcPct val="90000"/>
              </a:lnSpc>
              <a:spcBef>
                <a:spcPts val="500"/>
              </a:spcBef>
              <a:spcAft>
                <a:spcPts val="500"/>
              </a:spcAft>
              <a:buClr>
                <a:schemeClr val="bg2"/>
              </a:buClr>
              <a:buSzPct val="75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2pPr>
            <a:lvl3pPr marL="2098189" indent="-283111">
              <a:lnSpc>
                <a:spcPct val="90000"/>
              </a:lnSpc>
              <a:spcBef>
                <a:spcPts val="500"/>
              </a:spcBef>
              <a:spcAft>
                <a:spcPts val="500"/>
              </a:spcAft>
              <a:buClr>
                <a:schemeClr val="bg2"/>
              </a:buClr>
              <a:buSzPct val="75000"/>
              <a:buFont typeface="Arial" panose="020B0604020202020204" pitchFamily="34" charset="0"/>
              <a:buNone/>
              <a:defRPr sz="2000">
                <a:solidFill>
                  <a:schemeClr val="bg1"/>
                </a:solidFill>
                <a:latin typeface="Arial" panose="020B0604020202020204" pitchFamily="34" charset="0"/>
                <a:cs typeface="Arial" panose="020B0604020202020204" pitchFamily="34" charset="0"/>
              </a:defRPr>
            </a:lvl3pPr>
            <a:lvl4pPr marL="2958101" indent="-381008">
              <a:lnSpc>
                <a:spcPct val="90000"/>
              </a:lnSpc>
              <a:spcBef>
                <a:spcPts val="500"/>
              </a:spcBef>
              <a:spcAft>
                <a:spcPts val="500"/>
              </a:spcAft>
              <a:buClr>
                <a:schemeClr val="bg2"/>
              </a:buClr>
              <a:buSzPct val="75000"/>
              <a:buFont typeface="Arial" panose="020B0604020202020204" pitchFamily="34" charset="0"/>
              <a:buNone/>
              <a:defRPr sz="1800">
                <a:solidFill>
                  <a:schemeClr val="bg1"/>
                </a:solidFill>
                <a:latin typeface="Arial" panose="020B0604020202020204" pitchFamily="34" charset="0"/>
                <a:cs typeface="Arial" panose="020B0604020202020204" pitchFamily="34" charset="0"/>
              </a:defRPr>
            </a:lvl4pPr>
            <a:lvl5pPr marL="3529612" indent="-381008">
              <a:buClr>
                <a:schemeClr val="bg2"/>
              </a:buClr>
              <a:buFont typeface="Wingdings" panose="05000000000000000000" pitchFamily="2" charset="2"/>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10"/>
          </p:nvPr>
        </p:nvSpPr>
        <p:spPr>
          <a:xfrm>
            <a:off x="824728" y="1739896"/>
            <a:ext cx="16607858" cy="875772"/>
          </a:xfrm>
        </p:spPr>
        <p:txBody>
          <a:bodyPr/>
          <a:lstStyle>
            <a:lvl1pPr marL="0" indent="0" algn="l">
              <a:buFontTx/>
              <a:buNone/>
              <a:defRPr sz="3000" b="0">
                <a:solidFill>
                  <a:srgbClr val="6F6F6F"/>
                </a:solidFill>
                <a:latin typeface="Arial" panose="020B0604020202020204" pitchFamily="34" charset="0"/>
                <a:cs typeface="Arial" panose="020B0604020202020204" pitchFamily="34" charset="0"/>
              </a:defRPr>
            </a:lvl1pPr>
            <a:lvl2pPr marL="952519" indent="0" algn="ctr">
              <a:buFontTx/>
              <a:buNone/>
              <a:defRPr sz="4667">
                <a:solidFill>
                  <a:schemeClr val="tx2"/>
                </a:solidFill>
                <a:latin typeface="Trebuchet MS" panose="020B0603020202020204" pitchFamily="34" charset="0"/>
              </a:defRPr>
            </a:lvl2pPr>
            <a:lvl3pPr marL="1815078" indent="0" algn="ctr">
              <a:buFontTx/>
              <a:buNone/>
              <a:defRPr sz="4667">
                <a:solidFill>
                  <a:schemeClr val="tx2"/>
                </a:solidFill>
                <a:latin typeface="Trebuchet MS" panose="020B0603020202020204" pitchFamily="34" charset="0"/>
              </a:defRPr>
            </a:lvl3pPr>
            <a:lvl4pPr marL="2577093" indent="0" algn="ctr">
              <a:buFontTx/>
              <a:buNone/>
              <a:defRPr sz="4667">
                <a:solidFill>
                  <a:schemeClr val="tx2"/>
                </a:solidFill>
                <a:latin typeface="Trebuchet MS" panose="020B0603020202020204" pitchFamily="34" charset="0"/>
              </a:defRPr>
            </a:lvl4pPr>
            <a:lvl5pPr marL="3148605" indent="0" algn="ctr">
              <a:buFontTx/>
              <a:buNone/>
              <a:defRPr sz="4667">
                <a:solidFill>
                  <a:schemeClr val="tx2"/>
                </a:solidFill>
                <a:latin typeface="Trebuchet MS" panose="020B0603020202020204" pitchFamily="34" charset="0"/>
              </a:defRPr>
            </a:lvl5pPr>
          </a:lstStyle>
          <a:p>
            <a:pPr lvl="0"/>
            <a:r>
              <a:rPr lang="en-US"/>
              <a:t>Click to edit Master text styles</a:t>
            </a:r>
          </a:p>
        </p:txBody>
      </p:sp>
    </p:spTree>
    <p:extLst>
      <p:ext uri="{BB962C8B-B14F-4D97-AF65-F5344CB8AC3E}">
        <p14:creationId xmlns:p14="http://schemas.microsoft.com/office/powerpoint/2010/main" val="2720568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10-up Image">
  <p:cSld name="10-up Image">
    <p:spTree>
      <p:nvGrpSpPr>
        <p:cNvPr id="1" name="Shape 1190"/>
        <p:cNvGrpSpPr/>
        <p:nvPr/>
      </p:nvGrpSpPr>
      <p:grpSpPr>
        <a:xfrm>
          <a:off x="0" y="0"/>
          <a:ext cx="0" cy="0"/>
          <a:chOff x="0" y="0"/>
          <a:chExt cx="0" cy="0"/>
        </a:xfrm>
      </p:grpSpPr>
      <p:sp>
        <p:nvSpPr>
          <p:cNvPr id="1191" name="Google Shape;1191;p128"/>
          <p:cNvSpPr txBox="1">
            <a:spLocks noGrp="1"/>
          </p:cNvSpPr>
          <p:nvPr>
            <p:ph type="body" idx="1"/>
          </p:nvPr>
        </p:nvSpPr>
        <p:spPr>
          <a:xfrm>
            <a:off x="4191149" y="8529560"/>
            <a:ext cx="3130742" cy="375180"/>
          </a:xfrm>
          <a:prstGeom prst="rect">
            <a:avLst/>
          </a:prstGeom>
          <a:noFill/>
          <a:ln>
            <a:noFill/>
          </a:ln>
        </p:spPr>
        <p:txBody>
          <a:bodyPr spcFirstLastPara="1" wrap="square" lIns="68575" tIns="34275" rIns="68575" bIns="34275" anchor="b" anchorCtr="0">
            <a:noAutofit/>
          </a:bodyPr>
          <a:lstStyle>
            <a:lvl1pPr marL="914400" marR="0" lvl="0" indent="-457200" algn="ctr" rtl="0">
              <a:lnSpc>
                <a:spcPct val="90000"/>
              </a:lnSpc>
              <a:spcBef>
                <a:spcPts val="600"/>
              </a:spcBef>
              <a:spcAft>
                <a:spcPts val="0"/>
              </a:spcAft>
              <a:buClr>
                <a:schemeClr val="lt1"/>
              </a:buClr>
              <a:buSzPts val="1000"/>
              <a:buFont typeface="NVIDIA Sans"/>
              <a:buNone/>
              <a:defRPr sz="2000" b="0" i="0" u="none" strike="noStrike" cap="none">
                <a:solidFill>
                  <a:schemeClr val="lt1"/>
                </a:solidFill>
                <a:latin typeface="NVIDIA Sans Medium"/>
                <a:ea typeface="NVIDIA Sans Medium"/>
                <a:cs typeface="NVIDIA Sans Medium"/>
                <a:sym typeface="NVIDIA Sans Medium"/>
              </a:defRPr>
            </a:lvl1pPr>
            <a:lvl2pPr marL="1828800" marR="0" lvl="1"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2pPr>
            <a:lvl3pPr marL="2743200" marR="0" lvl="2"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3pPr>
            <a:lvl4pPr marL="3657600" marR="0" lvl="3"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4pPr>
            <a:lvl5pPr marL="4572000" marR="0" lvl="4"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1192" name="Google Shape;1192;p128"/>
          <p:cNvSpPr txBox="1">
            <a:spLocks noGrp="1"/>
          </p:cNvSpPr>
          <p:nvPr>
            <p:ph type="body" idx="2"/>
          </p:nvPr>
        </p:nvSpPr>
        <p:spPr>
          <a:xfrm>
            <a:off x="818802" y="8529560"/>
            <a:ext cx="3127420" cy="375180"/>
          </a:xfrm>
          <a:prstGeom prst="rect">
            <a:avLst/>
          </a:prstGeom>
          <a:noFill/>
          <a:ln>
            <a:noFill/>
          </a:ln>
        </p:spPr>
        <p:txBody>
          <a:bodyPr spcFirstLastPara="1" wrap="square" lIns="68575" tIns="34275" rIns="68575" bIns="34275" anchor="b" anchorCtr="0">
            <a:noAutofit/>
          </a:bodyPr>
          <a:lstStyle>
            <a:lvl1pPr marL="914400" marR="0" lvl="0" indent="-457200" algn="ctr" rtl="0">
              <a:lnSpc>
                <a:spcPct val="90000"/>
              </a:lnSpc>
              <a:spcBef>
                <a:spcPts val="600"/>
              </a:spcBef>
              <a:spcAft>
                <a:spcPts val="0"/>
              </a:spcAft>
              <a:buClr>
                <a:schemeClr val="lt1"/>
              </a:buClr>
              <a:buSzPts val="1000"/>
              <a:buFont typeface="NVIDIA Sans"/>
              <a:buNone/>
              <a:defRPr sz="2000" b="0" i="0" u="none" strike="noStrike" cap="none">
                <a:solidFill>
                  <a:schemeClr val="lt1"/>
                </a:solidFill>
                <a:latin typeface="NVIDIA Sans Medium"/>
                <a:ea typeface="NVIDIA Sans Medium"/>
                <a:cs typeface="NVIDIA Sans Medium"/>
                <a:sym typeface="NVIDIA Sans Medium"/>
              </a:defRPr>
            </a:lvl1pPr>
            <a:lvl2pPr marL="1828800" marR="0" lvl="1"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2pPr>
            <a:lvl3pPr marL="2743200" marR="0" lvl="2"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3pPr>
            <a:lvl4pPr marL="3657600" marR="0" lvl="3"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4pPr>
            <a:lvl5pPr marL="4572000" marR="0" lvl="4"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1193" name="Google Shape;1193;p128"/>
          <p:cNvSpPr txBox="1">
            <a:spLocks noGrp="1"/>
          </p:cNvSpPr>
          <p:nvPr>
            <p:ph type="body" idx="3"/>
          </p:nvPr>
        </p:nvSpPr>
        <p:spPr>
          <a:xfrm>
            <a:off x="4191149" y="8863528"/>
            <a:ext cx="3130742" cy="375180"/>
          </a:xfrm>
          <a:prstGeom prst="rect">
            <a:avLst/>
          </a:prstGeom>
          <a:noFill/>
          <a:ln>
            <a:noFill/>
          </a:ln>
        </p:spPr>
        <p:txBody>
          <a:bodyPr spcFirstLastPara="1" wrap="square" lIns="68575" tIns="34275" rIns="68575" bIns="34275" anchor="t" anchorCtr="0">
            <a:noAutofit/>
          </a:bodyPr>
          <a:lstStyle>
            <a:lvl1pPr marL="914400" marR="0" lvl="0" indent="-457200" algn="ctr" rtl="0">
              <a:lnSpc>
                <a:spcPct val="90000"/>
              </a:lnSpc>
              <a:spcBef>
                <a:spcPts val="400"/>
              </a:spcBef>
              <a:spcAft>
                <a:spcPts val="0"/>
              </a:spcAft>
              <a:buClr>
                <a:schemeClr val="lt1"/>
              </a:buClr>
              <a:buSzPts val="700"/>
              <a:buFont typeface="NVIDIA Sans"/>
              <a:buNone/>
              <a:defRPr sz="1400" b="0" i="0" u="none" strike="noStrike" cap="none">
                <a:solidFill>
                  <a:schemeClr val="lt1"/>
                </a:solidFill>
                <a:latin typeface="NVIDIA Sans"/>
                <a:ea typeface="NVIDIA Sans"/>
                <a:cs typeface="NVIDIA Sans"/>
                <a:sym typeface="NVIDIA Sans"/>
              </a:defRPr>
            </a:lvl1pPr>
            <a:lvl2pPr marL="1828800" marR="0" lvl="1"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2pPr>
            <a:lvl3pPr marL="2743200" marR="0" lvl="2"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3pPr>
            <a:lvl4pPr marL="3657600" marR="0" lvl="3"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4pPr>
            <a:lvl5pPr marL="4572000" marR="0" lvl="4"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1194" name="Google Shape;1194;p128"/>
          <p:cNvSpPr txBox="1">
            <a:spLocks noGrp="1"/>
          </p:cNvSpPr>
          <p:nvPr>
            <p:ph type="body" idx="4"/>
          </p:nvPr>
        </p:nvSpPr>
        <p:spPr>
          <a:xfrm>
            <a:off x="818802" y="8863528"/>
            <a:ext cx="3127420" cy="375180"/>
          </a:xfrm>
          <a:prstGeom prst="rect">
            <a:avLst/>
          </a:prstGeom>
          <a:noFill/>
          <a:ln>
            <a:noFill/>
          </a:ln>
        </p:spPr>
        <p:txBody>
          <a:bodyPr spcFirstLastPara="1" wrap="square" lIns="68575" tIns="34275" rIns="68575" bIns="34275" anchor="t" anchorCtr="0">
            <a:noAutofit/>
          </a:bodyPr>
          <a:lstStyle>
            <a:lvl1pPr marL="914400" marR="0" lvl="0" indent="-457200" algn="ctr" rtl="0">
              <a:lnSpc>
                <a:spcPct val="90000"/>
              </a:lnSpc>
              <a:spcBef>
                <a:spcPts val="400"/>
              </a:spcBef>
              <a:spcAft>
                <a:spcPts val="0"/>
              </a:spcAft>
              <a:buClr>
                <a:schemeClr val="lt1"/>
              </a:buClr>
              <a:buSzPts val="700"/>
              <a:buFont typeface="NVIDIA Sans"/>
              <a:buNone/>
              <a:defRPr sz="1400" b="0" i="0" u="none" strike="noStrike" cap="none">
                <a:solidFill>
                  <a:schemeClr val="lt1"/>
                </a:solidFill>
                <a:latin typeface="NVIDIA Sans"/>
                <a:ea typeface="NVIDIA Sans"/>
                <a:cs typeface="NVIDIA Sans"/>
                <a:sym typeface="NVIDIA Sans"/>
              </a:defRPr>
            </a:lvl1pPr>
            <a:lvl2pPr marL="1828800" marR="0" lvl="1"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2pPr>
            <a:lvl3pPr marL="2743200" marR="0" lvl="2"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3pPr>
            <a:lvl4pPr marL="3657600" marR="0" lvl="3"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4pPr>
            <a:lvl5pPr marL="4572000" marR="0" lvl="4"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1195" name="Google Shape;1195;p128"/>
          <p:cNvSpPr>
            <a:spLocks noGrp="1"/>
          </p:cNvSpPr>
          <p:nvPr>
            <p:ph type="pic" idx="5"/>
          </p:nvPr>
        </p:nvSpPr>
        <p:spPr>
          <a:xfrm>
            <a:off x="818802" y="5963098"/>
            <a:ext cx="3131820" cy="246888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196" name="Google Shape;1196;p128"/>
          <p:cNvSpPr>
            <a:spLocks noGrp="1"/>
          </p:cNvSpPr>
          <p:nvPr>
            <p:ph type="pic" idx="6"/>
          </p:nvPr>
        </p:nvSpPr>
        <p:spPr>
          <a:xfrm>
            <a:off x="4198070" y="5963098"/>
            <a:ext cx="3131820" cy="246888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197" name="Google Shape;1197;p128"/>
          <p:cNvSpPr>
            <a:spLocks noGrp="1"/>
          </p:cNvSpPr>
          <p:nvPr>
            <p:ph type="pic" idx="7"/>
          </p:nvPr>
        </p:nvSpPr>
        <p:spPr>
          <a:xfrm>
            <a:off x="10951294" y="5963098"/>
            <a:ext cx="3131820" cy="246888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198" name="Google Shape;1198;p128"/>
          <p:cNvSpPr txBox="1">
            <a:spLocks noGrp="1"/>
          </p:cNvSpPr>
          <p:nvPr>
            <p:ph type="body" idx="8"/>
          </p:nvPr>
        </p:nvSpPr>
        <p:spPr>
          <a:xfrm>
            <a:off x="7566298" y="8529560"/>
            <a:ext cx="3131820" cy="375180"/>
          </a:xfrm>
          <a:prstGeom prst="rect">
            <a:avLst/>
          </a:prstGeom>
          <a:noFill/>
          <a:ln>
            <a:noFill/>
          </a:ln>
        </p:spPr>
        <p:txBody>
          <a:bodyPr spcFirstLastPara="1" wrap="square" lIns="68575" tIns="34275" rIns="68575" bIns="34275" anchor="b" anchorCtr="0">
            <a:noAutofit/>
          </a:bodyPr>
          <a:lstStyle>
            <a:lvl1pPr marL="914400" marR="0" lvl="0" indent="-457200" algn="ctr" rtl="0">
              <a:lnSpc>
                <a:spcPct val="90000"/>
              </a:lnSpc>
              <a:spcBef>
                <a:spcPts val="600"/>
              </a:spcBef>
              <a:spcAft>
                <a:spcPts val="0"/>
              </a:spcAft>
              <a:buClr>
                <a:schemeClr val="lt1"/>
              </a:buClr>
              <a:buSzPts val="1000"/>
              <a:buFont typeface="NVIDIA Sans"/>
              <a:buNone/>
              <a:defRPr sz="2000" b="0" i="0" u="none" strike="noStrike" cap="none">
                <a:solidFill>
                  <a:schemeClr val="lt1"/>
                </a:solidFill>
                <a:latin typeface="NVIDIA Sans Medium"/>
                <a:ea typeface="NVIDIA Sans Medium"/>
                <a:cs typeface="NVIDIA Sans Medium"/>
                <a:sym typeface="NVIDIA Sans Medium"/>
              </a:defRPr>
            </a:lvl1pPr>
            <a:lvl2pPr marL="1828800" marR="0" lvl="1"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2pPr>
            <a:lvl3pPr marL="2743200" marR="0" lvl="2"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3pPr>
            <a:lvl4pPr marL="3657600" marR="0" lvl="3"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4pPr>
            <a:lvl5pPr marL="4572000" marR="0" lvl="4"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1199" name="Google Shape;1199;p128"/>
          <p:cNvSpPr txBox="1">
            <a:spLocks noGrp="1"/>
          </p:cNvSpPr>
          <p:nvPr>
            <p:ph type="body" idx="9"/>
          </p:nvPr>
        </p:nvSpPr>
        <p:spPr>
          <a:xfrm>
            <a:off x="7566298" y="8863528"/>
            <a:ext cx="3131820" cy="375180"/>
          </a:xfrm>
          <a:prstGeom prst="rect">
            <a:avLst/>
          </a:prstGeom>
          <a:noFill/>
          <a:ln>
            <a:noFill/>
          </a:ln>
        </p:spPr>
        <p:txBody>
          <a:bodyPr spcFirstLastPara="1" wrap="square" lIns="68575" tIns="34275" rIns="68575" bIns="34275" anchor="t" anchorCtr="0">
            <a:noAutofit/>
          </a:bodyPr>
          <a:lstStyle>
            <a:lvl1pPr marL="914400" marR="0" lvl="0" indent="-457200" algn="ctr" rtl="0">
              <a:lnSpc>
                <a:spcPct val="90000"/>
              </a:lnSpc>
              <a:spcBef>
                <a:spcPts val="400"/>
              </a:spcBef>
              <a:spcAft>
                <a:spcPts val="0"/>
              </a:spcAft>
              <a:buClr>
                <a:schemeClr val="lt1"/>
              </a:buClr>
              <a:buSzPts val="700"/>
              <a:buFont typeface="NVIDIA Sans"/>
              <a:buNone/>
              <a:defRPr sz="1400" b="0" i="0" u="none" strike="noStrike" cap="none">
                <a:solidFill>
                  <a:schemeClr val="lt1"/>
                </a:solidFill>
                <a:latin typeface="NVIDIA Sans"/>
                <a:ea typeface="NVIDIA Sans"/>
                <a:cs typeface="NVIDIA Sans"/>
                <a:sym typeface="NVIDIA Sans"/>
              </a:defRPr>
            </a:lvl1pPr>
            <a:lvl2pPr marL="1828800" marR="0" lvl="1"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2pPr>
            <a:lvl3pPr marL="2743200" marR="0" lvl="2"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3pPr>
            <a:lvl4pPr marL="3657600" marR="0" lvl="3"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4pPr>
            <a:lvl5pPr marL="4572000" marR="0" lvl="4"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1200" name="Google Shape;1200;p128"/>
          <p:cNvSpPr>
            <a:spLocks noGrp="1"/>
          </p:cNvSpPr>
          <p:nvPr>
            <p:ph type="pic" idx="13"/>
          </p:nvPr>
        </p:nvSpPr>
        <p:spPr>
          <a:xfrm>
            <a:off x="7576030" y="2424420"/>
            <a:ext cx="3131820" cy="246888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201" name="Google Shape;1201;p128"/>
          <p:cNvSpPr>
            <a:spLocks noGrp="1"/>
          </p:cNvSpPr>
          <p:nvPr>
            <p:ph type="pic" idx="14"/>
          </p:nvPr>
        </p:nvSpPr>
        <p:spPr>
          <a:xfrm>
            <a:off x="4197418" y="2424420"/>
            <a:ext cx="3131820" cy="246888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202" name="Google Shape;1202;p128"/>
          <p:cNvSpPr>
            <a:spLocks noGrp="1"/>
          </p:cNvSpPr>
          <p:nvPr>
            <p:ph type="pic" idx="15"/>
          </p:nvPr>
        </p:nvSpPr>
        <p:spPr>
          <a:xfrm>
            <a:off x="818804" y="2424420"/>
            <a:ext cx="3131820" cy="246888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203" name="Google Shape;1203;p128"/>
          <p:cNvSpPr>
            <a:spLocks noGrp="1"/>
          </p:cNvSpPr>
          <p:nvPr>
            <p:ph type="pic" idx="16"/>
          </p:nvPr>
        </p:nvSpPr>
        <p:spPr>
          <a:xfrm>
            <a:off x="10954644" y="2424420"/>
            <a:ext cx="3131820" cy="246888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204" name="Google Shape;1204;p128"/>
          <p:cNvSpPr>
            <a:spLocks noGrp="1"/>
          </p:cNvSpPr>
          <p:nvPr>
            <p:ph type="pic" idx="17"/>
          </p:nvPr>
        </p:nvSpPr>
        <p:spPr>
          <a:xfrm>
            <a:off x="14333258" y="2424420"/>
            <a:ext cx="3131820" cy="246888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205" name="Google Shape;1205;p128"/>
          <p:cNvSpPr>
            <a:spLocks noGrp="1"/>
          </p:cNvSpPr>
          <p:nvPr>
            <p:ph type="pic" idx="18"/>
          </p:nvPr>
        </p:nvSpPr>
        <p:spPr>
          <a:xfrm>
            <a:off x="7572024" y="5963098"/>
            <a:ext cx="3131820" cy="246888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206" name="Google Shape;1206;p128"/>
          <p:cNvSpPr txBox="1">
            <a:spLocks noGrp="1"/>
          </p:cNvSpPr>
          <p:nvPr>
            <p:ph type="body" idx="19"/>
          </p:nvPr>
        </p:nvSpPr>
        <p:spPr>
          <a:xfrm>
            <a:off x="10953804" y="8529560"/>
            <a:ext cx="3131820" cy="375180"/>
          </a:xfrm>
          <a:prstGeom prst="rect">
            <a:avLst/>
          </a:prstGeom>
          <a:noFill/>
          <a:ln>
            <a:noFill/>
          </a:ln>
        </p:spPr>
        <p:txBody>
          <a:bodyPr spcFirstLastPara="1" wrap="square" lIns="68575" tIns="34275" rIns="68575" bIns="34275" anchor="b" anchorCtr="0">
            <a:noAutofit/>
          </a:bodyPr>
          <a:lstStyle>
            <a:lvl1pPr marL="914400" marR="0" lvl="0" indent="-457200" algn="ctr" rtl="0">
              <a:lnSpc>
                <a:spcPct val="90000"/>
              </a:lnSpc>
              <a:spcBef>
                <a:spcPts val="600"/>
              </a:spcBef>
              <a:spcAft>
                <a:spcPts val="0"/>
              </a:spcAft>
              <a:buClr>
                <a:schemeClr val="lt1"/>
              </a:buClr>
              <a:buSzPts val="1000"/>
              <a:buFont typeface="NVIDIA Sans"/>
              <a:buNone/>
              <a:defRPr sz="2000" b="0" i="0" u="none" strike="noStrike" cap="none">
                <a:solidFill>
                  <a:schemeClr val="lt1"/>
                </a:solidFill>
                <a:latin typeface="NVIDIA Sans Medium"/>
                <a:ea typeface="NVIDIA Sans Medium"/>
                <a:cs typeface="NVIDIA Sans Medium"/>
                <a:sym typeface="NVIDIA Sans Medium"/>
              </a:defRPr>
            </a:lvl1pPr>
            <a:lvl2pPr marL="1828800" marR="0" lvl="1"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2pPr>
            <a:lvl3pPr marL="2743200" marR="0" lvl="2"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3pPr>
            <a:lvl4pPr marL="3657600" marR="0" lvl="3"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4pPr>
            <a:lvl5pPr marL="4572000" marR="0" lvl="4"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1207" name="Google Shape;1207;p128"/>
          <p:cNvSpPr txBox="1">
            <a:spLocks noGrp="1"/>
          </p:cNvSpPr>
          <p:nvPr>
            <p:ph type="body" idx="20"/>
          </p:nvPr>
        </p:nvSpPr>
        <p:spPr>
          <a:xfrm>
            <a:off x="10953804" y="8863528"/>
            <a:ext cx="3131820" cy="375180"/>
          </a:xfrm>
          <a:prstGeom prst="rect">
            <a:avLst/>
          </a:prstGeom>
          <a:noFill/>
          <a:ln>
            <a:noFill/>
          </a:ln>
        </p:spPr>
        <p:txBody>
          <a:bodyPr spcFirstLastPara="1" wrap="square" lIns="68575" tIns="34275" rIns="68575" bIns="34275" anchor="t" anchorCtr="0">
            <a:noAutofit/>
          </a:bodyPr>
          <a:lstStyle>
            <a:lvl1pPr marL="914400" marR="0" lvl="0" indent="-457200" algn="ctr" rtl="0">
              <a:lnSpc>
                <a:spcPct val="90000"/>
              </a:lnSpc>
              <a:spcBef>
                <a:spcPts val="400"/>
              </a:spcBef>
              <a:spcAft>
                <a:spcPts val="0"/>
              </a:spcAft>
              <a:buClr>
                <a:schemeClr val="lt1"/>
              </a:buClr>
              <a:buSzPts val="700"/>
              <a:buFont typeface="NVIDIA Sans"/>
              <a:buNone/>
              <a:defRPr sz="1400" b="0" i="0" u="none" strike="noStrike" cap="none">
                <a:solidFill>
                  <a:schemeClr val="lt1"/>
                </a:solidFill>
                <a:latin typeface="NVIDIA Sans"/>
                <a:ea typeface="NVIDIA Sans"/>
                <a:cs typeface="NVIDIA Sans"/>
                <a:sym typeface="NVIDIA Sans"/>
              </a:defRPr>
            </a:lvl1pPr>
            <a:lvl2pPr marL="1828800" marR="0" lvl="1"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2pPr>
            <a:lvl3pPr marL="2743200" marR="0" lvl="2"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3pPr>
            <a:lvl4pPr marL="3657600" marR="0" lvl="3"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4pPr>
            <a:lvl5pPr marL="4572000" marR="0" lvl="4"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1208" name="Google Shape;1208;p128"/>
          <p:cNvSpPr txBox="1">
            <a:spLocks noGrp="1"/>
          </p:cNvSpPr>
          <p:nvPr>
            <p:ph type="body" idx="21"/>
          </p:nvPr>
        </p:nvSpPr>
        <p:spPr>
          <a:xfrm>
            <a:off x="7570956" y="4990942"/>
            <a:ext cx="3131820" cy="375180"/>
          </a:xfrm>
          <a:prstGeom prst="rect">
            <a:avLst/>
          </a:prstGeom>
          <a:noFill/>
          <a:ln>
            <a:noFill/>
          </a:ln>
        </p:spPr>
        <p:txBody>
          <a:bodyPr spcFirstLastPara="1" wrap="square" lIns="68575" tIns="34275" rIns="68575" bIns="34275" anchor="b" anchorCtr="0">
            <a:noAutofit/>
          </a:bodyPr>
          <a:lstStyle>
            <a:lvl1pPr marL="914400" marR="0" lvl="0" indent="-457200" algn="ctr" rtl="0">
              <a:lnSpc>
                <a:spcPct val="90000"/>
              </a:lnSpc>
              <a:spcBef>
                <a:spcPts val="600"/>
              </a:spcBef>
              <a:spcAft>
                <a:spcPts val="0"/>
              </a:spcAft>
              <a:buClr>
                <a:schemeClr val="lt1"/>
              </a:buClr>
              <a:buSzPts val="1000"/>
              <a:buFont typeface="NVIDIA Sans"/>
              <a:buNone/>
              <a:defRPr sz="2000" b="0" i="0" u="none" strike="noStrike" cap="none">
                <a:solidFill>
                  <a:schemeClr val="lt1"/>
                </a:solidFill>
                <a:latin typeface="NVIDIA Sans Medium"/>
                <a:ea typeface="NVIDIA Sans Medium"/>
                <a:cs typeface="NVIDIA Sans Medium"/>
                <a:sym typeface="NVIDIA Sans Medium"/>
              </a:defRPr>
            </a:lvl1pPr>
            <a:lvl2pPr marL="1828800" marR="0" lvl="1"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2pPr>
            <a:lvl3pPr marL="2743200" marR="0" lvl="2"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3pPr>
            <a:lvl4pPr marL="3657600" marR="0" lvl="3"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4pPr>
            <a:lvl5pPr marL="4572000" marR="0" lvl="4"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1209" name="Google Shape;1209;p128"/>
          <p:cNvSpPr txBox="1">
            <a:spLocks noGrp="1"/>
          </p:cNvSpPr>
          <p:nvPr>
            <p:ph type="body" idx="22"/>
          </p:nvPr>
        </p:nvSpPr>
        <p:spPr>
          <a:xfrm>
            <a:off x="4195978" y="4990942"/>
            <a:ext cx="3131820" cy="375180"/>
          </a:xfrm>
          <a:prstGeom prst="rect">
            <a:avLst/>
          </a:prstGeom>
          <a:noFill/>
          <a:ln>
            <a:noFill/>
          </a:ln>
        </p:spPr>
        <p:txBody>
          <a:bodyPr spcFirstLastPara="1" wrap="square" lIns="68575" tIns="34275" rIns="68575" bIns="34275" anchor="b" anchorCtr="0">
            <a:noAutofit/>
          </a:bodyPr>
          <a:lstStyle>
            <a:lvl1pPr marL="914400" marR="0" lvl="0" indent="-457200" algn="ctr" rtl="0">
              <a:lnSpc>
                <a:spcPct val="90000"/>
              </a:lnSpc>
              <a:spcBef>
                <a:spcPts val="600"/>
              </a:spcBef>
              <a:spcAft>
                <a:spcPts val="0"/>
              </a:spcAft>
              <a:buClr>
                <a:schemeClr val="lt1"/>
              </a:buClr>
              <a:buSzPts val="1000"/>
              <a:buFont typeface="NVIDIA Sans"/>
              <a:buNone/>
              <a:defRPr sz="2000" b="0" i="0" u="none" strike="noStrike" cap="none">
                <a:solidFill>
                  <a:schemeClr val="lt1"/>
                </a:solidFill>
                <a:latin typeface="NVIDIA Sans Medium"/>
                <a:ea typeface="NVIDIA Sans Medium"/>
                <a:cs typeface="NVIDIA Sans Medium"/>
                <a:sym typeface="NVIDIA Sans Medium"/>
              </a:defRPr>
            </a:lvl1pPr>
            <a:lvl2pPr marL="1828800" marR="0" lvl="1"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2pPr>
            <a:lvl3pPr marL="2743200" marR="0" lvl="2"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3pPr>
            <a:lvl4pPr marL="3657600" marR="0" lvl="3"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4pPr>
            <a:lvl5pPr marL="4572000" marR="0" lvl="4"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1210" name="Google Shape;1210;p128"/>
          <p:cNvSpPr txBox="1">
            <a:spLocks noGrp="1"/>
          </p:cNvSpPr>
          <p:nvPr>
            <p:ph type="body" idx="23"/>
          </p:nvPr>
        </p:nvSpPr>
        <p:spPr>
          <a:xfrm>
            <a:off x="7570956" y="5334748"/>
            <a:ext cx="3131820" cy="375180"/>
          </a:xfrm>
          <a:prstGeom prst="rect">
            <a:avLst/>
          </a:prstGeom>
          <a:noFill/>
          <a:ln>
            <a:noFill/>
          </a:ln>
        </p:spPr>
        <p:txBody>
          <a:bodyPr spcFirstLastPara="1" wrap="square" lIns="68575" tIns="34275" rIns="68575" bIns="34275" anchor="t" anchorCtr="0">
            <a:noAutofit/>
          </a:bodyPr>
          <a:lstStyle>
            <a:lvl1pPr marL="914400" marR="0" lvl="0" indent="-457200" algn="ctr" rtl="0">
              <a:lnSpc>
                <a:spcPct val="90000"/>
              </a:lnSpc>
              <a:spcBef>
                <a:spcPts val="400"/>
              </a:spcBef>
              <a:spcAft>
                <a:spcPts val="0"/>
              </a:spcAft>
              <a:buClr>
                <a:schemeClr val="lt1"/>
              </a:buClr>
              <a:buSzPts val="700"/>
              <a:buFont typeface="NVIDIA Sans"/>
              <a:buNone/>
              <a:defRPr sz="1400" b="0" i="0" u="none" strike="noStrike" cap="none">
                <a:solidFill>
                  <a:schemeClr val="lt1"/>
                </a:solidFill>
                <a:latin typeface="NVIDIA Sans"/>
                <a:ea typeface="NVIDIA Sans"/>
                <a:cs typeface="NVIDIA Sans"/>
                <a:sym typeface="NVIDIA Sans"/>
              </a:defRPr>
            </a:lvl1pPr>
            <a:lvl2pPr marL="1828800" marR="0" lvl="1"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2pPr>
            <a:lvl3pPr marL="2743200" marR="0" lvl="2"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3pPr>
            <a:lvl4pPr marL="3657600" marR="0" lvl="3"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4pPr>
            <a:lvl5pPr marL="4572000" marR="0" lvl="4"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1211" name="Google Shape;1211;p128"/>
          <p:cNvSpPr txBox="1">
            <a:spLocks noGrp="1"/>
          </p:cNvSpPr>
          <p:nvPr>
            <p:ph type="body" idx="24"/>
          </p:nvPr>
        </p:nvSpPr>
        <p:spPr>
          <a:xfrm>
            <a:off x="4195978" y="5334748"/>
            <a:ext cx="3131820" cy="375180"/>
          </a:xfrm>
          <a:prstGeom prst="rect">
            <a:avLst/>
          </a:prstGeom>
          <a:noFill/>
          <a:ln>
            <a:noFill/>
          </a:ln>
        </p:spPr>
        <p:txBody>
          <a:bodyPr spcFirstLastPara="1" wrap="square" lIns="68575" tIns="34275" rIns="68575" bIns="34275" anchor="t" anchorCtr="0">
            <a:noAutofit/>
          </a:bodyPr>
          <a:lstStyle>
            <a:lvl1pPr marL="914400" marR="0" lvl="0" indent="-457200" algn="ctr" rtl="0">
              <a:lnSpc>
                <a:spcPct val="90000"/>
              </a:lnSpc>
              <a:spcBef>
                <a:spcPts val="400"/>
              </a:spcBef>
              <a:spcAft>
                <a:spcPts val="0"/>
              </a:spcAft>
              <a:buClr>
                <a:schemeClr val="lt1"/>
              </a:buClr>
              <a:buSzPts val="700"/>
              <a:buFont typeface="NVIDIA Sans"/>
              <a:buNone/>
              <a:defRPr sz="1400" b="0" i="0" u="none" strike="noStrike" cap="none">
                <a:solidFill>
                  <a:schemeClr val="lt1"/>
                </a:solidFill>
                <a:latin typeface="NVIDIA Sans"/>
                <a:ea typeface="NVIDIA Sans"/>
                <a:cs typeface="NVIDIA Sans"/>
                <a:sym typeface="NVIDIA Sans"/>
              </a:defRPr>
            </a:lvl1pPr>
            <a:lvl2pPr marL="1828800" marR="0" lvl="1"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2pPr>
            <a:lvl3pPr marL="2743200" marR="0" lvl="2"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3pPr>
            <a:lvl4pPr marL="3657600" marR="0" lvl="3"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4pPr>
            <a:lvl5pPr marL="4572000" marR="0" lvl="4"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1212" name="Google Shape;1212;p128"/>
          <p:cNvSpPr txBox="1">
            <a:spLocks noGrp="1"/>
          </p:cNvSpPr>
          <p:nvPr>
            <p:ph type="body" idx="25"/>
          </p:nvPr>
        </p:nvSpPr>
        <p:spPr>
          <a:xfrm>
            <a:off x="10950332" y="4990942"/>
            <a:ext cx="3131820" cy="375180"/>
          </a:xfrm>
          <a:prstGeom prst="rect">
            <a:avLst/>
          </a:prstGeom>
          <a:noFill/>
          <a:ln>
            <a:noFill/>
          </a:ln>
        </p:spPr>
        <p:txBody>
          <a:bodyPr spcFirstLastPara="1" wrap="square" lIns="68575" tIns="34275" rIns="68575" bIns="34275" anchor="b" anchorCtr="0">
            <a:noAutofit/>
          </a:bodyPr>
          <a:lstStyle>
            <a:lvl1pPr marL="914400" marR="0" lvl="0" indent="-457200" algn="ctr" rtl="0">
              <a:lnSpc>
                <a:spcPct val="90000"/>
              </a:lnSpc>
              <a:spcBef>
                <a:spcPts val="600"/>
              </a:spcBef>
              <a:spcAft>
                <a:spcPts val="0"/>
              </a:spcAft>
              <a:buClr>
                <a:schemeClr val="lt1"/>
              </a:buClr>
              <a:buSzPts val="1000"/>
              <a:buFont typeface="NVIDIA Sans"/>
              <a:buNone/>
              <a:defRPr sz="2000" b="0" i="0" u="none" strike="noStrike" cap="none">
                <a:solidFill>
                  <a:schemeClr val="lt1"/>
                </a:solidFill>
                <a:latin typeface="NVIDIA Sans Medium"/>
                <a:ea typeface="NVIDIA Sans Medium"/>
                <a:cs typeface="NVIDIA Sans Medium"/>
                <a:sym typeface="NVIDIA Sans Medium"/>
              </a:defRPr>
            </a:lvl1pPr>
            <a:lvl2pPr marL="1828800" marR="0" lvl="1"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2pPr>
            <a:lvl3pPr marL="2743200" marR="0" lvl="2"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3pPr>
            <a:lvl4pPr marL="3657600" marR="0" lvl="3"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4pPr>
            <a:lvl5pPr marL="4572000" marR="0" lvl="4"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1213" name="Google Shape;1213;p128"/>
          <p:cNvSpPr txBox="1">
            <a:spLocks noGrp="1"/>
          </p:cNvSpPr>
          <p:nvPr>
            <p:ph type="body" idx="26"/>
          </p:nvPr>
        </p:nvSpPr>
        <p:spPr>
          <a:xfrm>
            <a:off x="10950332" y="5334748"/>
            <a:ext cx="3131820" cy="375180"/>
          </a:xfrm>
          <a:prstGeom prst="rect">
            <a:avLst/>
          </a:prstGeom>
          <a:noFill/>
          <a:ln>
            <a:noFill/>
          </a:ln>
        </p:spPr>
        <p:txBody>
          <a:bodyPr spcFirstLastPara="1" wrap="square" lIns="68575" tIns="34275" rIns="68575" bIns="34275" anchor="t" anchorCtr="0">
            <a:noAutofit/>
          </a:bodyPr>
          <a:lstStyle>
            <a:lvl1pPr marL="914400" marR="0" lvl="0" indent="-457200" algn="ctr" rtl="0">
              <a:lnSpc>
                <a:spcPct val="90000"/>
              </a:lnSpc>
              <a:spcBef>
                <a:spcPts val="400"/>
              </a:spcBef>
              <a:spcAft>
                <a:spcPts val="0"/>
              </a:spcAft>
              <a:buClr>
                <a:schemeClr val="lt1"/>
              </a:buClr>
              <a:buSzPts val="700"/>
              <a:buFont typeface="NVIDIA Sans"/>
              <a:buNone/>
              <a:defRPr sz="1400" b="0" i="0" u="none" strike="noStrike" cap="none">
                <a:solidFill>
                  <a:schemeClr val="lt1"/>
                </a:solidFill>
                <a:latin typeface="NVIDIA Sans"/>
                <a:ea typeface="NVIDIA Sans"/>
                <a:cs typeface="NVIDIA Sans"/>
                <a:sym typeface="NVIDIA Sans"/>
              </a:defRPr>
            </a:lvl1pPr>
            <a:lvl2pPr marL="1828800" marR="0" lvl="1"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2pPr>
            <a:lvl3pPr marL="2743200" marR="0" lvl="2"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3pPr>
            <a:lvl4pPr marL="3657600" marR="0" lvl="3"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4pPr>
            <a:lvl5pPr marL="4572000" marR="0" lvl="4"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1214" name="Google Shape;1214;p128"/>
          <p:cNvSpPr txBox="1">
            <a:spLocks noGrp="1"/>
          </p:cNvSpPr>
          <p:nvPr>
            <p:ph type="body" idx="27"/>
          </p:nvPr>
        </p:nvSpPr>
        <p:spPr>
          <a:xfrm>
            <a:off x="14333259" y="4990942"/>
            <a:ext cx="3131950" cy="375180"/>
          </a:xfrm>
          <a:prstGeom prst="rect">
            <a:avLst/>
          </a:prstGeom>
          <a:noFill/>
          <a:ln>
            <a:noFill/>
          </a:ln>
        </p:spPr>
        <p:txBody>
          <a:bodyPr spcFirstLastPara="1" wrap="square" lIns="68575" tIns="34275" rIns="68575" bIns="34275" anchor="b" anchorCtr="0">
            <a:noAutofit/>
          </a:bodyPr>
          <a:lstStyle>
            <a:lvl1pPr marL="914400" marR="0" lvl="0" indent="-457200" algn="ctr" rtl="0">
              <a:lnSpc>
                <a:spcPct val="90000"/>
              </a:lnSpc>
              <a:spcBef>
                <a:spcPts val="600"/>
              </a:spcBef>
              <a:spcAft>
                <a:spcPts val="0"/>
              </a:spcAft>
              <a:buClr>
                <a:schemeClr val="lt1"/>
              </a:buClr>
              <a:buSzPts val="1000"/>
              <a:buFont typeface="NVIDIA Sans"/>
              <a:buNone/>
              <a:defRPr sz="2000" b="0" i="0" u="none" strike="noStrike" cap="none">
                <a:solidFill>
                  <a:schemeClr val="lt1"/>
                </a:solidFill>
                <a:latin typeface="NVIDIA Sans Medium"/>
                <a:ea typeface="NVIDIA Sans Medium"/>
                <a:cs typeface="NVIDIA Sans Medium"/>
                <a:sym typeface="NVIDIA Sans Medium"/>
              </a:defRPr>
            </a:lvl1pPr>
            <a:lvl2pPr marL="1828800" marR="0" lvl="1"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2pPr>
            <a:lvl3pPr marL="2743200" marR="0" lvl="2"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3pPr>
            <a:lvl4pPr marL="3657600" marR="0" lvl="3"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4pPr>
            <a:lvl5pPr marL="4572000" marR="0" lvl="4"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1215" name="Google Shape;1215;p128"/>
          <p:cNvSpPr txBox="1">
            <a:spLocks noGrp="1"/>
          </p:cNvSpPr>
          <p:nvPr>
            <p:ph type="body" idx="28"/>
          </p:nvPr>
        </p:nvSpPr>
        <p:spPr>
          <a:xfrm>
            <a:off x="14333259" y="5334748"/>
            <a:ext cx="3131950" cy="375180"/>
          </a:xfrm>
          <a:prstGeom prst="rect">
            <a:avLst/>
          </a:prstGeom>
          <a:noFill/>
          <a:ln>
            <a:noFill/>
          </a:ln>
        </p:spPr>
        <p:txBody>
          <a:bodyPr spcFirstLastPara="1" wrap="square" lIns="68575" tIns="34275" rIns="68575" bIns="34275" anchor="t" anchorCtr="0">
            <a:noAutofit/>
          </a:bodyPr>
          <a:lstStyle>
            <a:lvl1pPr marL="914400" marR="0" lvl="0" indent="-457200" algn="ctr" rtl="0">
              <a:lnSpc>
                <a:spcPct val="90000"/>
              </a:lnSpc>
              <a:spcBef>
                <a:spcPts val="400"/>
              </a:spcBef>
              <a:spcAft>
                <a:spcPts val="0"/>
              </a:spcAft>
              <a:buClr>
                <a:schemeClr val="lt1"/>
              </a:buClr>
              <a:buSzPts val="700"/>
              <a:buFont typeface="NVIDIA Sans"/>
              <a:buNone/>
              <a:defRPr sz="1400" b="0" i="0" u="none" strike="noStrike" cap="none">
                <a:solidFill>
                  <a:schemeClr val="lt1"/>
                </a:solidFill>
                <a:latin typeface="NVIDIA Sans"/>
                <a:ea typeface="NVIDIA Sans"/>
                <a:cs typeface="NVIDIA Sans"/>
                <a:sym typeface="NVIDIA Sans"/>
              </a:defRPr>
            </a:lvl1pPr>
            <a:lvl2pPr marL="1828800" marR="0" lvl="1"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2pPr>
            <a:lvl3pPr marL="2743200" marR="0" lvl="2"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3pPr>
            <a:lvl4pPr marL="3657600" marR="0" lvl="3"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4pPr>
            <a:lvl5pPr marL="4572000" marR="0" lvl="4"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1216" name="Google Shape;1216;p128"/>
          <p:cNvSpPr>
            <a:spLocks noGrp="1"/>
          </p:cNvSpPr>
          <p:nvPr>
            <p:ph type="pic" idx="29"/>
          </p:nvPr>
        </p:nvSpPr>
        <p:spPr>
          <a:xfrm>
            <a:off x="14330562" y="5963098"/>
            <a:ext cx="3131820" cy="246888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217" name="Google Shape;1217;p128"/>
          <p:cNvSpPr txBox="1">
            <a:spLocks noGrp="1"/>
          </p:cNvSpPr>
          <p:nvPr>
            <p:ph type="body" idx="30"/>
          </p:nvPr>
        </p:nvSpPr>
        <p:spPr>
          <a:xfrm>
            <a:off x="14322443" y="8551786"/>
            <a:ext cx="3131950" cy="375180"/>
          </a:xfrm>
          <a:prstGeom prst="rect">
            <a:avLst/>
          </a:prstGeom>
          <a:noFill/>
          <a:ln>
            <a:noFill/>
          </a:ln>
        </p:spPr>
        <p:txBody>
          <a:bodyPr spcFirstLastPara="1" wrap="square" lIns="68575" tIns="34275" rIns="68575" bIns="34275" anchor="b" anchorCtr="0">
            <a:noAutofit/>
          </a:bodyPr>
          <a:lstStyle>
            <a:lvl1pPr marL="914400" marR="0" lvl="0" indent="-457200" algn="ctr" rtl="0">
              <a:lnSpc>
                <a:spcPct val="90000"/>
              </a:lnSpc>
              <a:spcBef>
                <a:spcPts val="600"/>
              </a:spcBef>
              <a:spcAft>
                <a:spcPts val="0"/>
              </a:spcAft>
              <a:buClr>
                <a:schemeClr val="lt1"/>
              </a:buClr>
              <a:buSzPts val="1000"/>
              <a:buFont typeface="NVIDIA Sans"/>
              <a:buNone/>
              <a:defRPr sz="2000" b="0" i="0" u="none" strike="noStrike" cap="none">
                <a:solidFill>
                  <a:schemeClr val="lt1"/>
                </a:solidFill>
                <a:latin typeface="NVIDIA Sans Medium"/>
                <a:ea typeface="NVIDIA Sans Medium"/>
                <a:cs typeface="NVIDIA Sans Medium"/>
                <a:sym typeface="NVIDIA Sans Medium"/>
              </a:defRPr>
            </a:lvl1pPr>
            <a:lvl2pPr marL="1828800" marR="0" lvl="1"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2pPr>
            <a:lvl3pPr marL="2743200" marR="0" lvl="2"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3pPr>
            <a:lvl4pPr marL="3657600" marR="0" lvl="3"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4pPr>
            <a:lvl5pPr marL="4572000" marR="0" lvl="4"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1218" name="Google Shape;1218;p128"/>
          <p:cNvSpPr txBox="1">
            <a:spLocks noGrp="1"/>
          </p:cNvSpPr>
          <p:nvPr>
            <p:ph type="body" idx="31"/>
          </p:nvPr>
        </p:nvSpPr>
        <p:spPr>
          <a:xfrm>
            <a:off x="14322443" y="8895588"/>
            <a:ext cx="3131950" cy="375180"/>
          </a:xfrm>
          <a:prstGeom prst="rect">
            <a:avLst/>
          </a:prstGeom>
          <a:noFill/>
          <a:ln>
            <a:noFill/>
          </a:ln>
        </p:spPr>
        <p:txBody>
          <a:bodyPr spcFirstLastPara="1" wrap="square" lIns="68575" tIns="34275" rIns="68575" bIns="34275" anchor="t" anchorCtr="0">
            <a:noAutofit/>
          </a:bodyPr>
          <a:lstStyle>
            <a:lvl1pPr marL="914400" marR="0" lvl="0" indent="-457200" algn="ctr" rtl="0">
              <a:lnSpc>
                <a:spcPct val="90000"/>
              </a:lnSpc>
              <a:spcBef>
                <a:spcPts val="400"/>
              </a:spcBef>
              <a:spcAft>
                <a:spcPts val="0"/>
              </a:spcAft>
              <a:buClr>
                <a:schemeClr val="lt1"/>
              </a:buClr>
              <a:buSzPts val="700"/>
              <a:buFont typeface="NVIDIA Sans"/>
              <a:buNone/>
              <a:defRPr sz="1400" b="0" i="0" u="none" strike="noStrike" cap="none">
                <a:solidFill>
                  <a:schemeClr val="lt1"/>
                </a:solidFill>
                <a:latin typeface="NVIDIA Sans"/>
                <a:ea typeface="NVIDIA Sans"/>
                <a:cs typeface="NVIDIA Sans"/>
                <a:sym typeface="NVIDIA Sans"/>
              </a:defRPr>
            </a:lvl1pPr>
            <a:lvl2pPr marL="1828800" marR="0" lvl="1"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2pPr>
            <a:lvl3pPr marL="2743200" marR="0" lvl="2"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3pPr>
            <a:lvl4pPr marL="3657600" marR="0" lvl="3"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4pPr>
            <a:lvl5pPr marL="4572000" marR="0" lvl="4"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1219" name="Google Shape;1219;p128"/>
          <p:cNvSpPr txBox="1">
            <a:spLocks noGrp="1"/>
          </p:cNvSpPr>
          <p:nvPr>
            <p:ph type="body" idx="32"/>
          </p:nvPr>
        </p:nvSpPr>
        <p:spPr>
          <a:xfrm>
            <a:off x="818804" y="4990942"/>
            <a:ext cx="3131820" cy="375180"/>
          </a:xfrm>
          <a:prstGeom prst="rect">
            <a:avLst/>
          </a:prstGeom>
          <a:noFill/>
          <a:ln>
            <a:noFill/>
          </a:ln>
        </p:spPr>
        <p:txBody>
          <a:bodyPr spcFirstLastPara="1" wrap="square" lIns="68575" tIns="34275" rIns="68575" bIns="34275" anchor="b" anchorCtr="0">
            <a:noAutofit/>
          </a:bodyPr>
          <a:lstStyle>
            <a:lvl1pPr marL="914400" marR="0" lvl="0" indent="-457200" algn="ctr" rtl="0">
              <a:lnSpc>
                <a:spcPct val="90000"/>
              </a:lnSpc>
              <a:spcBef>
                <a:spcPts val="600"/>
              </a:spcBef>
              <a:spcAft>
                <a:spcPts val="0"/>
              </a:spcAft>
              <a:buClr>
                <a:schemeClr val="lt1"/>
              </a:buClr>
              <a:buSzPts val="1000"/>
              <a:buFont typeface="NVIDIA Sans"/>
              <a:buNone/>
              <a:defRPr sz="2000" b="0" i="0" u="none" strike="noStrike" cap="none">
                <a:solidFill>
                  <a:schemeClr val="lt1"/>
                </a:solidFill>
                <a:latin typeface="NVIDIA Sans Medium"/>
                <a:ea typeface="NVIDIA Sans Medium"/>
                <a:cs typeface="NVIDIA Sans Medium"/>
                <a:sym typeface="NVIDIA Sans Medium"/>
              </a:defRPr>
            </a:lvl1pPr>
            <a:lvl2pPr marL="1828800" marR="0" lvl="1"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2pPr>
            <a:lvl3pPr marL="2743200" marR="0" lvl="2"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3pPr>
            <a:lvl4pPr marL="3657600" marR="0" lvl="3"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4pPr>
            <a:lvl5pPr marL="4572000" marR="0" lvl="4"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1220" name="Google Shape;1220;p128"/>
          <p:cNvSpPr txBox="1">
            <a:spLocks noGrp="1"/>
          </p:cNvSpPr>
          <p:nvPr>
            <p:ph type="body" idx="33"/>
          </p:nvPr>
        </p:nvSpPr>
        <p:spPr>
          <a:xfrm>
            <a:off x="818804" y="5334748"/>
            <a:ext cx="3131820" cy="375180"/>
          </a:xfrm>
          <a:prstGeom prst="rect">
            <a:avLst/>
          </a:prstGeom>
          <a:noFill/>
          <a:ln>
            <a:noFill/>
          </a:ln>
        </p:spPr>
        <p:txBody>
          <a:bodyPr spcFirstLastPara="1" wrap="square" lIns="68575" tIns="34275" rIns="68575" bIns="34275" anchor="t" anchorCtr="0">
            <a:noAutofit/>
          </a:bodyPr>
          <a:lstStyle>
            <a:lvl1pPr marL="914400" marR="0" lvl="0" indent="-457200" algn="ctr" rtl="0">
              <a:lnSpc>
                <a:spcPct val="90000"/>
              </a:lnSpc>
              <a:spcBef>
                <a:spcPts val="400"/>
              </a:spcBef>
              <a:spcAft>
                <a:spcPts val="0"/>
              </a:spcAft>
              <a:buClr>
                <a:schemeClr val="lt1"/>
              </a:buClr>
              <a:buSzPts val="700"/>
              <a:buFont typeface="NVIDIA Sans"/>
              <a:buNone/>
              <a:defRPr sz="1400" b="0" i="0" u="none" strike="noStrike" cap="none">
                <a:solidFill>
                  <a:schemeClr val="lt1"/>
                </a:solidFill>
                <a:latin typeface="NVIDIA Sans"/>
                <a:ea typeface="NVIDIA Sans"/>
                <a:cs typeface="NVIDIA Sans"/>
                <a:sym typeface="NVIDIA Sans"/>
              </a:defRPr>
            </a:lvl1pPr>
            <a:lvl2pPr marL="1828800" marR="0" lvl="1"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2pPr>
            <a:lvl3pPr marL="2743200" marR="0" lvl="2"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3pPr>
            <a:lvl4pPr marL="3657600" marR="0" lvl="3"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4pPr>
            <a:lvl5pPr marL="4572000" marR="0" lvl="4"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1221" name="Google Shape;1221;p128"/>
          <p:cNvSpPr txBox="1">
            <a:spLocks noGrp="1"/>
          </p:cNvSpPr>
          <p:nvPr>
            <p:ph type="title"/>
          </p:nvPr>
        </p:nvSpPr>
        <p:spPr>
          <a:xfrm>
            <a:off x="1257300" y="0"/>
            <a:ext cx="15773400" cy="12573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lt1"/>
              </a:buClr>
              <a:buSzPts val="1800"/>
              <a:buFont typeface="NVIDIA Sans"/>
              <a:buNone/>
              <a:defRPr sz="3600" b="1" cap="none">
                <a:latin typeface="NVIDIA Sans"/>
                <a:ea typeface="NVIDIA Sans"/>
                <a:cs typeface="NVIDIA Sans"/>
                <a:sym typeface="NVIDIA Sans"/>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222" name="Google Shape;1222;p128"/>
          <p:cNvSpPr txBox="1">
            <a:spLocks noGrp="1"/>
          </p:cNvSpPr>
          <p:nvPr>
            <p:ph type="body" idx="34"/>
          </p:nvPr>
        </p:nvSpPr>
        <p:spPr>
          <a:xfrm>
            <a:off x="1257300" y="1243584"/>
            <a:ext cx="15773400" cy="704088"/>
          </a:xfrm>
          <a:prstGeom prst="rect">
            <a:avLst/>
          </a:prstGeom>
          <a:noFill/>
          <a:ln>
            <a:noFill/>
          </a:ln>
        </p:spPr>
        <p:txBody>
          <a:bodyPr spcFirstLastPara="1" wrap="square" lIns="68575" tIns="34275" rIns="68575" bIns="34275" anchor="t" anchorCtr="0">
            <a:noAutofit/>
          </a:bodyPr>
          <a:lstStyle>
            <a:lvl1pPr marL="914400" marR="0" lvl="0" indent="-457200" algn="ctr" rtl="0">
              <a:lnSpc>
                <a:spcPct val="90000"/>
              </a:lnSpc>
              <a:spcBef>
                <a:spcPts val="0"/>
              </a:spcBef>
              <a:spcAft>
                <a:spcPts val="0"/>
              </a:spcAft>
              <a:buClr>
                <a:schemeClr val="dk2"/>
              </a:buClr>
              <a:buSzPts val="1200"/>
              <a:buFont typeface="NVIDIA Sans"/>
              <a:buNone/>
              <a:defRPr sz="2400" b="0" i="0" u="none" strike="noStrike" cap="none">
                <a:solidFill>
                  <a:schemeClr val="dk2"/>
                </a:solidFill>
                <a:latin typeface="NVIDIA Sans"/>
                <a:ea typeface="NVIDIA Sans"/>
                <a:cs typeface="NVIDIA Sans"/>
                <a:sym typeface="NVIDIA Sans"/>
              </a:defRPr>
            </a:lvl1pPr>
            <a:lvl2pPr marL="1828800" marR="0" lvl="1" indent="-457200" algn="ctr" rtl="0">
              <a:lnSpc>
                <a:spcPct val="90000"/>
              </a:lnSpc>
              <a:spcBef>
                <a:spcPts val="800"/>
              </a:spcBef>
              <a:spcAft>
                <a:spcPts val="0"/>
              </a:spcAft>
              <a:buClr>
                <a:schemeClr val="dk1"/>
              </a:buClr>
              <a:buSzPts val="1100"/>
              <a:buFont typeface="NVIDIA Sans"/>
              <a:buNone/>
              <a:defRPr sz="2200" b="0" i="0" u="none" strike="noStrike" cap="none">
                <a:solidFill>
                  <a:schemeClr val="dk1"/>
                </a:solidFill>
                <a:latin typeface="NVIDIA Sans"/>
                <a:ea typeface="NVIDIA Sans"/>
                <a:cs typeface="NVIDIA Sans"/>
                <a:sym typeface="NVIDIA Sans"/>
              </a:defRPr>
            </a:lvl2pPr>
            <a:lvl3pPr marL="2743200" marR="0" lvl="2" indent="-457200" algn="ctr" rtl="0">
              <a:lnSpc>
                <a:spcPct val="90000"/>
              </a:lnSpc>
              <a:spcBef>
                <a:spcPts val="800"/>
              </a:spcBef>
              <a:spcAft>
                <a:spcPts val="0"/>
              </a:spcAft>
              <a:buClr>
                <a:schemeClr val="dk1"/>
              </a:buClr>
              <a:buSzPts val="1100"/>
              <a:buFont typeface="NVIDIA Sans"/>
              <a:buNone/>
              <a:defRPr sz="2200" b="0" i="0" u="none" strike="noStrike" cap="none">
                <a:solidFill>
                  <a:schemeClr val="dk1"/>
                </a:solidFill>
                <a:latin typeface="NVIDIA Sans"/>
                <a:ea typeface="NVIDIA Sans"/>
                <a:cs typeface="NVIDIA Sans"/>
                <a:sym typeface="NVIDIA Sans"/>
              </a:defRPr>
            </a:lvl3pPr>
            <a:lvl4pPr marL="3657600" marR="0" lvl="3" indent="-457200" algn="ctr" rtl="0">
              <a:lnSpc>
                <a:spcPct val="90000"/>
              </a:lnSpc>
              <a:spcBef>
                <a:spcPts val="800"/>
              </a:spcBef>
              <a:spcAft>
                <a:spcPts val="0"/>
              </a:spcAft>
              <a:buClr>
                <a:schemeClr val="dk1"/>
              </a:buClr>
              <a:buSzPts val="1100"/>
              <a:buFont typeface="NVIDIA Sans"/>
              <a:buNone/>
              <a:defRPr sz="2200" b="0" i="0" u="none" strike="noStrike" cap="none">
                <a:solidFill>
                  <a:schemeClr val="dk1"/>
                </a:solidFill>
                <a:latin typeface="NVIDIA Sans"/>
                <a:ea typeface="NVIDIA Sans"/>
                <a:cs typeface="NVIDIA Sans"/>
                <a:sym typeface="NVIDIA Sans"/>
              </a:defRPr>
            </a:lvl4pPr>
            <a:lvl5pPr marL="4572000" marR="0" lvl="4" indent="-457200" algn="ctr" rtl="0">
              <a:lnSpc>
                <a:spcPct val="90000"/>
              </a:lnSpc>
              <a:spcBef>
                <a:spcPts val="800"/>
              </a:spcBef>
              <a:spcAft>
                <a:spcPts val="0"/>
              </a:spcAft>
              <a:buClr>
                <a:schemeClr val="dk1"/>
              </a:buClr>
              <a:buSzPts val="1100"/>
              <a:buFont typeface="NVIDIA Sans"/>
              <a:buNone/>
              <a:defRPr sz="2200" b="0"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Tree>
    <p:extLst>
      <p:ext uri="{BB962C8B-B14F-4D97-AF65-F5344CB8AC3E}">
        <p14:creationId xmlns:p14="http://schemas.microsoft.com/office/powerpoint/2010/main" val="5369525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Use Case Layout">
  <p:cSld name="Use Case Layout">
    <p:spTree>
      <p:nvGrpSpPr>
        <p:cNvPr id="1" name="Shape 1223"/>
        <p:cNvGrpSpPr/>
        <p:nvPr/>
      </p:nvGrpSpPr>
      <p:grpSpPr>
        <a:xfrm>
          <a:off x="0" y="0"/>
          <a:ext cx="0" cy="0"/>
          <a:chOff x="0" y="0"/>
          <a:chExt cx="0" cy="0"/>
        </a:xfrm>
      </p:grpSpPr>
      <p:pic>
        <p:nvPicPr>
          <p:cNvPr id="1224" name="Google Shape;1224;p129"/>
          <p:cNvPicPr preferRelativeResize="0"/>
          <p:nvPr/>
        </p:nvPicPr>
        <p:blipFill rotWithShape="1">
          <a:blip r:embed="rId2">
            <a:alphaModFix/>
          </a:blip>
          <a:srcRect/>
          <a:stretch/>
        </p:blipFill>
        <p:spPr>
          <a:xfrm>
            <a:off x="0" y="0"/>
            <a:ext cx="18288000" cy="10287000"/>
          </a:xfrm>
          <a:prstGeom prst="rect">
            <a:avLst/>
          </a:prstGeom>
          <a:noFill/>
          <a:ln>
            <a:noFill/>
          </a:ln>
        </p:spPr>
      </p:pic>
      <p:sp>
        <p:nvSpPr>
          <p:cNvPr id="1225" name="Google Shape;1225;p129"/>
          <p:cNvSpPr>
            <a:spLocks noGrp="1"/>
          </p:cNvSpPr>
          <p:nvPr>
            <p:ph type="pic" idx="2"/>
          </p:nvPr>
        </p:nvSpPr>
        <p:spPr>
          <a:xfrm>
            <a:off x="0" y="0"/>
            <a:ext cx="18288000" cy="10287000"/>
          </a:xfrm>
          <a:prstGeom prst="rect">
            <a:avLst/>
          </a:prstGeom>
          <a:solidFill>
            <a:srgbClr val="F2F2F2"/>
          </a:solidFill>
          <a:ln>
            <a:noFill/>
          </a:ln>
        </p:spPr>
      </p:sp>
    </p:spTree>
    <p:extLst>
      <p:ext uri="{BB962C8B-B14F-4D97-AF65-F5344CB8AC3E}">
        <p14:creationId xmlns:p14="http://schemas.microsoft.com/office/powerpoint/2010/main" val="6512806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1_Demo - Image Layout">
  <p:cSld name="1_Demo - Image Layout">
    <p:spTree>
      <p:nvGrpSpPr>
        <p:cNvPr id="1" name="Shape 1226"/>
        <p:cNvGrpSpPr/>
        <p:nvPr/>
      </p:nvGrpSpPr>
      <p:grpSpPr>
        <a:xfrm>
          <a:off x="0" y="0"/>
          <a:ext cx="0" cy="0"/>
          <a:chOff x="0" y="0"/>
          <a:chExt cx="0" cy="0"/>
        </a:xfrm>
      </p:grpSpPr>
      <p:pic>
        <p:nvPicPr>
          <p:cNvPr id="1227" name="Google Shape;1227;p130"/>
          <p:cNvPicPr preferRelativeResize="0"/>
          <p:nvPr/>
        </p:nvPicPr>
        <p:blipFill rotWithShape="1">
          <a:blip r:embed="rId2">
            <a:alphaModFix/>
          </a:blip>
          <a:srcRect/>
          <a:stretch/>
        </p:blipFill>
        <p:spPr>
          <a:xfrm>
            <a:off x="0" y="0"/>
            <a:ext cx="18288000" cy="10287000"/>
          </a:xfrm>
          <a:prstGeom prst="rect">
            <a:avLst/>
          </a:prstGeom>
          <a:noFill/>
          <a:ln>
            <a:noFill/>
          </a:ln>
        </p:spPr>
      </p:pic>
      <p:sp>
        <p:nvSpPr>
          <p:cNvPr id="1228" name="Google Shape;1228;p130"/>
          <p:cNvSpPr>
            <a:spLocks noGrp="1"/>
          </p:cNvSpPr>
          <p:nvPr>
            <p:ph type="pic" idx="2"/>
          </p:nvPr>
        </p:nvSpPr>
        <p:spPr>
          <a:xfrm>
            <a:off x="0" y="0"/>
            <a:ext cx="18288000" cy="10287000"/>
          </a:xfrm>
          <a:prstGeom prst="rect">
            <a:avLst/>
          </a:prstGeom>
          <a:solidFill>
            <a:srgbClr val="F2F2F2"/>
          </a:solidFill>
          <a:ln>
            <a:noFill/>
          </a:ln>
        </p:spPr>
      </p:sp>
    </p:spTree>
    <p:extLst>
      <p:ext uri="{BB962C8B-B14F-4D97-AF65-F5344CB8AC3E}">
        <p14:creationId xmlns:p14="http://schemas.microsoft.com/office/powerpoint/2010/main" val="19565433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Demo - Insert Video Layout">
  <p:cSld name="Demo - Insert Video Layout">
    <p:spTree>
      <p:nvGrpSpPr>
        <p:cNvPr id="1" name="Shape 1229"/>
        <p:cNvGrpSpPr/>
        <p:nvPr/>
      </p:nvGrpSpPr>
      <p:grpSpPr>
        <a:xfrm>
          <a:off x="0" y="0"/>
          <a:ext cx="0" cy="0"/>
          <a:chOff x="0" y="0"/>
          <a:chExt cx="0" cy="0"/>
        </a:xfrm>
      </p:grpSpPr>
      <p:sp>
        <p:nvSpPr>
          <p:cNvPr id="1230" name="Google Shape;1230;p131"/>
          <p:cNvSpPr/>
          <p:nvPr/>
        </p:nvSpPr>
        <p:spPr>
          <a:xfrm>
            <a:off x="0" y="0"/>
            <a:ext cx="18288000" cy="10287000"/>
          </a:xfrm>
          <a:prstGeom prst="rect">
            <a:avLst/>
          </a:prstGeom>
          <a:solidFill>
            <a:schemeClr val="dk1"/>
          </a:solidFill>
          <a:ln>
            <a:noFill/>
          </a:ln>
        </p:spPr>
        <p:txBody>
          <a:bodyPr spcFirstLastPara="1" wrap="square" lIns="137150" tIns="68550" rIns="137150" bIns="68550" anchor="ctr" anchorCtr="0">
            <a:noAutofit/>
          </a:bodyPr>
          <a:lstStyle/>
          <a:p>
            <a:pPr marL="0" marR="0" lvl="0" indent="0" algn="ctr" rtl="0">
              <a:lnSpc>
                <a:spcPct val="90000"/>
              </a:lnSpc>
              <a:spcBef>
                <a:spcPts val="0"/>
              </a:spcBef>
              <a:spcAft>
                <a:spcPts val="0"/>
              </a:spcAft>
              <a:buNone/>
            </a:pPr>
            <a:endParaRPr sz="2000">
              <a:solidFill>
                <a:schemeClr val="dk1"/>
              </a:solidFill>
              <a:latin typeface="NVIDIA Sans"/>
              <a:ea typeface="NVIDIA Sans"/>
              <a:cs typeface="NVIDIA Sans"/>
              <a:sym typeface="NVIDIA Sans"/>
            </a:endParaRPr>
          </a:p>
        </p:txBody>
      </p:sp>
      <p:sp>
        <p:nvSpPr>
          <p:cNvPr id="1231" name="Google Shape;1231;p131"/>
          <p:cNvSpPr>
            <a:spLocks noGrp="1"/>
          </p:cNvSpPr>
          <p:nvPr>
            <p:ph type="media" idx="2"/>
          </p:nvPr>
        </p:nvSpPr>
        <p:spPr>
          <a:xfrm>
            <a:off x="0" y="0"/>
            <a:ext cx="18288000" cy="10287000"/>
          </a:xfrm>
          <a:prstGeom prst="rect">
            <a:avLst/>
          </a:prstGeom>
          <a:solidFill>
            <a:srgbClr val="F2F2F2"/>
          </a:solidFill>
          <a:ln>
            <a:noFill/>
          </a:ln>
        </p:spPr>
        <p:txBody>
          <a:bodyPr spcFirstLastPara="1" wrap="square" lIns="68575" tIns="0" rIns="68575" bIns="3154675" anchor="ctr" anchorCtr="0">
            <a:noAutofit/>
          </a:bodyPr>
          <a:lstStyle>
            <a:lvl1pPr marR="0" lvl="0" algn="ctr" rtl="0">
              <a:lnSpc>
                <a:spcPct val="90000"/>
              </a:lnSpc>
              <a:spcBef>
                <a:spcPts val="1600"/>
              </a:spcBef>
              <a:spcAft>
                <a:spcPts val="0"/>
              </a:spcAft>
              <a:buClr>
                <a:schemeClr val="lt1"/>
              </a:buClr>
              <a:buSzPts val="2100"/>
              <a:buFont typeface="NVIDIA Sans"/>
              <a:buNone/>
              <a:defRPr sz="4200" b="1" i="0" u="none" strike="noStrike" cap="none">
                <a:solidFill>
                  <a:schemeClr val="lt1"/>
                </a:solidFill>
                <a:latin typeface="NVIDIA Sans"/>
                <a:ea typeface="NVIDIA Sans"/>
                <a:cs typeface="NVIDIA Sans"/>
                <a:sym typeface="NVIDIA Sans"/>
              </a:defRPr>
            </a:lvl1pPr>
            <a:lvl2pPr marR="0" lvl="1" algn="l" rtl="0">
              <a:lnSpc>
                <a:spcPct val="90000"/>
              </a:lnSpc>
              <a:spcBef>
                <a:spcPts val="800"/>
              </a:spcBef>
              <a:spcAft>
                <a:spcPts val="0"/>
              </a:spcAft>
              <a:buClr>
                <a:schemeClr val="dk1"/>
              </a:buClr>
              <a:buSzPts val="1800"/>
              <a:buFont typeface="NVIDIA Sans"/>
              <a:buChar char="•"/>
              <a:defRPr sz="3600" b="0" i="0" u="none" strike="noStrike" cap="none">
                <a:solidFill>
                  <a:schemeClr val="dk1"/>
                </a:solidFill>
                <a:latin typeface="NVIDIA Sans"/>
                <a:ea typeface="NVIDIA Sans"/>
                <a:cs typeface="NVIDIA Sans"/>
                <a:sym typeface="NVIDIA Sans"/>
              </a:defRPr>
            </a:lvl2pPr>
            <a:lvl3pPr marR="0" lvl="2" algn="l" rtl="0">
              <a:lnSpc>
                <a:spcPct val="90000"/>
              </a:lnSpc>
              <a:spcBef>
                <a:spcPts val="800"/>
              </a:spcBef>
              <a:spcAft>
                <a:spcPts val="0"/>
              </a:spcAft>
              <a:buClr>
                <a:schemeClr val="dk1"/>
              </a:buClr>
              <a:buSzPts val="1500"/>
              <a:buFont typeface="NVIDIA Sans"/>
              <a:buChar char="•"/>
              <a:defRPr sz="3000" b="0" i="0" u="none" strike="noStrike" cap="none">
                <a:solidFill>
                  <a:schemeClr val="dk1"/>
                </a:solidFill>
                <a:latin typeface="NVIDIA Sans"/>
                <a:ea typeface="NVIDIA Sans"/>
                <a:cs typeface="NVIDIA Sans"/>
                <a:sym typeface="NVIDIA Sans"/>
              </a:defRPr>
            </a:lvl3pPr>
            <a:lvl4pPr marR="0" lvl="3"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4pPr>
            <a:lvl5pPr marR="0" lvl="4"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5pPr>
            <a:lvl6pPr marR="0" lvl="5"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R="0" lvl="6"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R="0" lvl="7"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R="0" lvl="8"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Tree>
    <p:extLst>
      <p:ext uri="{BB962C8B-B14F-4D97-AF65-F5344CB8AC3E}">
        <p14:creationId xmlns:p14="http://schemas.microsoft.com/office/powerpoint/2010/main" val="42331988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meline">
  <p:cSld name="Timeline">
    <p:spTree>
      <p:nvGrpSpPr>
        <p:cNvPr id="1" name="Shape 1232"/>
        <p:cNvGrpSpPr/>
        <p:nvPr/>
      </p:nvGrpSpPr>
      <p:grpSpPr>
        <a:xfrm>
          <a:off x="0" y="0"/>
          <a:ext cx="0" cy="0"/>
          <a:chOff x="0" y="0"/>
          <a:chExt cx="0" cy="0"/>
        </a:xfrm>
      </p:grpSpPr>
      <p:pic>
        <p:nvPicPr>
          <p:cNvPr id="1233" name="Google Shape;1233;p132" descr="A green and white background&#10;&#10;Description automatically generated"/>
          <p:cNvPicPr preferRelativeResize="0"/>
          <p:nvPr/>
        </p:nvPicPr>
        <p:blipFill rotWithShape="1">
          <a:blip r:embed="rId2">
            <a:alphaModFix/>
          </a:blip>
          <a:srcRect/>
          <a:stretch/>
        </p:blipFill>
        <p:spPr>
          <a:xfrm>
            <a:off x="0" y="0"/>
            <a:ext cx="18288000" cy="10287000"/>
          </a:xfrm>
          <a:prstGeom prst="rect">
            <a:avLst/>
          </a:prstGeom>
          <a:noFill/>
          <a:ln>
            <a:noFill/>
          </a:ln>
        </p:spPr>
      </p:pic>
      <p:sp>
        <p:nvSpPr>
          <p:cNvPr id="1234" name="Google Shape;1234;p132"/>
          <p:cNvSpPr/>
          <p:nvPr/>
        </p:nvSpPr>
        <p:spPr>
          <a:xfrm>
            <a:off x="0" y="3481959"/>
            <a:ext cx="18288000" cy="6805042"/>
          </a:xfrm>
          <a:prstGeom prst="rect">
            <a:avLst/>
          </a:prstGeom>
          <a:gradFill>
            <a:gsLst>
              <a:gs pos="0">
                <a:schemeClr val="dk1"/>
              </a:gs>
              <a:gs pos="78000">
                <a:srgbClr val="FFFFFF">
                  <a:alpha val="54901"/>
                </a:srgbClr>
              </a:gs>
              <a:gs pos="100000">
                <a:srgbClr val="FFFFFF">
                  <a:alpha val="0"/>
                </a:srgbClr>
              </a:gs>
            </a:gsLst>
            <a:lin ang="5400000" scaled="0"/>
          </a:gradFill>
          <a:ln>
            <a:noFill/>
          </a:ln>
        </p:spPr>
        <p:txBody>
          <a:bodyPr spcFirstLastPara="1" wrap="square" lIns="137150" tIns="68550" rIns="137150" bIns="68550" anchor="ctr" anchorCtr="0">
            <a:noAutofit/>
          </a:bodyPr>
          <a:lstStyle/>
          <a:p>
            <a:pPr marL="0" marR="0" lvl="0" indent="0" algn="ctr" rtl="0">
              <a:lnSpc>
                <a:spcPct val="90000"/>
              </a:lnSpc>
              <a:spcBef>
                <a:spcPts val="0"/>
              </a:spcBef>
              <a:spcAft>
                <a:spcPts val="0"/>
              </a:spcAft>
              <a:buNone/>
            </a:pPr>
            <a:endParaRPr sz="2000">
              <a:solidFill>
                <a:schemeClr val="dk1"/>
              </a:solidFill>
              <a:latin typeface="NVIDIA Sans"/>
              <a:ea typeface="NVIDIA Sans"/>
              <a:cs typeface="NVIDIA Sans"/>
              <a:sym typeface="NVIDIA Sans"/>
            </a:endParaRPr>
          </a:p>
        </p:txBody>
      </p:sp>
      <p:cxnSp>
        <p:nvCxnSpPr>
          <p:cNvPr id="1235" name="Google Shape;1235;p132"/>
          <p:cNvCxnSpPr/>
          <p:nvPr/>
        </p:nvCxnSpPr>
        <p:spPr>
          <a:xfrm>
            <a:off x="0" y="5664638"/>
            <a:ext cx="18288000" cy="0"/>
          </a:xfrm>
          <a:prstGeom prst="straightConnector1">
            <a:avLst/>
          </a:prstGeom>
          <a:noFill/>
          <a:ln w="50800" cap="flat" cmpd="sng">
            <a:solidFill>
              <a:schemeClr val="dk2"/>
            </a:solidFill>
            <a:prstDash val="solid"/>
            <a:round/>
            <a:headEnd type="none" w="sm" len="sm"/>
            <a:tailEnd type="none" w="sm" len="sm"/>
          </a:ln>
        </p:spPr>
      </p:cxnSp>
      <p:sp>
        <p:nvSpPr>
          <p:cNvPr id="1236" name="Google Shape;1236;p132"/>
          <p:cNvSpPr txBox="1">
            <a:spLocks noGrp="1"/>
          </p:cNvSpPr>
          <p:nvPr>
            <p:ph type="title"/>
          </p:nvPr>
        </p:nvSpPr>
        <p:spPr>
          <a:xfrm>
            <a:off x="1257300" y="0"/>
            <a:ext cx="15773400" cy="12573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lt1"/>
              </a:buClr>
              <a:buSzPts val="1800"/>
              <a:buFont typeface="NVIDIA Sans"/>
              <a:buNone/>
              <a:defRPr sz="3600" b="1" cap="none">
                <a:solidFill>
                  <a:schemeClr val="lt1"/>
                </a:solidFill>
                <a:latin typeface="NVIDIA Sans"/>
                <a:ea typeface="NVIDIA Sans"/>
                <a:cs typeface="NVIDIA Sans"/>
                <a:sym typeface="NVIDIA Sans"/>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237" name="Google Shape;1237;p132"/>
          <p:cNvSpPr txBox="1">
            <a:spLocks noGrp="1"/>
          </p:cNvSpPr>
          <p:nvPr>
            <p:ph type="body" idx="1"/>
          </p:nvPr>
        </p:nvSpPr>
        <p:spPr>
          <a:xfrm>
            <a:off x="1257300" y="1243584"/>
            <a:ext cx="15773400" cy="704088"/>
          </a:xfrm>
          <a:prstGeom prst="rect">
            <a:avLst/>
          </a:prstGeom>
          <a:noFill/>
          <a:ln>
            <a:noFill/>
          </a:ln>
        </p:spPr>
        <p:txBody>
          <a:bodyPr spcFirstLastPara="1" wrap="square" lIns="68575" tIns="34275" rIns="68575" bIns="34275" anchor="t" anchorCtr="0">
            <a:noAutofit/>
          </a:bodyPr>
          <a:lstStyle>
            <a:lvl1pPr marL="914400" marR="0" lvl="0" indent="-457200" algn="ctr" rtl="0">
              <a:lnSpc>
                <a:spcPct val="90000"/>
              </a:lnSpc>
              <a:spcBef>
                <a:spcPts val="0"/>
              </a:spcBef>
              <a:spcAft>
                <a:spcPts val="0"/>
              </a:spcAft>
              <a:buClr>
                <a:schemeClr val="dk2"/>
              </a:buClr>
              <a:buSzPts val="1200"/>
              <a:buFont typeface="NVIDIA Sans"/>
              <a:buNone/>
              <a:defRPr sz="2400" b="0" i="0" u="none" strike="noStrike" cap="none">
                <a:solidFill>
                  <a:schemeClr val="dk2"/>
                </a:solidFill>
                <a:latin typeface="NVIDIA Sans"/>
                <a:ea typeface="NVIDIA Sans"/>
                <a:cs typeface="NVIDIA Sans"/>
                <a:sym typeface="NVIDIA Sans"/>
              </a:defRPr>
            </a:lvl1pPr>
            <a:lvl2pPr marL="1828800" marR="0" lvl="1" indent="-457200" algn="ctr" rtl="0">
              <a:lnSpc>
                <a:spcPct val="90000"/>
              </a:lnSpc>
              <a:spcBef>
                <a:spcPts val="800"/>
              </a:spcBef>
              <a:spcAft>
                <a:spcPts val="0"/>
              </a:spcAft>
              <a:buClr>
                <a:schemeClr val="dk1"/>
              </a:buClr>
              <a:buSzPts val="1100"/>
              <a:buFont typeface="NVIDIA Sans"/>
              <a:buNone/>
              <a:defRPr sz="2200" b="0" i="0" u="none" strike="noStrike" cap="none">
                <a:solidFill>
                  <a:schemeClr val="dk1"/>
                </a:solidFill>
                <a:latin typeface="NVIDIA Sans"/>
                <a:ea typeface="NVIDIA Sans"/>
                <a:cs typeface="NVIDIA Sans"/>
                <a:sym typeface="NVIDIA Sans"/>
              </a:defRPr>
            </a:lvl2pPr>
            <a:lvl3pPr marL="2743200" marR="0" lvl="2" indent="-457200" algn="ctr" rtl="0">
              <a:lnSpc>
                <a:spcPct val="90000"/>
              </a:lnSpc>
              <a:spcBef>
                <a:spcPts val="800"/>
              </a:spcBef>
              <a:spcAft>
                <a:spcPts val="0"/>
              </a:spcAft>
              <a:buClr>
                <a:schemeClr val="dk1"/>
              </a:buClr>
              <a:buSzPts val="1100"/>
              <a:buFont typeface="NVIDIA Sans"/>
              <a:buNone/>
              <a:defRPr sz="2200" b="0" i="0" u="none" strike="noStrike" cap="none">
                <a:solidFill>
                  <a:schemeClr val="dk1"/>
                </a:solidFill>
                <a:latin typeface="NVIDIA Sans"/>
                <a:ea typeface="NVIDIA Sans"/>
                <a:cs typeface="NVIDIA Sans"/>
                <a:sym typeface="NVIDIA Sans"/>
              </a:defRPr>
            </a:lvl3pPr>
            <a:lvl4pPr marL="3657600" marR="0" lvl="3" indent="-457200" algn="ctr" rtl="0">
              <a:lnSpc>
                <a:spcPct val="90000"/>
              </a:lnSpc>
              <a:spcBef>
                <a:spcPts val="800"/>
              </a:spcBef>
              <a:spcAft>
                <a:spcPts val="0"/>
              </a:spcAft>
              <a:buClr>
                <a:schemeClr val="dk1"/>
              </a:buClr>
              <a:buSzPts val="1100"/>
              <a:buFont typeface="NVIDIA Sans"/>
              <a:buNone/>
              <a:defRPr sz="2200" b="0" i="0" u="none" strike="noStrike" cap="none">
                <a:solidFill>
                  <a:schemeClr val="dk1"/>
                </a:solidFill>
                <a:latin typeface="NVIDIA Sans"/>
                <a:ea typeface="NVIDIA Sans"/>
                <a:cs typeface="NVIDIA Sans"/>
                <a:sym typeface="NVIDIA Sans"/>
              </a:defRPr>
            </a:lvl4pPr>
            <a:lvl5pPr marL="4572000" marR="0" lvl="4" indent="-457200" algn="ctr" rtl="0">
              <a:lnSpc>
                <a:spcPct val="90000"/>
              </a:lnSpc>
              <a:spcBef>
                <a:spcPts val="800"/>
              </a:spcBef>
              <a:spcAft>
                <a:spcPts val="0"/>
              </a:spcAft>
              <a:buClr>
                <a:schemeClr val="dk1"/>
              </a:buClr>
              <a:buSzPts val="1100"/>
              <a:buFont typeface="NVIDIA Sans"/>
              <a:buNone/>
              <a:defRPr sz="2200" b="0"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Tree>
    <p:extLst>
      <p:ext uri="{BB962C8B-B14F-4D97-AF65-F5344CB8AC3E}">
        <p14:creationId xmlns:p14="http://schemas.microsoft.com/office/powerpoint/2010/main" val="23526371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omplex_Timeline">
  <p:cSld name="Complex_Timeline">
    <p:spTree>
      <p:nvGrpSpPr>
        <p:cNvPr id="1" name="Shape 1238"/>
        <p:cNvGrpSpPr/>
        <p:nvPr/>
      </p:nvGrpSpPr>
      <p:grpSpPr>
        <a:xfrm>
          <a:off x="0" y="0"/>
          <a:ext cx="0" cy="0"/>
          <a:chOff x="0" y="0"/>
          <a:chExt cx="0" cy="0"/>
        </a:xfrm>
      </p:grpSpPr>
      <p:pic>
        <p:nvPicPr>
          <p:cNvPr id="1239" name="Google Shape;1239;p133" descr="A green and white background&#10;&#10;Description automatically generated"/>
          <p:cNvPicPr preferRelativeResize="0"/>
          <p:nvPr/>
        </p:nvPicPr>
        <p:blipFill rotWithShape="1">
          <a:blip r:embed="rId2">
            <a:alphaModFix/>
          </a:blip>
          <a:srcRect/>
          <a:stretch/>
        </p:blipFill>
        <p:spPr>
          <a:xfrm>
            <a:off x="0" y="0"/>
            <a:ext cx="18288000" cy="10287000"/>
          </a:xfrm>
          <a:prstGeom prst="rect">
            <a:avLst/>
          </a:prstGeom>
          <a:noFill/>
          <a:ln>
            <a:noFill/>
          </a:ln>
        </p:spPr>
      </p:pic>
      <p:sp>
        <p:nvSpPr>
          <p:cNvPr id="1240" name="Google Shape;1240;p133"/>
          <p:cNvSpPr/>
          <p:nvPr/>
        </p:nvSpPr>
        <p:spPr>
          <a:xfrm>
            <a:off x="0" y="3481959"/>
            <a:ext cx="18288000" cy="6805042"/>
          </a:xfrm>
          <a:prstGeom prst="rect">
            <a:avLst/>
          </a:prstGeom>
          <a:gradFill>
            <a:gsLst>
              <a:gs pos="0">
                <a:schemeClr val="dk1"/>
              </a:gs>
              <a:gs pos="78000">
                <a:srgbClr val="FFFFFF">
                  <a:alpha val="54901"/>
                </a:srgbClr>
              </a:gs>
              <a:gs pos="100000">
                <a:srgbClr val="FFFFFF">
                  <a:alpha val="0"/>
                </a:srgbClr>
              </a:gs>
            </a:gsLst>
            <a:lin ang="5400000" scaled="0"/>
          </a:gradFill>
          <a:ln>
            <a:noFill/>
          </a:ln>
        </p:spPr>
        <p:txBody>
          <a:bodyPr spcFirstLastPara="1" wrap="square" lIns="137150" tIns="68550" rIns="137150" bIns="68550" anchor="ctr" anchorCtr="0">
            <a:noAutofit/>
          </a:bodyPr>
          <a:lstStyle/>
          <a:p>
            <a:pPr marL="0" marR="0" lvl="0" indent="0" algn="ctr" rtl="0">
              <a:lnSpc>
                <a:spcPct val="90000"/>
              </a:lnSpc>
              <a:spcBef>
                <a:spcPts val="0"/>
              </a:spcBef>
              <a:spcAft>
                <a:spcPts val="0"/>
              </a:spcAft>
              <a:buNone/>
            </a:pPr>
            <a:endParaRPr sz="2000">
              <a:solidFill>
                <a:schemeClr val="dk1"/>
              </a:solidFill>
              <a:latin typeface="NVIDIA Sans"/>
              <a:ea typeface="NVIDIA Sans"/>
              <a:cs typeface="NVIDIA Sans"/>
              <a:sym typeface="NVIDIA Sans"/>
            </a:endParaRPr>
          </a:p>
        </p:txBody>
      </p:sp>
      <p:sp>
        <p:nvSpPr>
          <p:cNvPr id="1241" name="Google Shape;1241;p133"/>
          <p:cNvSpPr txBox="1">
            <a:spLocks noGrp="1"/>
          </p:cNvSpPr>
          <p:nvPr>
            <p:ph type="title"/>
          </p:nvPr>
        </p:nvSpPr>
        <p:spPr>
          <a:xfrm>
            <a:off x="1257300" y="0"/>
            <a:ext cx="15773400" cy="12573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lt1"/>
              </a:buClr>
              <a:buSzPts val="1800"/>
              <a:buFont typeface="NVIDIA Sans"/>
              <a:buNone/>
              <a:defRPr sz="3600" b="1" cap="none">
                <a:solidFill>
                  <a:schemeClr val="lt1"/>
                </a:solidFill>
                <a:latin typeface="NVIDIA Sans"/>
                <a:ea typeface="NVIDIA Sans"/>
                <a:cs typeface="NVIDIA Sans"/>
                <a:sym typeface="NVIDIA Sans"/>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242" name="Google Shape;1242;p133"/>
          <p:cNvSpPr txBox="1">
            <a:spLocks noGrp="1"/>
          </p:cNvSpPr>
          <p:nvPr>
            <p:ph type="body" idx="1"/>
          </p:nvPr>
        </p:nvSpPr>
        <p:spPr>
          <a:xfrm>
            <a:off x="1257300" y="1243584"/>
            <a:ext cx="15773400" cy="704088"/>
          </a:xfrm>
          <a:prstGeom prst="rect">
            <a:avLst/>
          </a:prstGeom>
          <a:noFill/>
          <a:ln>
            <a:noFill/>
          </a:ln>
        </p:spPr>
        <p:txBody>
          <a:bodyPr spcFirstLastPara="1" wrap="square" lIns="68575" tIns="34275" rIns="68575" bIns="34275" anchor="t" anchorCtr="0">
            <a:noAutofit/>
          </a:bodyPr>
          <a:lstStyle>
            <a:lvl1pPr marL="914400" marR="0" lvl="0" indent="-457200" algn="ctr" rtl="0">
              <a:lnSpc>
                <a:spcPct val="90000"/>
              </a:lnSpc>
              <a:spcBef>
                <a:spcPts val="0"/>
              </a:spcBef>
              <a:spcAft>
                <a:spcPts val="0"/>
              </a:spcAft>
              <a:buClr>
                <a:schemeClr val="dk2"/>
              </a:buClr>
              <a:buSzPts val="1200"/>
              <a:buFont typeface="NVIDIA Sans"/>
              <a:buNone/>
              <a:defRPr sz="2400" b="0" i="0" u="none" strike="noStrike" cap="none">
                <a:solidFill>
                  <a:schemeClr val="dk2"/>
                </a:solidFill>
                <a:latin typeface="NVIDIA Sans"/>
                <a:ea typeface="NVIDIA Sans"/>
                <a:cs typeface="NVIDIA Sans"/>
                <a:sym typeface="NVIDIA Sans"/>
              </a:defRPr>
            </a:lvl1pPr>
            <a:lvl2pPr marL="1828800" marR="0" lvl="1" indent="-457200" algn="ctr" rtl="0">
              <a:lnSpc>
                <a:spcPct val="90000"/>
              </a:lnSpc>
              <a:spcBef>
                <a:spcPts val="800"/>
              </a:spcBef>
              <a:spcAft>
                <a:spcPts val="0"/>
              </a:spcAft>
              <a:buClr>
                <a:schemeClr val="dk1"/>
              </a:buClr>
              <a:buSzPts val="1100"/>
              <a:buFont typeface="NVIDIA Sans"/>
              <a:buNone/>
              <a:defRPr sz="2200" b="0" i="0" u="none" strike="noStrike" cap="none">
                <a:solidFill>
                  <a:schemeClr val="dk1"/>
                </a:solidFill>
                <a:latin typeface="NVIDIA Sans"/>
                <a:ea typeface="NVIDIA Sans"/>
                <a:cs typeface="NVIDIA Sans"/>
                <a:sym typeface="NVIDIA Sans"/>
              </a:defRPr>
            </a:lvl2pPr>
            <a:lvl3pPr marL="2743200" marR="0" lvl="2" indent="-457200" algn="ctr" rtl="0">
              <a:lnSpc>
                <a:spcPct val="90000"/>
              </a:lnSpc>
              <a:spcBef>
                <a:spcPts val="800"/>
              </a:spcBef>
              <a:spcAft>
                <a:spcPts val="0"/>
              </a:spcAft>
              <a:buClr>
                <a:schemeClr val="dk1"/>
              </a:buClr>
              <a:buSzPts val="1100"/>
              <a:buFont typeface="NVIDIA Sans"/>
              <a:buNone/>
              <a:defRPr sz="2200" b="0" i="0" u="none" strike="noStrike" cap="none">
                <a:solidFill>
                  <a:schemeClr val="dk1"/>
                </a:solidFill>
                <a:latin typeface="NVIDIA Sans"/>
                <a:ea typeface="NVIDIA Sans"/>
                <a:cs typeface="NVIDIA Sans"/>
                <a:sym typeface="NVIDIA Sans"/>
              </a:defRPr>
            </a:lvl3pPr>
            <a:lvl4pPr marL="3657600" marR="0" lvl="3" indent="-457200" algn="ctr" rtl="0">
              <a:lnSpc>
                <a:spcPct val="90000"/>
              </a:lnSpc>
              <a:spcBef>
                <a:spcPts val="800"/>
              </a:spcBef>
              <a:spcAft>
                <a:spcPts val="0"/>
              </a:spcAft>
              <a:buClr>
                <a:schemeClr val="dk1"/>
              </a:buClr>
              <a:buSzPts val="1100"/>
              <a:buFont typeface="NVIDIA Sans"/>
              <a:buNone/>
              <a:defRPr sz="2200" b="0" i="0" u="none" strike="noStrike" cap="none">
                <a:solidFill>
                  <a:schemeClr val="dk1"/>
                </a:solidFill>
                <a:latin typeface="NVIDIA Sans"/>
                <a:ea typeface="NVIDIA Sans"/>
                <a:cs typeface="NVIDIA Sans"/>
                <a:sym typeface="NVIDIA Sans"/>
              </a:defRPr>
            </a:lvl4pPr>
            <a:lvl5pPr marL="4572000" marR="0" lvl="4" indent="-457200" algn="ctr" rtl="0">
              <a:lnSpc>
                <a:spcPct val="90000"/>
              </a:lnSpc>
              <a:spcBef>
                <a:spcPts val="800"/>
              </a:spcBef>
              <a:spcAft>
                <a:spcPts val="0"/>
              </a:spcAft>
              <a:buClr>
                <a:schemeClr val="dk1"/>
              </a:buClr>
              <a:buSzPts val="1100"/>
              <a:buFont typeface="NVIDIA Sans"/>
              <a:buNone/>
              <a:defRPr sz="2200" b="0"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Tree>
    <p:extLst>
      <p:ext uri="{BB962C8B-B14F-4D97-AF65-F5344CB8AC3E}">
        <p14:creationId xmlns:p14="http://schemas.microsoft.com/office/powerpoint/2010/main" val="7252007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meline w/ Images Layout">
  <p:cSld name="Timeline w/ Images Layout">
    <p:spTree>
      <p:nvGrpSpPr>
        <p:cNvPr id="1" name="Shape 1243"/>
        <p:cNvGrpSpPr/>
        <p:nvPr/>
      </p:nvGrpSpPr>
      <p:grpSpPr>
        <a:xfrm>
          <a:off x="0" y="0"/>
          <a:ext cx="0" cy="0"/>
          <a:chOff x="0" y="0"/>
          <a:chExt cx="0" cy="0"/>
        </a:xfrm>
      </p:grpSpPr>
      <p:pic>
        <p:nvPicPr>
          <p:cNvPr id="1244" name="Google Shape;1244;p134" descr="A green and white background&#10;&#10;Description automatically generated"/>
          <p:cNvPicPr preferRelativeResize="0"/>
          <p:nvPr/>
        </p:nvPicPr>
        <p:blipFill rotWithShape="1">
          <a:blip r:embed="rId2">
            <a:alphaModFix/>
          </a:blip>
          <a:srcRect/>
          <a:stretch/>
        </p:blipFill>
        <p:spPr>
          <a:xfrm>
            <a:off x="0" y="0"/>
            <a:ext cx="18288000" cy="10287000"/>
          </a:xfrm>
          <a:prstGeom prst="rect">
            <a:avLst/>
          </a:prstGeom>
          <a:noFill/>
          <a:ln>
            <a:noFill/>
          </a:ln>
        </p:spPr>
      </p:pic>
      <p:sp>
        <p:nvSpPr>
          <p:cNvPr id="1245" name="Google Shape;1245;p134"/>
          <p:cNvSpPr/>
          <p:nvPr/>
        </p:nvSpPr>
        <p:spPr>
          <a:xfrm>
            <a:off x="0" y="3481959"/>
            <a:ext cx="18288000" cy="6805042"/>
          </a:xfrm>
          <a:prstGeom prst="rect">
            <a:avLst/>
          </a:prstGeom>
          <a:gradFill>
            <a:gsLst>
              <a:gs pos="0">
                <a:schemeClr val="dk1"/>
              </a:gs>
              <a:gs pos="78000">
                <a:srgbClr val="FFFFFF">
                  <a:alpha val="54901"/>
                </a:srgbClr>
              </a:gs>
              <a:gs pos="100000">
                <a:srgbClr val="FFFFFF">
                  <a:alpha val="0"/>
                </a:srgbClr>
              </a:gs>
            </a:gsLst>
            <a:lin ang="5400000" scaled="0"/>
          </a:gradFill>
          <a:ln>
            <a:noFill/>
          </a:ln>
        </p:spPr>
        <p:txBody>
          <a:bodyPr spcFirstLastPara="1" wrap="square" lIns="137150" tIns="68550" rIns="137150" bIns="68550" anchor="ctr" anchorCtr="0">
            <a:noAutofit/>
          </a:bodyPr>
          <a:lstStyle/>
          <a:p>
            <a:pPr marL="0" marR="0" lvl="0" indent="0" algn="ctr" rtl="0">
              <a:lnSpc>
                <a:spcPct val="90000"/>
              </a:lnSpc>
              <a:spcBef>
                <a:spcPts val="0"/>
              </a:spcBef>
              <a:spcAft>
                <a:spcPts val="0"/>
              </a:spcAft>
              <a:buNone/>
            </a:pPr>
            <a:endParaRPr sz="2000">
              <a:solidFill>
                <a:schemeClr val="dk1"/>
              </a:solidFill>
              <a:latin typeface="NVIDIA Sans"/>
              <a:ea typeface="NVIDIA Sans"/>
              <a:cs typeface="NVIDIA Sans"/>
              <a:sym typeface="NVIDIA Sans"/>
            </a:endParaRPr>
          </a:p>
        </p:txBody>
      </p:sp>
      <p:sp>
        <p:nvSpPr>
          <p:cNvPr id="1246" name="Google Shape;1246;p134"/>
          <p:cNvSpPr txBox="1">
            <a:spLocks noGrp="1"/>
          </p:cNvSpPr>
          <p:nvPr>
            <p:ph type="title"/>
          </p:nvPr>
        </p:nvSpPr>
        <p:spPr>
          <a:xfrm>
            <a:off x="1257300" y="0"/>
            <a:ext cx="15773400" cy="12573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lt1"/>
              </a:buClr>
              <a:buSzPts val="1800"/>
              <a:buFont typeface="NVIDIA Sans"/>
              <a:buNone/>
              <a:defRPr sz="3600" b="1" cap="none">
                <a:solidFill>
                  <a:schemeClr val="lt1"/>
                </a:solidFill>
                <a:latin typeface="NVIDIA Sans"/>
                <a:ea typeface="NVIDIA Sans"/>
                <a:cs typeface="NVIDIA Sans"/>
                <a:sym typeface="NVIDIA Sans"/>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247" name="Google Shape;1247;p134"/>
          <p:cNvSpPr txBox="1">
            <a:spLocks noGrp="1"/>
          </p:cNvSpPr>
          <p:nvPr>
            <p:ph type="body" idx="1"/>
          </p:nvPr>
        </p:nvSpPr>
        <p:spPr>
          <a:xfrm>
            <a:off x="1257300" y="1243584"/>
            <a:ext cx="15773400" cy="704088"/>
          </a:xfrm>
          <a:prstGeom prst="rect">
            <a:avLst/>
          </a:prstGeom>
          <a:noFill/>
          <a:ln>
            <a:noFill/>
          </a:ln>
        </p:spPr>
        <p:txBody>
          <a:bodyPr spcFirstLastPara="1" wrap="square" lIns="68575" tIns="34275" rIns="68575" bIns="34275" anchor="t" anchorCtr="0">
            <a:noAutofit/>
          </a:bodyPr>
          <a:lstStyle>
            <a:lvl1pPr marL="914400" marR="0" lvl="0" indent="-457200" algn="ctr" rtl="0">
              <a:lnSpc>
                <a:spcPct val="90000"/>
              </a:lnSpc>
              <a:spcBef>
                <a:spcPts val="0"/>
              </a:spcBef>
              <a:spcAft>
                <a:spcPts val="0"/>
              </a:spcAft>
              <a:buClr>
                <a:schemeClr val="dk2"/>
              </a:buClr>
              <a:buSzPts val="1200"/>
              <a:buFont typeface="NVIDIA Sans"/>
              <a:buNone/>
              <a:defRPr sz="2400" b="0" i="0" u="none" strike="noStrike" cap="none">
                <a:solidFill>
                  <a:schemeClr val="dk2"/>
                </a:solidFill>
                <a:latin typeface="NVIDIA Sans"/>
                <a:ea typeface="NVIDIA Sans"/>
                <a:cs typeface="NVIDIA Sans"/>
                <a:sym typeface="NVIDIA Sans"/>
              </a:defRPr>
            </a:lvl1pPr>
            <a:lvl2pPr marL="1828800" marR="0" lvl="1" indent="-457200" algn="ctr" rtl="0">
              <a:lnSpc>
                <a:spcPct val="90000"/>
              </a:lnSpc>
              <a:spcBef>
                <a:spcPts val="800"/>
              </a:spcBef>
              <a:spcAft>
                <a:spcPts val="0"/>
              </a:spcAft>
              <a:buClr>
                <a:schemeClr val="dk1"/>
              </a:buClr>
              <a:buSzPts val="1100"/>
              <a:buFont typeface="NVIDIA Sans"/>
              <a:buNone/>
              <a:defRPr sz="2200" b="0" i="0" u="none" strike="noStrike" cap="none">
                <a:solidFill>
                  <a:schemeClr val="dk1"/>
                </a:solidFill>
                <a:latin typeface="NVIDIA Sans"/>
                <a:ea typeface="NVIDIA Sans"/>
                <a:cs typeface="NVIDIA Sans"/>
                <a:sym typeface="NVIDIA Sans"/>
              </a:defRPr>
            </a:lvl2pPr>
            <a:lvl3pPr marL="2743200" marR="0" lvl="2" indent="-457200" algn="ctr" rtl="0">
              <a:lnSpc>
                <a:spcPct val="90000"/>
              </a:lnSpc>
              <a:spcBef>
                <a:spcPts val="800"/>
              </a:spcBef>
              <a:spcAft>
                <a:spcPts val="0"/>
              </a:spcAft>
              <a:buClr>
                <a:schemeClr val="dk1"/>
              </a:buClr>
              <a:buSzPts val="1100"/>
              <a:buFont typeface="NVIDIA Sans"/>
              <a:buNone/>
              <a:defRPr sz="2200" b="0" i="0" u="none" strike="noStrike" cap="none">
                <a:solidFill>
                  <a:schemeClr val="dk1"/>
                </a:solidFill>
                <a:latin typeface="NVIDIA Sans"/>
                <a:ea typeface="NVIDIA Sans"/>
                <a:cs typeface="NVIDIA Sans"/>
                <a:sym typeface="NVIDIA Sans"/>
              </a:defRPr>
            </a:lvl3pPr>
            <a:lvl4pPr marL="3657600" marR="0" lvl="3" indent="-457200" algn="ctr" rtl="0">
              <a:lnSpc>
                <a:spcPct val="90000"/>
              </a:lnSpc>
              <a:spcBef>
                <a:spcPts val="800"/>
              </a:spcBef>
              <a:spcAft>
                <a:spcPts val="0"/>
              </a:spcAft>
              <a:buClr>
                <a:schemeClr val="dk1"/>
              </a:buClr>
              <a:buSzPts val="1100"/>
              <a:buFont typeface="NVIDIA Sans"/>
              <a:buNone/>
              <a:defRPr sz="2200" b="0" i="0" u="none" strike="noStrike" cap="none">
                <a:solidFill>
                  <a:schemeClr val="dk1"/>
                </a:solidFill>
                <a:latin typeface="NVIDIA Sans"/>
                <a:ea typeface="NVIDIA Sans"/>
                <a:cs typeface="NVIDIA Sans"/>
                <a:sym typeface="NVIDIA Sans"/>
              </a:defRPr>
            </a:lvl4pPr>
            <a:lvl5pPr marL="4572000" marR="0" lvl="4" indent="-457200" algn="ctr" rtl="0">
              <a:lnSpc>
                <a:spcPct val="90000"/>
              </a:lnSpc>
              <a:spcBef>
                <a:spcPts val="800"/>
              </a:spcBef>
              <a:spcAft>
                <a:spcPts val="0"/>
              </a:spcAft>
              <a:buClr>
                <a:schemeClr val="dk1"/>
              </a:buClr>
              <a:buSzPts val="1100"/>
              <a:buFont typeface="NVIDIA Sans"/>
              <a:buNone/>
              <a:defRPr sz="2200" b="0"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cxnSp>
        <p:nvCxnSpPr>
          <p:cNvPr id="1248" name="Google Shape;1248;p134"/>
          <p:cNvCxnSpPr/>
          <p:nvPr/>
        </p:nvCxnSpPr>
        <p:spPr>
          <a:xfrm>
            <a:off x="0" y="6258560"/>
            <a:ext cx="18288000" cy="0"/>
          </a:xfrm>
          <a:prstGeom prst="straightConnector1">
            <a:avLst/>
          </a:prstGeom>
          <a:noFill/>
          <a:ln w="50800" cap="flat" cmpd="sng">
            <a:solidFill>
              <a:schemeClr val="dk2"/>
            </a:solidFill>
            <a:prstDash val="solid"/>
            <a:round/>
            <a:headEnd type="none" w="sm" len="sm"/>
            <a:tailEnd type="none" w="sm" len="sm"/>
          </a:ln>
        </p:spPr>
      </p:cxnSp>
      <p:sp>
        <p:nvSpPr>
          <p:cNvPr id="1249" name="Google Shape;1249;p134"/>
          <p:cNvSpPr>
            <a:spLocks noGrp="1"/>
          </p:cNvSpPr>
          <p:nvPr>
            <p:ph type="pic" idx="2"/>
          </p:nvPr>
        </p:nvSpPr>
        <p:spPr>
          <a:xfrm>
            <a:off x="552450" y="4414426"/>
            <a:ext cx="3086108" cy="2104696"/>
          </a:xfrm>
          <a:prstGeom prst="rect">
            <a:avLst/>
          </a:prstGeom>
          <a:solidFill>
            <a:schemeClr val="lt2"/>
          </a:solidFill>
          <a:ln w="9525" cap="flat" cmpd="sng">
            <a:solidFill>
              <a:schemeClr val="accent5"/>
            </a:solidFill>
            <a:prstDash val="solid"/>
            <a:round/>
            <a:headEnd type="none" w="sm" len="sm"/>
            <a:tailEnd type="none" w="sm" len="sm"/>
          </a:ln>
        </p:spPr>
      </p:sp>
      <p:sp>
        <p:nvSpPr>
          <p:cNvPr id="1250" name="Google Shape;1250;p134"/>
          <p:cNvSpPr txBox="1">
            <a:spLocks noGrp="1"/>
          </p:cNvSpPr>
          <p:nvPr>
            <p:ph type="body" idx="3"/>
          </p:nvPr>
        </p:nvSpPr>
        <p:spPr>
          <a:xfrm>
            <a:off x="552453" y="3617840"/>
            <a:ext cx="3086106" cy="397764"/>
          </a:xfrm>
          <a:prstGeom prst="rect">
            <a:avLst/>
          </a:prstGeom>
          <a:noFill/>
          <a:ln>
            <a:noFill/>
          </a:ln>
        </p:spPr>
        <p:txBody>
          <a:bodyPr spcFirstLastPara="1" wrap="square" lIns="68575" tIns="34275" rIns="68575" bIns="34275" anchor="b" anchorCtr="0">
            <a:noAutofit/>
          </a:bodyPr>
          <a:lstStyle>
            <a:lvl1pPr marL="914400" marR="0" lvl="0" indent="-457200" algn="ctr" rtl="0">
              <a:lnSpc>
                <a:spcPct val="90000"/>
              </a:lnSpc>
              <a:spcBef>
                <a:spcPts val="600"/>
              </a:spcBef>
              <a:spcAft>
                <a:spcPts val="0"/>
              </a:spcAft>
              <a:buClr>
                <a:schemeClr val="lt1"/>
              </a:buClr>
              <a:buSzPts val="1000"/>
              <a:buFont typeface="NVIDIA Sans"/>
              <a:buNone/>
              <a:defRPr sz="2000" b="0" i="0" u="none" strike="noStrike" cap="none">
                <a:solidFill>
                  <a:schemeClr val="lt1"/>
                </a:solidFill>
                <a:latin typeface="NVIDIA Sans Medium"/>
                <a:ea typeface="NVIDIA Sans Medium"/>
                <a:cs typeface="NVIDIA Sans Medium"/>
                <a:sym typeface="NVIDIA Sans Medium"/>
              </a:defRPr>
            </a:lvl1pPr>
            <a:lvl2pPr marL="1828800" marR="0" lvl="1"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2pPr>
            <a:lvl3pPr marL="2743200" marR="0" lvl="2"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3pPr>
            <a:lvl4pPr marL="3657600" marR="0" lvl="3"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4pPr>
            <a:lvl5pPr marL="4572000" marR="0" lvl="4"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1251" name="Google Shape;1251;p134"/>
          <p:cNvSpPr txBox="1">
            <a:spLocks noGrp="1"/>
          </p:cNvSpPr>
          <p:nvPr>
            <p:ph type="body" idx="4"/>
          </p:nvPr>
        </p:nvSpPr>
        <p:spPr>
          <a:xfrm>
            <a:off x="552450" y="3973795"/>
            <a:ext cx="3086108" cy="339878"/>
          </a:xfrm>
          <a:prstGeom prst="rect">
            <a:avLst/>
          </a:prstGeom>
          <a:noFill/>
          <a:ln>
            <a:noFill/>
          </a:ln>
        </p:spPr>
        <p:txBody>
          <a:bodyPr spcFirstLastPara="1" wrap="square" lIns="68575" tIns="34275" rIns="68575" bIns="34275" anchor="t" anchorCtr="0">
            <a:noAutofit/>
          </a:bodyPr>
          <a:lstStyle>
            <a:lvl1pPr marL="914400" marR="0" lvl="0" indent="-457200" algn="ctr" rtl="0">
              <a:lnSpc>
                <a:spcPct val="90000"/>
              </a:lnSpc>
              <a:spcBef>
                <a:spcPts val="400"/>
              </a:spcBef>
              <a:spcAft>
                <a:spcPts val="0"/>
              </a:spcAft>
              <a:buClr>
                <a:schemeClr val="lt1"/>
              </a:buClr>
              <a:buSzPts val="700"/>
              <a:buFont typeface="NVIDIA Sans"/>
              <a:buNone/>
              <a:defRPr sz="1400" b="0" i="0" u="none" strike="noStrike" cap="none">
                <a:solidFill>
                  <a:schemeClr val="lt1"/>
                </a:solidFill>
                <a:latin typeface="NVIDIA Sans"/>
                <a:ea typeface="NVIDIA Sans"/>
                <a:cs typeface="NVIDIA Sans"/>
                <a:sym typeface="NVIDIA Sans"/>
              </a:defRPr>
            </a:lvl1pPr>
            <a:lvl2pPr marL="1828800" marR="0" lvl="1"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2pPr>
            <a:lvl3pPr marL="2743200" marR="0" lvl="2"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3pPr>
            <a:lvl4pPr marL="3657600" marR="0" lvl="3"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4pPr>
            <a:lvl5pPr marL="4572000" marR="0" lvl="4"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1252" name="Google Shape;1252;p134"/>
          <p:cNvSpPr txBox="1">
            <a:spLocks noGrp="1"/>
          </p:cNvSpPr>
          <p:nvPr>
            <p:ph type="body" idx="5"/>
          </p:nvPr>
        </p:nvSpPr>
        <p:spPr>
          <a:xfrm>
            <a:off x="552453" y="3246478"/>
            <a:ext cx="3086106" cy="397764"/>
          </a:xfrm>
          <a:prstGeom prst="rect">
            <a:avLst/>
          </a:prstGeom>
          <a:noFill/>
          <a:ln>
            <a:noFill/>
          </a:ln>
        </p:spPr>
        <p:txBody>
          <a:bodyPr spcFirstLastPara="1" wrap="square" lIns="68575" tIns="34275" rIns="68575" bIns="34275" anchor="b" anchorCtr="0">
            <a:noAutofit/>
          </a:bodyPr>
          <a:lstStyle>
            <a:lvl1pPr marL="914400" marR="0" lvl="0" indent="-457200" algn="ctr" rtl="0">
              <a:lnSpc>
                <a:spcPct val="90000"/>
              </a:lnSpc>
              <a:spcBef>
                <a:spcPts val="600"/>
              </a:spcBef>
              <a:spcAft>
                <a:spcPts val="0"/>
              </a:spcAft>
              <a:buClr>
                <a:schemeClr val="lt1"/>
              </a:buClr>
              <a:buSzPts val="1800"/>
              <a:buFont typeface="NVIDIA Sans"/>
              <a:buNone/>
              <a:defRPr sz="3600" b="0" i="0" u="none" strike="noStrike" cap="none">
                <a:solidFill>
                  <a:schemeClr val="lt1"/>
                </a:solidFill>
                <a:latin typeface="NVIDIA Sans Light"/>
                <a:ea typeface="NVIDIA Sans Light"/>
                <a:cs typeface="NVIDIA Sans Light"/>
                <a:sym typeface="NVIDIA Sans Light"/>
              </a:defRPr>
            </a:lvl1pPr>
            <a:lvl2pPr marL="1828800" marR="0" lvl="1"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2pPr>
            <a:lvl3pPr marL="2743200" marR="0" lvl="2"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3pPr>
            <a:lvl4pPr marL="3657600" marR="0" lvl="3"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4pPr>
            <a:lvl5pPr marL="4572000" marR="0" lvl="4"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1253" name="Google Shape;1253;p134"/>
          <p:cNvSpPr>
            <a:spLocks noGrp="1"/>
          </p:cNvSpPr>
          <p:nvPr>
            <p:ph type="pic" idx="6"/>
          </p:nvPr>
        </p:nvSpPr>
        <p:spPr>
          <a:xfrm>
            <a:off x="4076698" y="6008028"/>
            <a:ext cx="3086108" cy="2104696"/>
          </a:xfrm>
          <a:prstGeom prst="rect">
            <a:avLst/>
          </a:prstGeom>
          <a:solidFill>
            <a:schemeClr val="lt2"/>
          </a:solidFill>
          <a:ln w="9525" cap="flat" cmpd="sng">
            <a:solidFill>
              <a:schemeClr val="accent5"/>
            </a:solidFill>
            <a:prstDash val="solid"/>
            <a:round/>
            <a:headEnd type="none" w="sm" len="sm"/>
            <a:tailEnd type="none" w="sm" len="sm"/>
          </a:ln>
        </p:spPr>
      </p:sp>
      <p:sp>
        <p:nvSpPr>
          <p:cNvPr id="1254" name="Google Shape;1254;p134"/>
          <p:cNvSpPr txBox="1">
            <a:spLocks noGrp="1"/>
          </p:cNvSpPr>
          <p:nvPr>
            <p:ph type="body" idx="7"/>
          </p:nvPr>
        </p:nvSpPr>
        <p:spPr>
          <a:xfrm>
            <a:off x="4076699" y="5211442"/>
            <a:ext cx="3086106" cy="397764"/>
          </a:xfrm>
          <a:prstGeom prst="rect">
            <a:avLst/>
          </a:prstGeom>
          <a:noFill/>
          <a:ln>
            <a:noFill/>
          </a:ln>
        </p:spPr>
        <p:txBody>
          <a:bodyPr spcFirstLastPara="1" wrap="square" lIns="68575" tIns="34275" rIns="68575" bIns="34275" anchor="b" anchorCtr="0">
            <a:noAutofit/>
          </a:bodyPr>
          <a:lstStyle>
            <a:lvl1pPr marL="914400" marR="0" lvl="0" indent="-457200" algn="ctr" rtl="0">
              <a:lnSpc>
                <a:spcPct val="90000"/>
              </a:lnSpc>
              <a:spcBef>
                <a:spcPts val="600"/>
              </a:spcBef>
              <a:spcAft>
                <a:spcPts val="0"/>
              </a:spcAft>
              <a:buClr>
                <a:schemeClr val="lt1"/>
              </a:buClr>
              <a:buSzPts val="1000"/>
              <a:buFont typeface="NVIDIA Sans"/>
              <a:buNone/>
              <a:defRPr sz="2000" b="0" i="0" u="none" strike="noStrike" cap="none">
                <a:solidFill>
                  <a:schemeClr val="lt1"/>
                </a:solidFill>
                <a:latin typeface="NVIDIA Sans Medium"/>
                <a:ea typeface="NVIDIA Sans Medium"/>
                <a:cs typeface="NVIDIA Sans Medium"/>
                <a:sym typeface="NVIDIA Sans Medium"/>
              </a:defRPr>
            </a:lvl1pPr>
            <a:lvl2pPr marL="1828800" marR="0" lvl="1"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2pPr>
            <a:lvl3pPr marL="2743200" marR="0" lvl="2"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3pPr>
            <a:lvl4pPr marL="3657600" marR="0" lvl="3"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4pPr>
            <a:lvl5pPr marL="4572000" marR="0" lvl="4"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1255" name="Google Shape;1255;p134"/>
          <p:cNvSpPr txBox="1">
            <a:spLocks noGrp="1"/>
          </p:cNvSpPr>
          <p:nvPr>
            <p:ph type="body" idx="8"/>
          </p:nvPr>
        </p:nvSpPr>
        <p:spPr>
          <a:xfrm>
            <a:off x="4076698" y="5567397"/>
            <a:ext cx="3086108" cy="339878"/>
          </a:xfrm>
          <a:prstGeom prst="rect">
            <a:avLst/>
          </a:prstGeom>
          <a:noFill/>
          <a:ln>
            <a:noFill/>
          </a:ln>
        </p:spPr>
        <p:txBody>
          <a:bodyPr spcFirstLastPara="1" wrap="square" lIns="68575" tIns="34275" rIns="68575" bIns="34275" anchor="t" anchorCtr="0">
            <a:noAutofit/>
          </a:bodyPr>
          <a:lstStyle>
            <a:lvl1pPr marL="914400" marR="0" lvl="0" indent="-457200" algn="ctr" rtl="0">
              <a:lnSpc>
                <a:spcPct val="90000"/>
              </a:lnSpc>
              <a:spcBef>
                <a:spcPts val="400"/>
              </a:spcBef>
              <a:spcAft>
                <a:spcPts val="0"/>
              </a:spcAft>
              <a:buClr>
                <a:schemeClr val="lt1"/>
              </a:buClr>
              <a:buSzPts val="700"/>
              <a:buFont typeface="NVIDIA Sans"/>
              <a:buNone/>
              <a:defRPr sz="1400" b="0" i="0" u="none" strike="noStrike" cap="none">
                <a:solidFill>
                  <a:schemeClr val="lt1"/>
                </a:solidFill>
                <a:latin typeface="NVIDIA Sans"/>
                <a:ea typeface="NVIDIA Sans"/>
                <a:cs typeface="NVIDIA Sans"/>
                <a:sym typeface="NVIDIA Sans"/>
              </a:defRPr>
            </a:lvl1pPr>
            <a:lvl2pPr marL="1828800" marR="0" lvl="1"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2pPr>
            <a:lvl3pPr marL="2743200" marR="0" lvl="2"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3pPr>
            <a:lvl4pPr marL="3657600" marR="0" lvl="3"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4pPr>
            <a:lvl5pPr marL="4572000" marR="0" lvl="4"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1256" name="Google Shape;1256;p134"/>
          <p:cNvSpPr txBox="1">
            <a:spLocks noGrp="1"/>
          </p:cNvSpPr>
          <p:nvPr>
            <p:ph type="body" idx="9"/>
          </p:nvPr>
        </p:nvSpPr>
        <p:spPr>
          <a:xfrm>
            <a:off x="4076699" y="4840078"/>
            <a:ext cx="3086106" cy="397764"/>
          </a:xfrm>
          <a:prstGeom prst="rect">
            <a:avLst/>
          </a:prstGeom>
          <a:noFill/>
          <a:ln>
            <a:noFill/>
          </a:ln>
        </p:spPr>
        <p:txBody>
          <a:bodyPr spcFirstLastPara="1" wrap="square" lIns="68575" tIns="34275" rIns="68575" bIns="34275" anchor="b" anchorCtr="0">
            <a:noAutofit/>
          </a:bodyPr>
          <a:lstStyle>
            <a:lvl1pPr marL="914400" marR="0" lvl="0" indent="-457200" algn="ctr" rtl="0">
              <a:lnSpc>
                <a:spcPct val="90000"/>
              </a:lnSpc>
              <a:spcBef>
                <a:spcPts val="600"/>
              </a:spcBef>
              <a:spcAft>
                <a:spcPts val="0"/>
              </a:spcAft>
              <a:buClr>
                <a:schemeClr val="lt1"/>
              </a:buClr>
              <a:buSzPts val="1800"/>
              <a:buFont typeface="NVIDIA Sans"/>
              <a:buNone/>
              <a:defRPr sz="3600" b="0" i="0" u="none" strike="noStrike" cap="none">
                <a:solidFill>
                  <a:schemeClr val="lt1"/>
                </a:solidFill>
                <a:latin typeface="NVIDIA Sans Light"/>
                <a:ea typeface="NVIDIA Sans Light"/>
                <a:cs typeface="NVIDIA Sans Light"/>
                <a:sym typeface="NVIDIA Sans Light"/>
              </a:defRPr>
            </a:lvl1pPr>
            <a:lvl2pPr marL="1828800" marR="0" lvl="1"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2pPr>
            <a:lvl3pPr marL="2743200" marR="0" lvl="2"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3pPr>
            <a:lvl4pPr marL="3657600" marR="0" lvl="3"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4pPr>
            <a:lvl5pPr marL="4572000" marR="0" lvl="4"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1257" name="Google Shape;1257;p134"/>
          <p:cNvSpPr>
            <a:spLocks noGrp="1"/>
          </p:cNvSpPr>
          <p:nvPr>
            <p:ph type="pic" idx="13"/>
          </p:nvPr>
        </p:nvSpPr>
        <p:spPr>
          <a:xfrm>
            <a:off x="7581898" y="4414426"/>
            <a:ext cx="3086108" cy="2104696"/>
          </a:xfrm>
          <a:prstGeom prst="rect">
            <a:avLst/>
          </a:prstGeom>
          <a:solidFill>
            <a:schemeClr val="lt2"/>
          </a:solidFill>
          <a:ln w="9525" cap="flat" cmpd="sng">
            <a:solidFill>
              <a:schemeClr val="accent5"/>
            </a:solidFill>
            <a:prstDash val="solid"/>
            <a:round/>
            <a:headEnd type="none" w="sm" len="sm"/>
            <a:tailEnd type="none" w="sm" len="sm"/>
          </a:ln>
        </p:spPr>
      </p:sp>
      <p:sp>
        <p:nvSpPr>
          <p:cNvPr id="1258" name="Google Shape;1258;p134"/>
          <p:cNvSpPr txBox="1">
            <a:spLocks noGrp="1"/>
          </p:cNvSpPr>
          <p:nvPr>
            <p:ph type="body" idx="14"/>
          </p:nvPr>
        </p:nvSpPr>
        <p:spPr>
          <a:xfrm>
            <a:off x="7581899" y="3617840"/>
            <a:ext cx="3086106" cy="397764"/>
          </a:xfrm>
          <a:prstGeom prst="rect">
            <a:avLst/>
          </a:prstGeom>
          <a:noFill/>
          <a:ln>
            <a:noFill/>
          </a:ln>
        </p:spPr>
        <p:txBody>
          <a:bodyPr spcFirstLastPara="1" wrap="square" lIns="68575" tIns="34275" rIns="68575" bIns="34275" anchor="b" anchorCtr="0">
            <a:noAutofit/>
          </a:bodyPr>
          <a:lstStyle>
            <a:lvl1pPr marL="914400" marR="0" lvl="0" indent="-457200" algn="ctr" rtl="0">
              <a:lnSpc>
                <a:spcPct val="90000"/>
              </a:lnSpc>
              <a:spcBef>
                <a:spcPts val="600"/>
              </a:spcBef>
              <a:spcAft>
                <a:spcPts val="0"/>
              </a:spcAft>
              <a:buClr>
                <a:schemeClr val="lt1"/>
              </a:buClr>
              <a:buSzPts val="1000"/>
              <a:buFont typeface="NVIDIA Sans"/>
              <a:buNone/>
              <a:defRPr sz="2000" b="0" i="0" u="none" strike="noStrike" cap="none">
                <a:solidFill>
                  <a:schemeClr val="lt1"/>
                </a:solidFill>
                <a:latin typeface="NVIDIA Sans Medium"/>
                <a:ea typeface="NVIDIA Sans Medium"/>
                <a:cs typeface="NVIDIA Sans Medium"/>
                <a:sym typeface="NVIDIA Sans Medium"/>
              </a:defRPr>
            </a:lvl1pPr>
            <a:lvl2pPr marL="1828800" marR="0" lvl="1"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2pPr>
            <a:lvl3pPr marL="2743200" marR="0" lvl="2"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3pPr>
            <a:lvl4pPr marL="3657600" marR="0" lvl="3"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4pPr>
            <a:lvl5pPr marL="4572000" marR="0" lvl="4"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1259" name="Google Shape;1259;p134"/>
          <p:cNvSpPr txBox="1">
            <a:spLocks noGrp="1"/>
          </p:cNvSpPr>
          <p:nvPr>
            <p:ph type="body" idx="15"/>
          </p:nvPr>
        </p:nvSpPr>
        <p:spPr>
          <a:xfrm>
            <a:off x="7581898" y="3973795"/>
            <a:ext cx="3086108" cy="339878"/>
          </a:xfrm>
          <a:prstGeom prst="rect">
            <a:avLst/>
          </a:prstGeom>
          <a:noFill/>
          <a:ln>
            <a:noFill/>
          </a:ln>
        </p:spPr>
        <p:txBody>
          <a:bodyPr spcFirstLastPara="1" wrap="square" lIns="68575" tIns="34275" rIns="68575" bIns="34275" anchor="t" anchorCtr="0">
            <a:noAutofit/>
          </a:bodyPr>
          <a:lstStyle>
            <a:lvl1pPr marL="914400" marR="0" lvl="0" indent="-457200" algn="ctr" rtl="0">
              <a:lnSpc>
                <a:spcPct val="90000"/>
              </a:lnSpc>
              <a:spcBef>
                <a:spcPts val="400"/>
              </a:spcBef>
              <a:spcAft>
                <a:spcPts val="0"/>
              </a:spcAft>
              <a:buClr>
                <a:schemeClr val="lt1"/>
              </a:buClr>
              <a:buSzPts val="700"/>
              <a:buFont typeface="NVIDIA Sans"/>
              <a:buNone/>
              <a:defRPr sz="1400" b="0" i="0" u="none" strike="noStrike" cap="none">
                <a:solidFill>
                  <a:schemeClr val="lt1"/>
                </a:solidFill>
                <a:latin typeface="NVIDIA Sans"/>
                <a:ea typeface="NVIDIA Sans"/>
                <a:cs typeface="NVIDIA Sans"/>
                <a:sym typeface="NVIDIA Sans"/>
              </a:defRPr>
            </a:lvl1pPr>
            <a:lvl2pPr marL="1828800" marR="0" lvl="1"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2pPr>
            <a:lvl3pPr marL="2743200" marR="0" lvl="2"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3pPr>
            <a:lvl4pPr marL="3657600" marR="0" lvl="3"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4pPr>
            <a:lvl5pPr marL="4572000" marR="0" lvl="4"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1260" name="Google Shape;1260;p134"/>
          <p:cNvSpPr txBox="1">
            <a:spLocks noGrp="1"/>
          </p:cNvSpPr>
          <p:nvPr>
            <p:ph type="body" idx="16"/>
          </p:nvPr>
        </p:nvSpPr>
        <p:spPr>
          <a:xfrm>
            <a:off x="7581899" y="3246478"/>
            <a:ext cx="3086106" cy="397764"/>
          </a:xfrm>
          <a:prstGeom prst="rect">
            <a:avLst/>
          </a:prstGeom>
          <a:noFill/>
          <a:ln>
            <a:noFill/>
          </a:ln>
        </p:spPr>
        <p:txBody>
          <a:bodyPr spcFirstLastPara="1" wrap="square" lIns="68575" tIns="34275" rIns="68575" bIns="34275" anchor="b" anchorCtr="0">
            <a:noAutofit/>
          </a:bodyPr>
          <a:lstStyle>
            <a:lvl1pPr marL="914400" marR="0" lvl="0" indent="-457200" algn="ctr" rtl="0">
              <a:lnSpc>
                <a:spcPct val="90000"/>
              </a:lnSpc>
              <a:spcBef>
                <a:spcPts val="600"/>
              </a:spcBef>
              <a:spcAft>
                <a:spcPts val="0"/>
              </a:spcAft>
              <a:buClr>
                <a:schemeClr val="lt1"/>
              </a:buClr>
              <a:buSzPts val="1800"/>
              <a:buFont typeface="NVIDIA Sans"/>
              <a:buNone/>
              <a:defRPr sz="3600" b="0" i="0" u="none" strike="noStrike" cap="none">
                <a:solidFill>
                  <a:schemeClr val="lt1"/>
                </a:solidFill>
                <a:latin typeface="NVIDIA Sans Light"/>
                <a:ea typeface="NVIDIA Sans Light"/>
                <a:cs typeface="NVIDIA Sans Light"/>
                <a:sym typeface="NVIDIA Sans Light"/>
              </a:defRPr>
            </a:lvl1pPr>
            <a:lvl2pPr marL="1828800" marR="0" lvl="1"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2pPr>
            <a:lvl3pPr marL="2743200" marR="0" lvl="2"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3pPr>
            <a:lvl4pPr marL="3657600" marR="0" lvl="3"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4pPr>
            <a:lvl5pPr marL="4572000" marR="0" lvl="4"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1261" name="Google Shape;1261;p134"/>
          <p:cNvSpPr>
            <a:spLocks noGrp="1"/>
          </p:cNvSpPr>
          <p:nvPr>
            <p:ph type="pic" idx="17"/>
          </p:nvPr>
        </p:nvSpPr>
        <p:spPr>
          <a:xfrm>
            <a:off x="11106148" y="6008028"/>
            <a:ext cx="3086108" cy="2104696"/>
          </a:xfrm>
          <a:prstGeom prst="rect">
            <a:avLst/>
          </a:prstGeom>
          <a:solidFill>
            <a:schemeClr val="lt2"/>
          </a:solidFill>
          <a:ln w="9525" cap="flat" cmpd="sng">
            <a:solidFill>
              <a:schemeClr val="accent5"/>
            </a:solidFill>
            <a:prstDash val="solid"/>
            <a:round/>
            <a:headEnd type="none" w="sm" len="sm"/>
            <a:tailEnd type="none" w="sm" len="sm"/>
          </a:ln>
        </p:spPr>
      </p:sp>
      <p:sp>
        <p:nvSpPr>
          <p:cNvPr id="1262" name="Google Shape;1262;p134"/>
          <p:cNvSpPr txBox="1">
            <a:spLocks noGrp="1"/>
          </p:cNvSpPr>
          <p:nvPr>
            <p:ph type="body" idx="18"/>
          </p:nvPr>
        </p:nvSpPr>
        <p:spPr>
          <a:xfrm>
            <a:off x="11106151" y="5211442"/>
            <a:ext cx="3086106" cy="397764"/>
          </a:xfrm>
          <a:prstGeom prst="rect">
            <a:avLst/>
          </a:prstGeom>
          <a:noFill/>
          <a:ln>
            <a:noFill/>
          </a:ln>
        </p:spPr>
        <p:txBody>
          <a:bodyPr spcFirstLastPara="1" wrap="square" lIns="68575" tIns="34275" rIns="68575" bIns="34275" anchor="b" anchorCtr="0">
            <a:noAutofit/>
          </a:bodyPr>
          <a:lstStyle>
            <a:lvl1pPr marL="914400" marR="0" lvl="0" indent="-457200" algn="ctr" rtl="0">
              <a:lnSpc>
                <a:spcPct val="90000"/>
              </a:lnSpc>
              <a:spcBef>
                <a:spcPts val="600"/>
              </a:spcBef>
              <a:spcAft>
                <a:spcPts val="0"/>
              </a:spcAft>
              <a:buClr>
                <a:schemeClr val="lt1"/>
              </a:buClr>
              <a:buSzPts val="1000"/>
              <a:buFont typeface="NVIDIA Sans"/>
              <a:buNone/>
              <a:defRPr sz="2000" b="0" i="0" u="none" strike="noStrike" cap="none">
                <a:solidFill>
                  <a:schemeClr val="lt1"/>
                </a:solidFill>
                <a:latin typeface="NVIDIA Sans Medium"/>
                <a:ea typeface="NVIDIA Sans Medium"/>
                <a:cs typeface="NVIDIA Sans Medium"/>
                <a:sym typeface="NVIDIA Sans Medium"/>
              </a:defRPr>
            </a:lvl1pPr>
            <a:lvl2pPr marL="1828800" marR="0" lvl="1"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2pPr>
            <a:lvl3pPr marL="2743200" marR="0" lvl="2"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3pPr>
            <a:lvl4pPr marL="3657600" marR="0" lvl="3"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4pPr>
            <a:lvl5pPr marL="4572000" marR="0" lvl="4"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1263" name="Google Shape;1263;p134"/>
          <p:cNvSpPr txBox="1">
            <a:spLocks noGrp="1"/>
          </p:cNvSpPr>
          <p:nvPr>
            <p:ph type="body" idx="19"/>
          </p:nvPr>
        </p:nvSpPr>
        <p:spPr>
          <a:xfrm>
            <a:off x="11106148" y="5567397"/>
            <a:ext cx="3086108" cy="339878"/>
          </a:xfrm>
          <a:prstGeom prst="rect">
            <a:avLst/>
          </a:prstGeom>
          <a:noFill/>
          <a:ln>
            <a:noFill/>
          </a:ln>
        </p:spPr>
        <p:txBody>
          <a:bodyPr spcFirstLastPara="1" wrap="square" lIns="68575" tIns="34275" rIns="68575" bIns="34275" anchor="t" anchorCtr="0">
            <a:noAutofit/>
          </a:bodyPr>
          <a:lstStyle>
            <a:lvl1pPr marL="914400" marR="0" lvl="0" indent="-457200" algn="ctr" rtl="0">
              <a:lnSpc>
                <a:spcPct val="90000"/>
              </a:lnSpc>
              <a:spcBef>
                <a:spcPts val="400"/>
              </a:spcBef>
              <a:spcAft>
                <a:spcPts val="0"/>
              </a:spcAft>
              <a:buClr>
                <a:schemeClr val="lt1"/>
              </a:buClr>
              <a:buSzPts val="700"/>
              <a:buFont typeface="NVIDIA Sans"/>
              <a:buNone/>
              <a:defRPr sz="1400" b="0" i="0" u="none" strike="noStrike" cap="none">
                <a:solidFill>
                  <a:schemeClr val="lt1"/>
                </a:solidFill>
                <a:latin typeface="NVIDIA Sans"/>
                <a:ea typeface="NVIDIA Sans"/>
                <a:cs typeface="NVIDIA Sans"/>
                <a:sym typeface="NVIDIA Sans"/>
              </a:defRPr>
            </a:lvl1pPr>
            <a:lvl2pPr marL="1828800" marR="0" lvl="1"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2pPr>
            <a:lvl3pPr marL="2743200" marR="0" lvl="2"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3pPr>
            <a:lvl4pPr marL="3657600" marR="0" lvl="3"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4pPr>
            <a:lvl5pPr marL="4572000" marR="0" lvl="4"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1264" name="Google Shape;1264;p134"/>
          <p:cNvSpPr txBox="1">
            <a:spLocks noGrp="1"/>
          </p:cNvSpPr>
          <p:nvPr>
            <p:ph type="body" idx="20"/>
          </p:nvPr>
        </p:nvSpPr>
        <p:spPr>
          <a:xfrm>
            <a:off x="11106151" y="4840078"/>
            <a:ext cx="3086106" cy="397764"/>
          </a:xfrm>
          <a:prstGeom prst="rect">
            <a:avLst/>
          </a:prstGeom>
          <a:noFill/>
          <a:ln>
            <a:noFill/>
          </a:ln>
        </p:spPr>
        <p:txBody>
          <a:bodyPr spcFirstLastPara="1" wrap="square" lIns="68575" tIns="34275" rIns="68575" bIns="34275" anchor="b" anchorCtr="0">
            <a:noAutofit/>
          </a:bodyPr>
          <a:lstStyle>
            <a:lvl1pPr marL="914400" marR="0" lvl="0" indent="-457200" algn="ctr" rtl="0">
              <a:lnSpc>
                <a:spcPct val="90000"/>
              </a:lnSpc>
              <a:spcBef>
                <a:spcPts val="600"/>
              </a:spcBef>
              <a:spcAft>
                <a:spcPts val="0"/>
              </a:spcAft>
              <a:buClr>
                <a:schemeClr val="lt1"/>
              </a:buClr>
              <a:buSzPts val="1800"/>
              <a:buFont typeface="NVIDIA Sans"/>
              <a:buNone/>
              <a:defRPr sz="3600" b="0" i="0" u="none" strike="noStrike" cap="none">
                <a:solidFill>
                  <a:schemeClr val="lt1"/>
                </a:solidFill>
                <a:latin typeface="NVIDIA Sans Light"/>
                <a:ea typeface="NVIDIA Sans Light"/>
                <a:cs typeface="NVIDIA Sans Light"/>
                <a:sym typeface="NVIDIA Sans Light"/>
              </a:defRPr>
            </a:lvl1pPr>
            <a:lvl2pPr marL="1828800" marR="0" lvl="1"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2pPr>
            <a:lvl3pPr marL="2743200" marR="0" lvl="2"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3pPr>
            <a:lvl4pPr marL="3657600" marR="0" lvl="3"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4pPr>
            <a:lvl5pPr marL="4572000" marR="0" lvl="4"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1265" name="Google Shape;1265;p134"/>
          <p:cNvSpPr>
            <a:spLocks noGrp="1"/>
          </p:cNvSpPr>
          <p:nvPr>
            <p:ph type="pic" idx="21"/>
          </p:nvPr>
        </p:nvSpPr>
        <p:spPr>
          <a:xfrm>
            <a:off x="14649452" y="4414426"/>
            <a:ext cx="3086108" cy="2104696"/>
          </a:xfrm>
          <a:prstGeom prst="rect">
            <a:avLst/>
          </a:prstGeom>
          <a:solidFill>
            <a:schemeClr val="lt2"/>
          </a:solidFill>
          <a:ln w="9525" cap="flat" cmpd="sng">
            <a:solidFill>
              <a:schemeClr val="accent5"/>
            </a:solidFill>
            <a:prstDash val="solid"/>
            <a:round/>
            <a:headEnd type="none" w="sm" len="sm"/>
            <a:tailEnd type="none" w="sm" len="sm"/>
          </a:ln>
        </p:spPr>
      </p:sp>
      <p:sp>
        <p:nvSpPr>
          <p:cNvPr id="1266" name="Google Shape;1266;p134"/>
          <p:cNvSpPr txBox="1">
            <a:spLocks noGrp="1"/>
          </p:cNvSpPr>
          <p:nvPr>
            <p:ph type="body" idx="22"/>
          </p:nvPr>
        </p:nvSpPr>
        <p:spPr>
          <a:xfrm>
            <a:off x="14649453" y="3617840"/>
            <a:ext cx="3086106" cy="397764"/>
          </a:xfrm>
          <a:prstGeom prst="rect">
            <a:avLst/>
          </a:prstGeom>
          <a:noFill/>
          <a:ln>
            <a:noFill/>
          </a:ln>
        </p:spPr>
        <p:txBody>
          <a:bodyPr spcFirstLastPara="1" wrap="square" lIns="68575" tIns="34275" rIns="68575" bIns="34275" anchor="b" anchorCtr="0">
            <a:noAutofit/>
          </a:bodyPr>
          <a:lstStyle>
            <a:lvl1pPr marL="914400" marR="0" lvl="0" indent="-457200" algn="ctr" rtl="0">
              <a:lnSpc>
                <a:spcPct val="90000"/>
              </a:lnSpc>
              <a:spcBef>
                <a:spcPts val="600"/>
              </a:spcBef>
              <a:spcAft>
                <a:spcPts val="0"/>
              </a:spcAft>
              <a:buClr>
                <a:schemeClr val="lt1"/>
              </a:buClr>
              <a:buSzPts val="1000"/>
              <a:buFont typeface="NVIDIA Sans"/>
              <a:buNone/>
              <a:defRPr sz="2000" b="0" i="0" u="none" strike="noStrike" cap="none">
                <a:solidFill>
                  <a:schemeClr val="lt1"/>
                </a:solidFill>
                <a:latin typeface="NVIDIA Sans Medium"/>
                <a:ea typeface="NVIDIA Sans Medium"/>
                <a:cs typeface="NVIDIA Sans Medium"/>
                <a:sym typeface="NVIDIA Sans Medium"/>
              </a:defRPr>
            </a:lvl1pPr>
            <a:lvl2pPr marL="1828800" marR="0" lvl="1"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2pPr>
            <a:lvl3pPr marL="2743200" marR="0" lvl="2"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3pPr>
            <a:lvl4pPr marL="3657600" marR="0" lvl="3"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4pPr>
            <a:lvl5pPr marL="4572000" marR="0" lvl="4"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1267" name="Google Shape;1267;p134"/>
          <p:cNvSpPr txBox="1">
            <a:spLocks noGrp="1"/>
          </p:cNvSpPr>
          <p:nvPr>
            <p:ph type="body" idx="23"/>
          </p:nvPr>
        </p:nvSpPr>
        <p:spPr>
          <a:xfrm>
            <a:off x="14649452" y="3973795"/>
            <a:ext cx="3086108" cy="339878"/>
          </a:xfrm>
          <a:prstGeom prst="rect">
            <a:avLst/>
          </a:prstGeom>
          <a:noFill/>
          <a:ln>
            <a:noFill/>
          </a:ln>
        </p:spPr>
        <p:txBody>
          <a:bodyPr spcFirstLastPara="1" wrap="square" lIns="68575" tIns="34275" rIns="68575" bIns="34275" anchor="t" anchorCtr="0">
            <a:noAutofit/>
          </a:bodyPr>
          <a:lstStyle>
            <a:lvl1pPr marL="914400" marR="0" lvl="0" indent="-457200" algn="ctr" rtl="0">
              <a:lnSpc>
                <a:spcPct val="90000"/>
              </a:lnSpc>
              <a:spcBef>
                <a:spcPts val="400"/>
              </a:spcBef>
              <a:spcAft>
                <a:spcPts val="0"/>
              </a:spcAft>
              <a:buClr>
                <a:schemeClr val="lt1"/>
              </a:buClr>
              <a:buSzPts val="700"/>
              <a:buFont typeface="NVIDIA Sans"/>
              <a:buNone/>
              <a:defRPr sz="1400" b="0" i="0" u="none" strike="noStrike" cap="none">
                <a:solidFill>
                  <a:schemeClr val="lt1"/>
                </a:solidFill>
                <a:latin typeface="NVIDIA Sans"/>
                <a:ea typeface="NVIDIA Sans"/>
                <a:cs typeface="NVIDIA Sans"/>
                <a:sym typeface="NVIDIA Sans"/>
              </a:defRPr>
            </a:lvl1pPr>
            <a:lvl2pPr marL="1828800" marR="0" lvl="1"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2pPr>
            <a:lvl3pPr marL="2743200" marR="0" lvl="2"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3pPr>
            <a:lvl4pPr marL="3657600" marR="0" lvl="3"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4pPr>
            <a:lvl5pPr marL="4572000" marR="0" lvl="4"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1268" name="Google Shape;1268;p134"/>
          <p:cNvSpPr txBox="1">
            <a:spLocks noGrp="1"/>
          </p:cNvSpPr>
          <p:nvPr>
            <p:ph type="body" idx="24"/>
          </p:nvPr>
        </p:nvSpPr>
        <p:spPr>
          <a:xfrm>
            <a:off x="14649453" y="3246478"/>
            <a:ext cx="3086106" cy="397764"/>
          </a:xfrm>
          <a:prstGeom prst="rect">
            <a:avLst/>
          </a:prstGeom>
          <a:noFill/>
          <a:ln>
            <a:noFill/>
          </a:ln>
        </p:spPr>
        <p:txBody>
          <a:bodyPr spcFirstLastPara="1" wrap="square" lIns="68575" tIns="34275" rIns="68575" bIns="34275" anchor="b" anchorCtr="0">
            <a:noAutofit/>
          </a:bodyPr>
          <a:lstStyle>
            <a:lvl1pPr marL="914400" marR="0" lvl="0" indent="-457200" algn="ctr" rtl="0">
              <a:lnSpc>
                <a:spcPct val="90000"/>
              </a:lnSpc>
              <a:spcBef>
                <a:spcPts val="600"/>
              </a:spcBef>
              <a:spcAft>
                <a:spcPts val="0"/>
              </a:spcAft>
              <a:buClr>
                <a:schemeClr val="lt1"/>
              </a:buClr>
              <a:buSzPts val="1800"/>
              <a:buFont typeface="NVIDIA Sans"/>
              <a:buNone/>
              <a:defRPr sz="3600" b="0" i="0" u="none" strike="noStrike" cap="none">
                <a:solidFill>
                  <a:schemeClr val="lt1"/>
                </a:solidFill>
                <a:latin typeface="NVIDIA Sans Light"/>
                <a:ea typeface="NVIDIA Sans Light"/>
                <a:cs typeface="NVIDIA Sans Light"/>
                <a:sym typeface="NVIDIA Sans Light"/>
              </a:defRPr>
            </a:lvl1pPr>
            <a:lvl2pPr marL="1828800" marR="0" lvl="1"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2pPr>
            <a:lvl3pPr marL="2743200" marR="0" lvl="2"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3pPr>
            <a:lvl4pPr marL="3657600" marR="0" lvl="3"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4pPr>
            <a:lvl5pPr marL="4572000" marR="0" lvl="4" indent="-457200" algn="l" rtl="0">
              <a:lnSpc>
                <a:spcPct val="90000"/>
              </a:lnSpc>
              <a:spcBef>
                <a:spcPts val="800"/>
              </a:spcBef>
              <a:spcAft>
                <a:spcPts val="0"/>
              </a:spcAft>
              <a:buClr>
                <a:schemeClr val="dk1"/>
              </a:buClr>
              <a:buSzPts val="1000"/>
              <a:buFont typeface="NVIDIA Sans"/>
              <a:buNone/>
              <a:defRPr sz="2000" b="1"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Tree>
    <p:extLst>
      <p:ext uri="{BB962C8B-B14F-4D97-AF65-F5344CB8AC3E}">
        <p14:creationId xmlns:p14="http://schemas.microsoft.com/office/powerpoint/2010/main" val="137601003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Quote - LONG Layout">
  <p:cSld name="Quote - LONG Layout">
    <p:spTree>
      <p:nvGrpSpPr>
        <p:cNvPr id="1" name="Shape 1269"/>
        <p:cNvGrpSpPr/>
        <p:nvPr/>
      </p:nvGrpSpPr>
      <p:grpSpPr>
        <a:xfrm>
          <a:off x="0" y="0"/>
          <a:ext cx="0" cy="0"/>
          <a:chOff x="0" y="0"/>
          <a:chExt cx="0" cy="0"/>
        </a:xfrm>
      </p:grpSpPr>
      <p:pic>
        <p:nvPicPr>
          <p:cNvPr id="1270" name="Google Shape;1270;p135" descr="A green and white background&#10;&#10;Description automatically generated"/>
          <p:cNvPicPr preferRelativeResize="0"/>
          <p:nvPr/>
        </p:nvPicPr>
        <p:blipFill rotWithShape="1">
          <a:blip r:embed="rId2">
            <a:alphaModFix/>
          </a:blip>
          <a:srcRect/>
          <a:stretch/>
        </p:blipFill>
        <p:spPr>
          <a:xfrm>
            <a:off x="1" y="0"/>
            <a:ext cx="18288002" cy="10287000"/>
          </a:xfrm>
          <a:prstGeom prst="rect">
            <a:avLst/>
          </a:prstGeom>
          <a:noFill/>
          <a:ln>
            <a:noFill/>
          </a:ln>
        </p:spPr>
      </p:pic>
      <p:sp>
        <p:nvSpPr>
          <p:cNvPr id="1271" name="Google Shape;1271;p135"/>
          <p:cNvSpPr/>
          <p:nvPr/>
        </p:nvSpPr>
        <p:spPr>
          <a:xfrm>
            <a:off x="0" y="2071884"/>
            <a:ext cx="18288000" cy="1075888"/>
          </a:xfrm>
          <a:prstGeom prst="rect">
            <a:avLst/>
          </a:prstGeom>
          <a:gradFill>
            <a:gsLst>
              <a:gs pos="0">
                <a:srgbClr val="FFFFFF">
                  <a:alpha val="0"/>
                </a:srgbClr>
              </a:gs>
              <a:gs pos="100000">
                <a:schemeClr val="dk1"/>
              </a:gs>
            </a:gsLst>
            <a:lin ang="5400000" scaled="0"/>
          </a:gradFill>
          <a:ln>
            <a:noFill/>
          </a:ln>
        </p:spPr>
        <p:txBody>
          <a:bodyPr spcFirstLastPara="1" wrap="square" lIns="137150" tIns="68550" rIns="137150" bIns="68550" anchor="ctr" anchorCtr="0">
            <a:noAutofit/>
          </a:bodyPr>
          <a:lstStyle/>
          <a:p>
            <a:pPr marL="0" marR="0" lvl="0" indent="0" algn="ctr" rtl="0">
              <a:lnSpc>
                <a:spcPct val="90000"/>
              </a:lnSpc>
              <a:spcBef>
                <a:spcPts val="0"/>
              </a:spcBef>
              <a:spcAft>
                <a:spcPts val="0"/>
              </a:spcAft>
              <a:buNone/>
            </a:pPr>
            <a:endParaRPr sz="2000">
              <a:solidFill>
                <a:schemeClr val="dk1"/>
              </a:solidFill>
              <a:latin typeface="NVIDIA Sans"/>
              <a:ea typeface="NVIDIA Sans"/>
              <a:cs typeface="NVIDIA Sans"/>
              <a:sym typeface="NVIDIA Sans"/>
            </a:endParaRPr>
          </a:p>
        </p:txBody>
      </p:sp>
      <p:sp>
        <p:nvSpPr>
          <p:cNvPr id="1272" name="Google Shape;1272;p135"/>
          <p:cNvSpPr/>
          <p:nvPr/>
        </p:nvSpPr>
        <p:spPr>
          <a:xfrm rot="10800000" flipH="1">
            <a:off x="0" y="7634950"/>
            <a:ext cx="18288000" cy="2109124"/>
          </a:xfrm>
          <a:prstGeom prst="rect">
            <a:avLst/>
          </a:prstGeom>
          <a:gradFill>
            <a:gsLst>
              <a:gs pos="0">
                <a:srgbClr val="FFFFFF">
                  <a:alpha val="0"/>
                </a:srgbClr>
              </a:gs>
              <a:gs pos="100000">
                <a:schemeClr val="dk1"/>
              </a:gs>
            </a:gsLst>
            <a:lin ang="5400000" scaled="0"/>
          </a:gradFill>
          <a:ln>
            <a:noFill/>
          </a:ln>
        </p:spPr>
        <p:txBody>
          <a:bodyPr spcFirstLastPara="1" wrap="square" lIns="137150" tIns="68550" rIns="137150" bIns="68550" anchor="ctr" anchorCtr="0">
            <a:noAutofit/>
          </a:bodyPr>
          <a:lstStyle/>
          <a:p>
            <a:pPr marL="0" marR="0" lvl="0" indent="0" algn="ctr" rtl="0">
              <a:lnSpc>
                <a:spcPct val="90000"/>
              </a:lnSpc>
              <a:spcBef>
                <a:spcPts val="0"/>
              </a:spcBef>
              <a:spcAft>
                <a:spcPts val="0"/>
              </a:spcAft>
              <a:buNone/>
            </a:pPr>
            <a:endParaRPr sz="2000">
              <a:solidFill>
                <a:schemeClr val="dk1"/>
              </a:solidFill>
              <a:latin typeface="NVIDIA Sans"/>
              <a:ea typeface="NVIDIA Sans"/>
              <a:cs typeface="NVIDIA Sans"/>
              <a:sym typeface="NVIDIA Sans"/>
            </a:endParaRPr>
          </a:p>
        </p:txBody>
      </p:sp>
      <p:sp>
        <p:nvSpPr>
          <p:cNvPr id="1273" name="Google Shape;1273;p135"/>
          <p:cNvSpPr/>
          <p:nvPr/>
        </p:nvSpPr>
        <p:spPr>
          <a:xfrm>
            <a:off x="0" y="534116"/>
            <a:ext cx="18288000" cy="2109124"/>
          </a:xfrm>
          <a:prstGeom prst="rect">
            <a:avLst/>
          </a:prstGeom>
          <a:gradFill>
            <a:gsLst>
              <a:gs pos="0">
                <a:srgbClr val="FFFFFF">
                  <a:alpha val="0"/>
                </a:srgbClr>
              </a:gs>
              <a:gs pos="100000">
                <a:schemeClr val="dk1"/>
              </a:gs>
            </a:gsLst>
            <a:lin ang="5400000" scaled="0"/>
          </a:gradFill>
          <a:ln>
            <a:noFill/>
          </a:ln>
        </p:spPr>
        <p:txBody>
          <a:bodyPr spcFirstLastPara="1" wrap="square" lIns="137150" tIns="68550" rIns="137150" bIns="68550" anchor="ctr" anchorCtr="0">
            <a:noAutofit/>
          </a:bodyPr>
          <a:lstStyle/>
          <a:p>
            <a:pPr marL="0" marR="0" lvl="0" indent="0" algn="ctr" rtl="0">
              <a:lnSpc>
                <a:spcPct val="90000"/>
              </a:lnSpc>
              <a:spcBef>
                <a:spcPts val="0"/>
              </a:spcBef>
              <a:spcAft>
                <a:spcPts val="0"/>
              </a:spcAft>
              <a:buNone/>
            </a:pPr>
            <a:endParaRPr sz="2000">
              <a:solidFill>
                <a:schemeClr val="dk1"/>
              </a:solidFill>
              <a:latin typeface="NVIDIA Sans"/>
              <a:ea typeface="NVIDIA Sans"/>
              <a:cs typeface="NVIDIA Sans"/>
              <a:sym typeface="NVIDIA Sans"/>
            </a:endParaRPr>
          </a:p>
        </p:txBody>
      </p:sp>
      <p:sp>
        <p:nvSpPr>
          <p:cNvPr id="1274" name="Google Shape;1274;p135"/>
          <p:cNvSpPr txBox="1">
            <a:spLocks noGrp="1"/>
          </p:cNvSpPr>
          <p:nvPr>
            <p:ph type="body" idx="1"/>
          </p:nvPr>
        </p:nvSpPr>
        <p:spPr>
          <a:xfrm>
            <a:off x="3079376" y="6717281"/>
            <a:ext cx="12129248" cy="521962"/>
          </a:xfrm>
          <a:prstGeom prst="rect">
            <a:avLst/>
          </a:prstGeom>
          <a:noFill/>
          <a:ln>
            <a:noFill/>
          </a:ln>
        </p:spPr>
        <p:txBody>
          <a:bodyPr spcFirstLastPara="1" wrap="square" lIns="68575" tIns="34275" rIns="68575" bIns="34275" anchor="t" anchorCtr="0">
            <a:noAutofit/>
          </a:bodyPr>
          <a:lstStyle>
            <a:lvl1pPr marL="914400" marR="0" lvl="0" indent="-457200" algn="ctr" rtl="0">
              <a:lnSpc>
                <a:spcPct val="90000"/>
              </a:lnSpc>
              <a:spcBef>
                <a:spcPts val="0"/>
              </a:spcBef>
              <a:spcAft>
                <a:spcPts val="0"/>
              </a:spcAft>
              <a:buClr>
                <a:schemeClr val="dk2"/>
              </a:buClr>
              <a:buSzPts val="1100"/>
              <a:buFont typeface="NVIDIA Sans"/>
              <a:buNone/>
              <a:defRPr sz="2200" b="0" i="1" u="none" strike="noStrike" cap="none">
                <a:solidFill>
                  <a:schemeClr val="dk2"/>
                </a:solidFill>
                <a:latin typeface="NVIDIA Sans"/>
                <a:ea typeface="NVIDIA Sans"/>
                <a:cs typeface="NVIDIA Sans"/>
                <a:sym typeface="NVIDIA Sans"/>
              </a:defRPr>
            </a:lvl1pPr>
            <a:lvl2pPr marL="1828800" marR="0" lvl="1" indent="-457200" algn="l" rtl="0">
              <a:lnSpc>
                <a:spcPct val="90000"/>
              </a:lnSpc>
              <a:spcBef>
                <a:spcPts val="800"/>
              </a:spcBef>
              <a:spcAft>
                <a:spcPts val="0"/>
              </a:spcAft>
              <a:buClr>
                <a:schemeClr val="dk2"/>
              </a:buClr>
              <a:buSzPts val="1900"/>
              <a:buFont typeface="NVIDIA Sans"/>
              <a:buNone/>
              <a:defRPr sz="3800" b="0" i="0" u="none" strike="noStrike" cap="none">
                <a:solidFill>
                  <a:schemeClr val="dk2"/>
                </a:solidFill>
                <a:latin typeface="NVIDIA Sans"/>
                <a:ea typeface="NVIDIA Sans"/>
                <a:cs typeface="NVIDIA Sans"/>
                <a:sym typeface="NVIDIA Sans"/>
              </a:defRPr>
            </a:lvl2pPr>
            <a:lvl3pPr marL="2743200" marR="0" lvl="2" indent="-457200" algn="l" rtl="0">
              <a:lnSpc>
                <a:spcPct val="90000"/>
              </a:lnSpc>
              <a:spcBef>
                <a:spcPts val="800"/>
              </a:spcBef>
              <a:spcAft>
                <a:spcPts val="0"/>
              </a:spcAft>
              <a:buClr>
                <a:schemeClr val="dk2"/>
              </a:buClr>
              <a:buSzPts val="1900"/>
              <a:buFont typeface="NVIDIA Sans"/>
              <a:buNone/>
              <a:defRPr sz="3800" b="0" i="0" u="none" strike="noStrike" cap="none">
                <a:solidFill>
                  <a:schemeClr val="dk2"/>
                </a:solidFill>
                <a:latin typeface="NVIDIA Sans"/>
                <a:ea typeface="NVIDIA Sans"/>
                <a:cs typeface="NVIDIA Sans"/>
                <a:sym typeface="NVIDIA Sans"/>
              </a:defRPr>
            </a:lvl3pPr>
            <a:lvl4pPr marL="3657600" marR="0" lvl="3" indent="-457200" algn="l" rtl="0">
              <a:lnSpc>
                <a:spcPct val="90000"/>
              </a:lnSpc>
              <a:spcBef>
                <a:spcPts val="800"/>
              </a:spcBef>
              <a:spcAft>
                <a:spcPts val="0"/>
              </a:spcAft>
              <a:buClr>
                <a:schemeClr val="dk1"/>
              </a:buClr>
              <a:buSzPts val="1400"/>
              <a:buFont typeface="NVIDIA Sans"/>
              <a:buNone/>
              <a:defRPr sz="2800" b="0" i="0" u="none" strike="noStrike" cap="none">
                <a:solidFill>
                  <a:schemeClr val="dk1"/>
                </a:solidFill>
                <a:latin typeface="NVIDIA Sans"/>
                <a:ea typeface="NVIDIA Sans"/>
                <a:cs typeface="NVIDIA Sans"/>
                <a:sym typeface="NVIDIA Sans"/>
              </a:defRPr>
            </a:lvl4pPr>
            <a:lvl5pPr marL="4572000" marR="0" lvl="4"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1275" name="Google Shape;1275;p135"/>
          <p:cNvSpPr txBox="1">
            <a:spLocks noGrp="1"/>
          </p:cNvSpPr>
          <p:nvPr>
            <p:ph type="body" idx="2"/>
          </p:nvPr>
        </p:nvSpPr>
        <p:spPr>
          <a:xfrm>
            <a:off x="3079376" y="2853107"/>
            <a:ext cx="12129248" cy="3653506"/>
          </a:xfrm>
          <a:prstGeom prst="rect">
            <a:avLst/>
          </a:prstGeom>
          <a:noFill/>
          <a:ln>
            <a:noFill/>
          </a:ln>
        </p:spPr>
        <p:txBody>
          <a:bodyPr spcFirstLastPara="1" wrap="square" lIns="68575" tIns="34275" rIns="68575" bIns="34275" anchor="ctr" anchorCtr="0">
            <a:noAutofit/>
          </a:bodyPr>
          <a:lstStyle>
            <a:lvl1pPr marL="914400" marR="0" lvl="0" indent="-457200" algn="ctr" rtl="0">
              <a:lnSpc>
                <a:spcPct val="90000"/>
              </a:lnSpc>
              <a:spcBef>
                <a:spcPts val="0"/>
              </a:spcBef>
              <a:spcAft>
                <a:spcPts val="0"/>
              </a:spcAft>
              <a:buClr>
                <a:schemeClr val="lt1"/>
              </a:buClr>
              <a:buSzPts val="3000"/>
              <a:buFont typeface="NVIDIA Sans"/>
              <a:buNone/>
              <a:defRPr sz="6000" b="0" i="0" u="none" strike="noStrike" cap="none">
                <a:solidFill>
                  <a:schemeClr val="lt1"/>
                </a:solidFill>
                <a:latin typeface="NVIDIA Sans Light"/>
                <a:ea typeface="NVIDIA Sans Light"/>
                <a:cs typeface="NVIDIA Sans Light"/>
                <a:sym typeface="NVIDIA Sans Light"/>
              </a:defRPr>
            </a:lvl1pPr>
            <a:lvl2pPr marL="1828800" marR="0" lvl="1" indent="-457200" algn="l" rtl="0">
              <a:lnSpc>
                <a:spcPct val="90000"/>
              </a:lnSpc>
              <a:spcBef>
                <a:spcPts val="800"/>
              </a:spcBef>
              <a:spcAft>
                <a:spcPts val="0"/>
              </a:spcAft>
              <a:buClr>
                <a:schemeClr val="dk2"/>
              </a:buClr>
              <a:buSzPts val="1900"/>
              <a:buFont typeface="NVIDIA Sans"/>
              <a:buNone/>
              <a:defRPr sz="3800" b="0" i="0" u="none" strike="noStrike" cap="none">
                <a:solidFill>
                  <a:schemeClr val="dk2"/>
                </a:solidFill>
                <a:latin typeface="NVIDIA Sans"/>
                <a:ea typeface="NVIDIA Sans"/>
                <a:cs typeface="NVIDIA Sans"/>
                <a:sym typeface="NVIDIA Sans"/>
              </a:defRPr>
            </a:lvl2pPr>
            <a:lvl3pPr marL="2743200" marR="0" lvl="2" indent="-457200" algn="l" rtl="0">
              <a:lnSpc>
                <a:spcPct val="90000"/>
              </a:lnSpc>
              <a:spcBef>
                <a:spcPts val="800"/>
              </a:spcBef>
              <a:spcAft>
                <a:spcPts val="0"/>
              </a:spcAft>
              <a:buClr>
                <a:schemeClr val="dk2"/>
              </a:buClr>
              <a:buSzPts val="1900"/>
              <a:buFont typeface="NVIDIA Sans"/>
              <a:buNone/>
              <a:defRPr sz="3800" b="0" i="0" u="none" strike="noStrike" cap="none">
                <a:solidFill>
                  <a:schemeClr val="dk2"/>
                </a:solidFill>
                <a:latin typeface="NVIDIA Sans"/>
                <a:ea typeface="NVIDIA Sans"/>
                <a:cs typeface="NVIDIA Sans"/>
                <a:sym typeface="NVIDIA Sans"/>
              </a:defRPr>
            </a:lvl3pPr>
            <a:lvl4pPr marL="3657600" marR="0" lvl="3" indent="-457200" algn="l" rtl="0">
              <a:lnSpc>
                <a:spcPct val="90000"/>
              </a:lnSpc>
              <a:spcBef>
                <a:spcPts val="800"/>
              </a:spcBef>
              <a:spcAft>
                <a:spcPts val="0"/>
              </a:spcAft>
              <a:buClr>
                <a:schemeClr val="dk1"/>
              </a:buClr>
              <a:buSzPts val="1400"/>
              <a:buFont typeface="NVIDIA Sans"/>
              <a:buNone/>
              <a:defRPr sz="2800" b="0" i="0" u="none" strike="noStrike" cap="none">
                <a:solidFill>
                  <a:schemeClr val="dk1"/>
                </a:solidFill>
                <a:latin typeface="NVIDIA Sans"/>
                <a:ea typeface="NVIDIA Sans"/>
                <a:cs typeface="NVIDIA Sans"/>
                <a:sym typeface="NVIDIA Sans"/>
              </a:defRPr>
            </a:lvl4pPr>
            <a:lvl5pPr marL="4572000" marR="0" lvl="4"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1276" name="Google Shape;1276;p135"/>
          <p:cNvSpPr txBox="1"/>
          <p:nvPr/>
        </p:nvSpPr>
        <p:spPr>
          <a:xfrm rot="10800000">
            <a:off x="8698807" y="6088353"/>
            <a:ext cx="919002" cy="2354430"/>
          </a:xfrm>
          <a:prstGeom prst="rect">
            <a:avLst/>
          </a:prstGeom>
          <a:noFill/>
          <a:ln>
            <a:noFill/>
          </a:ln>
        </p:spPr>
        <p:txBody>
          <a:bodyPr spcFirstLastPara="1" wrap="square" lIns="137150" tIns="68550" rIns="137150" bIns="68550" anchor="t" anchorCtr="0">
            <a:spAutoFit/>
          </a:bodyPr>
          <a:lstStyle/>
          <a:p>
            <a:pPr marL="0" marR="0" lvl="0" indent="0" algn="ctr" rtl="0">
              <a:spcBef>
                <a:spcPts val="0"/>
              </a:spcBef>
              <a:spcAft>
                <a:spcPts val="0"/>
              </a:spcAft>
              <a:buNone/>
            </a:pPr>
            <a:r>
              <a:rPr lang="en" sz="14400">
                <a:solidFill>
                  <a:schemeClr val="dk2"/>
                </a:solidFill>
                <a:latin typeface="NVIDIA Sans Light"/>
                <a:ea typeface="NVIDIA Sans Light"/>
                <a:cs typeface="NVIDIA Sans Light"/>
                <a:sym typeface="NVIDIA Sans Light"/>
              </a:rPr>
              <a:t>“</a:t>
            </a:r>
            <a:endParaRPr sz="2200"/>
          </a:p>
        </p:txBody>
      </p:sp>
      <p:cxnSp>
        <p:nvCxnSpPr>
          <p:cNvPr id="1277" name="Google Shape;1277;p135"/>
          <p:cNvCxnSpPr/>
          <p:nvPr/>
        </p:nvCxnSpPr>
        <p:spPr>
          <a:xfrm>
            <a:off x="3079378" y="7761754"/>
            <a:ext cx="5697456" cy="0"/>
          </a:xfrm>
          <a:prstGeom prst="straightConnector1">
            <a:avLst/>
          </a:prstGeom>
          <a:noFill/>
          <a:ln w="31750" cap="flat" cmpd="sng">
            <a:solidFill>
              <a:srgbClr val="588A00"/>
            </a:solidFill>
            <a:prstDash val="solid"/>
            <a:round/>
            <a:headEnd type="none" w="sm" len="sm"/>
            <a:tailEnd type="none" w="sm" len="sm"/>
          </a:ln>
        </p:spPr>
      </p:cxnSp>
      <p:cxnSp>
        <p:nvCxnSpPr>
          <p:cNvPr id="1278" name="Google Shape;1278;p135"/>
          <p:cNvCxnSpPr/>
          <p:nvPr/>
        </p:nvCxnSpPr>
        <p:spPr>
          <a:xfrm>
            <a:off x="9511168" y="7761754"/>
            <a:ext cx="5697456" cy="0"/>
          </a:xfrm>
          <a:prstGeom prst="straightConnector1">
            <a:avLst/>
          </a:prstGeom>
          <a:noFill/>
          <a:ln w="31750" cap="flat" cmpd="sng">
            <a:solidFill>
              <a:srgbClr val="588A00"/>
            </a:solidFill>
            <a:prstDash val="solid"/>
            <a:round/>
            <a:headEnd type="none" w="sm" len="sm"/>
            <a:tailEnd type="none" w="sm" len="sm"/>
          </a:ln>
        </p:spPr>
      </p:cxnSp>
      <p:grpSp>
        <p:nvGrpSpPr>
          <p:cNvPr id="1279" name="Google Shape;1279;p135"/>
          <p:cNvGrpSpPr/>
          <p:nvPr/>
        </p:nvGrpSpPr>
        <p:grpSpPr>
          <a:xfrm>
            <a:off x="3079376" y="1898405"/>
            <a:ext cx="12129248" cy="2285211"/>
            <a:chOff x="6158753" y="6234204"/>
            <a:chExt cx="24258494" cy="4570420"/>
          </a:xfrm>
        </p:grpSpPr>
        <p:sp>
          <p:nvSpPr>
            <p:cNvPr id="1280" name="Google Shape;1280;p135"/>
            <p:cNvSpPr txBox="1"/>
            <p:nvPr/>
          </p:nvSpPr>
          <p:spPr>
            <a:xfrm>
              <a:off x="17368996" y="6234204"/>
              <a:ext cx="1838004" cy="457042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4400">
                  <a:solidFill>
                    <a:schemeClr val="dk2"/>
                  </a:solidFill>
                  <a:latin typeface="NVIDIA Sans Light"/>
                  <a:ea typeface="NVIDIA Sans Light"/>
                  <a:cs typeface="NVIDIA Sans Light"/>
                  <a:sym typeface="NVIDIA Sans Light"/>
                </a:rPr>
                <a:t>“</a:t>
              </a:r>
              <a:endParaRPr sz="2200"/>
            </a:p>
          </p:txBody>
        </p:sp>
        <p:cxnSp>
          <p:nvCxnSpPr>
            <p:cNvPr id="1281" name="Google Shape;1281;p135"/>
            <p:cNvCxnSpPr/>
            <p:nvPr/>
          </p:nvCxnSpPr>
          <p:spPr>
            <a:xfrm>
              <a:off x="6158753" y="7454586"/>
              <a:ext cx="11394911" cy="0"/>
            </a:xfrm>
            <a:prstGeom prst="straightConnector1">
              <a:avLst/>
            </a:prstGeom>
            <a:noFill/>
            <a:ln w="31750" cap="flat" cmpd="sng">
              <a:solidFill>
                <a:srgbClr val="588A00"/>
              </a:solidFill>
              <a:prstDash val="solid"/>
              <a:round/>
              <a:headEnd type="none" w="sm" len="sm"/>
              <a:tailEnd type="none" w="sm" len="sm"/>
            </a:ln>
          </p:spPr>
        </p:cxnSp>
        <p:cxnSp>
          <p:nvCxnSpPr>
            <p:cNvPr id="1282" name="Google Shape;1282;p135"/>
            <p:cNvCxnSpPr/>
            <p:nvPr/>
          </p:nvCxnSpPr>
          <p:spPr>
            <a:xfrm>
              <a:off x="19022336" y="7454586"/>
              <a:ext cx="11394911" cy="0"/>
            </a:xfrm>
            <a:prstGeom prst="straightConnector1">
              <a:avLst/>
            </a:prstGeom>
            <a:noFill/>
            <a:ln w="31750" cap="flat" cmpd="sng">
              <a:solidFill>
                <a:srgbClr val="588A00"/>
              </a:solidFill>
              <a:prstDash val="solid"/>
              <a:round/>
              <a:headEnd type="none" w="sm" len="sm"/>
              <a:tailEnd type="none" w="sm" len="sm"/>
            </a:ln>
          </p:spPr>
        </p:cxnSp>
      </p:grpSp>
    </p:spTree>
    <p:extLst>
      <p:ext uri="{BB962C8B-B14F-4D97-AF65-F5344CB8AC3E}">
        <p14:creationId xmlns:p14="http://schemas.microsoft.com/office/powerpoint/2010/main" val="306274620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Quote - SHORT Layout">
  <p:cSld name="Quote - SHORT Layout">
    <p:spTree>
      <p:nvGrpSpPr>
        <p:cNvPr id="1" name="Shape 1283"/>
        <p:cNvGrpSpPr/>
        <p:nvPr/>
      </p:nvGrpSpPr>
      <p:grpSpPr>
        <a:xfrm>
          <a:off x="0" y="0"/>
          <a:ext cx="0" cy="0"/>
          <a:chOff x="0" y="0"/>
          <a:chExt cx="0" cy="0"/>
        </a:xfrm>
      </p:grpSpPr>
      <p:pic>
        <p:nvPicPr>
          <p:cNvPr id="1284" name="Google Shape;1284;p136" descr="A green and white background&#10;&#10;Description automatically generated"/>
          <p:cNvPicPr preferRelativeResize="0"/>
          <p:nvPr/>
        </p:nvPicPr>
        <p:blipFill rotWithShape="1">
          <a:blip r:embed="rId2">
            <a:alphaModFix/>
          </a:blip>
          <a:srcRect/>
          <a:stretch/>
        </p:blipFill>
        <p:spPr>
          <a:xfrm>
            <a:off x="1" y="0"/>
            <a:ext cx="18288002" cy="10287000"/>
          </a:xfrm>
          <a:prstGeom prst="rect">
            <a:avLst/>
          </a:prstGeom>
          <a:noFill/>
          <a:ln>
            <a:noFill/>
          </a:ln>
        </p:spPr>
      </p:pic>
      <p:sp>
        <p:nvSpPr>
          <p:cNvPr id="1285" name="Google Shape;1285;p136"/>
          <p:cNvSpPr/>
          <p:nvPr/>
        </p:nvSpPr>
        <p:spPr>
          <a:xfrm>
            <a:off x="0" y="2071884"/>
            <a:ext cx="18288000" cy="1075888"/>
          </a:xfrm>
          <a:prstGeom prst="rect">
            <a:avLst/>
          </a:prstGeom>
          <a:gradFill>
            <a:gsLst>
              <a:gs pos="0">
                <a:srgbClr val="FFFFFF">
                  <a:alpha val="0"/>
                </a:srgbClr>
              </a:gs>
              <a:gs pos="100000">
                <a:schemeClr val="dk1"/>
              </a:gs>
            </a:gsLst>
            <a:lin ang="5400000" scaled="0"/>
          </a:gradFill>
          <a:ln>
            <a:noFill/>
          </a:ln>
        </p:spPr>
        <p:txBody>
          <a:bodyPr spcFirstLastPara="1" wrap="square" lIns="137150" tIns="68550" rIns="137150" bIns="68550" anchor="ctr" anchorCtr="0">
            <a:noAutofit/>
          </a:bodyPr>
          <a:lstStyle/>
          <a:p>
            <a:pPr marL="0" marR="0" lvl="0" indent="0" algn="ctr" rtl="0">
              <a:lnSpc>
                <a:spcPct val="90000"/>
              </a:lnSpc>
              <a:spcBef>
                <a:spcPts val="0"/>
              </a:spcBef>
              <a:spcAft>
                <a:spcPts val="0"/>
              </a:spcAft>
              <a:buNone/>
            </a:pPr>
            <a:endParaRPr sz="2000">
              <a:solidFill>
                <a:schemeClr val="dk1"/>
              </a:solidFill>
              <a:latin typeface="NVIDIA Sans"/>
              <a:ea typeface="NVIDIA Sans"/>
              <a:cs typeface="NVIDIA Sans"/>
              <a:sym typeface="NVIDIA Sans"/>
            </a:endParaRPr>
          </a:p>
        </p:txBody>
      </p:sp>
      <p:sp>
        <p:nvSpPr>
          <p:cNvPr id="1286" name="Google Shape;1286;p136"/>
          <p:cNvSpPr/>
          <p:nvPr/>
        </p:nvSpPr>
        <p:spPr>
          <a:xfrm rot="10800000" flipH="1">
            <a:off x="0" y="7634950"/>
            <a:ext cx="18288000" cy="2109124"/>
          </a:xfrm>
          <a:prstGeom prst="rect">
            <a:avLst/>
          </a:prstGeom>
          <a:gradFill>
            <a:gsLst>
              <a:gs pos="0">
                <a:srgbClr val="FFFFFF">
                  <a:alpha val="0"/>
                </a:srgbClr>
              </a:gs>
              <a:gs pos="100000">
                <a:schemeClr val="dk1"/>
              </a:gs>
            </a:gsLst>
            <a:lin ang="5400000" scaled="0"/>
          </a:gradFill>
          <a:ln>
            <a:noFill/>
          </a:ln>
        </p:spPr>
        <p:txBody>
          <a:bodyPr spcFirstLastPara="1" wrap="square" lIns="137150" tIns="68550" rIns="137150" bIns="68550" anchor="ctr" anchorCtr="0">
            <a:noAutofit/>
          </a:bodyPr>
          <a:lstStyle/>
          <a:p>
            <a:pPr marL="0" marR="0" lvl="0" indent="0" algn="ctr" rtl="0">
              <a:lnSpc>
                <a:spcPct val="90000"/>
              </a:lnSpc>
              <a:spcBef>
                <a:spcPts val="0"/>
              </a:spcBef>
              <a:spcAft>
                <a:spcPts val="0"/>
              </a:spcAft>
              <a:buNone/>
            </a:pPr>
            <a:endParaRPr sz="2000">
              <a:solidFill>
                <a:schemeClr val="dk1"/>
              </a:solidFill>
              <a:latin typeface="NVIDIA Sans"/>
              <a:ea typeface="NVIDIA Sans"/>
              <a:cs typeface="NVIDIA Sans"/>
              <a:sym typeface="NVIDIA Sans"/>
            </a:endParaRPr>
          </a:p>
        </p:txBody>
      </p:sp>
      <p:sp>
        <p:nvSpPr>
          <p:cNvPr id="1287" name="Google Shape;1287;p136"/>
          <p:cNvSpPr/>
          <p:nvPr/>
        </p:nvSpPr>
        <p:spPr>
          <a:xfrm>
            <a:off x="0" y="534116"/>
            <a:ext cx="18288000" cy="2109124"/>
          </a:xfrm>
          <a:prstGeom prst="rect">
            <a:avLst/>
          </a:prstGeom>
          <a:gradFill>
            <a:gsLst>
              <a:gs pos="0">
                <a:srgbClr val="FFFFFF">
                  <a:alpha val="0"/>
                </a:srgbClr>
              </a:gs>
              <a:gs pos="100000">
                <a:schemeClr val="dk1"/>
              </a:gs>
            </a:gsLst>
            <a:lin ang="5400000" scaled="0"/>
          </a:gradFill>
          <a:ln>
            <a:noFill/>
          </a:ln>
        </p:spPr>
        <p:txBody>
          <a:bodyPr spcFirstLastPara="1" wrap="square" lIns="137150" tIns="68550" rIns="137150" bIns="68550" anchor="ctr" anchorCtr="0">
            <a:noAutofit/>
          </a:bodyPr>
          <a:lstStyle/>
          <a:p>
            <a:pPr marL="0" marR="0" lvl="0" indent="0" algn="ctr" rtl="0">
              <a:lnSpc>
                <a:spcPct val="90000"/>
              </a:lnSpc>
              <a:spcBef>
                <a:spcPts val="0"/>
              </a:spcBef>
              <a:spcAft>
                <a:spcPts val="0"/>
              </a:spcAft>
              <a:buNone/>
            </a:pPr>
            <a:endParaRPr sz="2000">
              <a:solidFill>
                <a:schemeClr val="dk1"/>
              </a:solidFill>
              <a:latin typeface="NVIDIA Sans"/>
              <a:ea typeface="NVIDIA Sans"/>
              <a:cs typeface="NVIDIA Sans"/>
              <a:sym typeface="NVIDIA Sans"/>
            </a:endParaRPr>
          </a:p>
        </p:txBody>
      </p:sp>
      <p:sp>
        <p:nvSpPr>
          <p:cNvPr id="1288" name="Google Shape;1288;p136"/>
          <p:cNvSpPr/>
          <p:nvPr/>
        </p:nvSpPr>
        <p:spPr>
          <a:xfrm>
            <a:off x="0" y="2071884"/>
            <a:ext cx="18288000" cy="1075888"/>
          </a:xfrm>
          <a:prstGeom prst="rect">
            <a:avLst/>
          </a:prstGeom>
          <a:gradFill>
            <a:gsLst>
              <a:gs pos="0">
                <a:srgbClr val="FFFFFF">
                  <a:alpha val="0"/>
                </a:srgbClr>
              </a:gs>
              <a:gs pos="100000">
                <a:schemeClr val="dk1"/>
              </a:gs>
            </a:gsLst>
            <a:lin ang="5400000" scaled="0"/>
          </a:gradFill>
          <a:ln>
            <a:noFill/>
          </a:ln>
        </p:spPr>
        <p:txBody>
          <a:bodyPr spcFirstLastPara="1" wrap="square" lIns="137150" tIns="68550" rIns="137150" bIns="68550" anchor="ctr" anchorCtr="0">
            <a:noAutofit/>
          </a:bodyPr>
          <a:lstStyle/>
          <a:p>
            <a:pPr marL="0" marR="0" lvl="0" indent="0" algn="ctr" rtl="0">
              <a:lnSpc>
                <a:spcPct val="90000"/>
              </a:lnSpc>
              <a:spcBef>
                <a:spcPts val="0"/>
              </a:spcBef>
              <a:spcAft>
                <a:spcPts val="0"/>
              </a:spcAft>
              <a:buNone/>
            </a:pPr>
            <a:endParaRPr sz="2000">
              <a:solidFill>
                <a:schemeClr val="dk1"/>
              </a:solidFill>
              <a:latin typeface="NVIDIA Sans"/>
              <a:ea typeface="NVIDIA Sans"/>
              <a:cs typeface="NVIDIA Sans"/>
              <a:sym typeface="NVIDIA Sans"/>
            </a:endParaRPr>
          </a:p>
        </p:txBody>
      </p:sp>
      <p:sp>
        <p:nvSpPr>
          <p:cNvPr id="1289" name="Google Shape;1289;p136"/>
          <p:cNvSpPr txBox="1">
            <a:spLocks noGrp="1"/>
          </p:cNvSpPr>
          <p:nvPr>
            <p:ph type="body" idx="1"/>
          </p:nvPr>
        </p:nvSpPr>
        <p:spPr>
          <a:xfrm>
            <a:off x="3079376" y="5939165"/>
            <a:ext cx="12129248" cy="521962"/>
          </a:xfrm>
          <a:prstGeom prst="rect">
            <a:avLst/>
          </a:prstGeom>
          <a:noFill/>
          <a:ln>
            <a:noFill/>
          </a:ln>
        </p:spPr>
        <p:txBody>
          <a:bodyPr spcFirstLastPara="1" wrap="square" lIns="68575" tIns="34275" rIns="68575" bIns="34275" anchor="t" anchorCtr="0">
            <a:noAutofit/>
          </a:bodyPr>
          <a:lstStyle>
            <a:lvl1pPr marL="914400" marR="0" lvl="0" indent="-457200" algn="ctr" rtl="0">
              <a:lnSpc>
                <a:spcPct val="90000"/>
              </a:lnSpc>
              <a:spcBef>
                <a:spcPts val="0"/>
              </a:spcBef>
              <a:spcAft>
                <a:spcPts val="0"/>
              </a:spcAft>
              <a:buClr>
                <a:schemeClr val="dk2"/>
              </a:buClr>
              <a:buSzPts val="1100"/>
              <a:buFont typeface="NVIDIA Sans"/>
              <a:buNone/>
              <a:defRPr sz="2200" b="0" i="1" u="none" strike="noStrike" cap="none">
                <a:solidFill>
                  <a:schemeClr val="dk2"/>
                </a:solidFill>
                <a:latin typeface="NVIDIA Sans"/>
                <a:ea typeface="NVIDIA Sans"/>
                <a:cs typeface="NVIDIA Sans"/>
                <a:sym typeface="NVIDIA Sans"/>
              </a:defRPr>
            </a:lvl1pPr>
            <a:lvl2pPr marL="1828800" marR="0" lvl="1" indent="-457200" algn="l" rtl="0">
              <a:lnSpc>
                <a:spcPct val="90000"/>
              </a:lnSpc>
              <a:spcBef>
                <a:spcPts val="800"/>
              </a:spcBef>
              <a:spcAft>
                <a:spcPts val="0"/>
              </a:spcAft>
              <a:buClr>
                <a:schemeClr val="dk2"/>
              </a:buClr>
              <a:buSzPts val="1900"/>
              <a:buFont typeface="NVIDIA Sans"/>
              <a:buNone/>
              <a:defRPr sz="3800" b="0" i="0" u="none" strike="noStrike" cap="none">
                <a:solidFill>
                  <a:schemeClr val="dk2"/>
                </a:solidFill>
                <a:latin typeface="NVIDIA Sans"/>
                <a:ea typeface="NVIDIA Sans"/>
                <a:cs typeface="NVIDIA Sans"/>
                <a:sym typeface="NVIDIA Sans"/>
              </a:defRPr>
            </a:lvl2pPr>
            <a:lvl3pPr marL="2743200" marR="0" lvl="2" indent="-457200" algn="l" rtl="0">
              <a:lnSpc>
                <a:spcPct val="90000"/>
              </a:lnSpc>
              <a:spcBef>
                <a:spcPts val="800"/>
              </a:spcBef>
              <a:spcAft>
                <a:spcPts val="0"/>
              </a:spcAft>
              <a:buClr>
                <a:schemeClr val="dk2"/>
              </a:buClr>
              <a:buSzPts val="1900"/>
              <a:buFont typeface="NVIDIA Sans"/>
              <a:buNone/>
              <a:defRPr sz="3800" b="0" i="0" u="none" strike="noStrike" cap="none">
                <a:solidFill>
                  <a:schemeClr val="dk2"/>
                </a:solidFill>
                <a:latin typeface="NVIDIA Sans"/>
                <a:ea typeface="NVIDIA Sans"/>
                <a:cs typeface="NVIDIA Sans"/>
                <a:sym typeface="NVIDIA Sans"/>
              </a:defRPr>
            </a:lvl3pPr>
            <a:lvl4pPr marL="3657600" marR="0" lvl="3" indent="-457200" algn="l" rtl="0">
              <a:lnSpc>
                <a:spcPct val="90000"/>
              </a:lnSpc>
              <a:spcBef>
                <a:spcPts val="800"/>
              </a:spcBef>
              <a:spcAft>
                <a:spcPts val="0"/>
              </a:spcAft>
              <a:buClr>
                <a:schemeClr val="dk1"/>
              </a:buClr>
              <a:buSzPts val="1400"/>
              <a:buFont typeface="NVIDIA Sans"/>
              <a:buNone/>
              <a:defRPr sz="2800" b="0" i="0" u="none" strike="noStrike" cap="none">
                <a:solidFill>
                  <a:schemeClr val="dk1"/>
                </a:solidFill>
                <a:latin typeface="NVIDIA Sans"/>
                <a:ea typeface="NVIDIA Sans"/>
                <a:cs typeface="NVIDIA Sans"/>
                <a:sym typeface="NVIDIA Sans"/>
              </a:defRPr>
            </a:lvl4pPr>
            <a:lvl5pPr marL="4572000" marR="0" lvl="4"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1290" name="Google Shape;1290;p136"/>
          <p:cNvSpPr txBox="1">
            <a:spLocks noGrp="1"/>
          </p:cNvSpPr>
          <p:nvPr>
            <p:ph type="body" idx="2"/>
          </p:nvPr>
        </p:nvSpPr>
        <p:spPr>
          <a:xfrm>
            <a:off x="3079376" y="3526776"/>
            <a:ext cx="12129248" cy="2201612"/>
          </a:xfrm>
          <a:prstGeom prst="rect">
            <a:avLst/>
          </a:prstGeom>
          <a:noFill/>
          <a:ln>
            <a:noFill/>
          </a:ln>
        </p:spPr>
        <p:txBody>
          <a:bodyPr spcFirstLastPara="1" wrap="square" lIns="68575" tIns="34275" rIns="68575" bIns="34275" anchor="ctr" anchorCtr="0">
            <a:noAutofit/>
          </a:bodyPr>
          <a:lstStyle>
            <a:lvl1pPr marL="914400" marR="0" lvl="0" indent="-457200" algn="ctr" rtl="0">
              <a:lnSpc>
                <a:spcPct val="90000"/>
              </a:lnSpc>
              <a:spcBef>
                <a:spcPts val="0"/>
              </a:spcBef>
              <a:spcAft>
                <a:spcPts val="0"/>
              </a:spcAft>
              <a:buClr>
                <a:schemeClr val="lt1"/>
              </a:buClr>
              <a:buSzPts val="3000"/>
              <a:buFont typeface="NVIDIA Sans"/>
              <a:buNone/>
              <a:defRPr sz="6000" b="0" i="0" u="none" strike="noStrike" cap="none">
                <a:solidFill>
                  <a:schemeClr val="lt1"/>
                </a:solidFill>
                <a:latin typeface="NVIDIA Sans Light"/>
                <a:ea typeface="NVIDIA Sans Light"/>
                <a:cs typeface="NVIDIA Sans Light"/>
                <a:sym typeface="NVIDIA Sans Light"/>
              </a:defRPr>
            </a:lvl1pPr>
            <a:lvl2pPr marL="1828800" marR="0" lvl="1" indent="-457200" algn="l" rtl="0">
              <a:lnSpc>
                <a:spcPct val="90000"/>
              </a:lnSpc>
              <a:spcBef>
                <a:spcPts val="800"/>
              </a:spcBef>
              <a:spcAft>
                <a:spcPts val="0"/>
              </a:spcAft>
              <a:buClr>
                <a:schemeClr val="dk2"/>
              </a:buClr>
              <a:buSzPts val="1900"/>
              <a:buFont typeface="NVIDIA Sans"/>
              <a:buNone/>
              <a:defRPr sz="3800" b="0" i="0" u="none" strike="noStrike" cap="none">
                <a:solidFill>
                  <a:schemeClr val="dk2"/>
                </a:solidFill>
                <a:latin typeface="NVIDIA Sans"/>
                <a:ea typeface="NVIDIA Sans"/>
                <a:cs typeface="NVIDIA Sans"/>
                <a:sym typeface="NVIDIA Sans"/>
              </a:defRPr>
            </a:lvl2pPr>
            <a:lvl3pPr marL="2743200" marR="0" lvl="2" indent="-457200" algn="l" rtl="0">
              <a:lnSpc>
                <a:spcPct val="90000"/>
              </a:lnSpc>
              <a:spcBef>
                <a:spcPts val="800"/>
              </a:spcBef>
              <a:spcAft>
                <a:spcPts val="0"/>
              </a:spcAft>
              <a:buClr>
                <a:schemeClr val="dk2"/>
              </a:buClr>
              <a:buSzPts val="1900"/>
              <a:buFont typeface="NVIDIA Sans"/>
              <a:buNone/>
              <a:defRPr sz="3800" b="0" i="0" u="none" strike="noStrike" cap="none">
                <a:solidFill>
                  <a:schemeClr val="dk2"/>
                </a:solidFill>
                <a:latin typeface="NVIDIA Sans"/>
                <a:ea typeface="NVIDIA Sans"/>
                <a:cs typeface="NVIDIA Sans"/>
                <a:sym typeface="NVIDIA Sans"/>
              </a:defRPr>
            </a:lvl3pPr>
            <a:lvl4pPr marL="3657600" marR="0" lvl="3" indent="-457200" algn="l" rtl="0">
              <a:lnSpc>
                <a:spcPct val="90000"/>
              </a:lnSpc>
              <a:spcBef>
                <a:spcPts val="800"/>
              </a:spcBef>
              <a:spcAft>
                <a:spcPts val="0"/>
              </a:spcAft>
              <a:buClr>
                <a:schemeClr val="dk1"/>
              </a:buClr>
              <a:buSzPts val="1400"/>
              <a:buFont typeface="NVIDIA Sans"/>
              <a:buNone/>
              <a:defRPr sz="2800" b="0" i="0" u="none" strike="noStrike" cap="none">
                <a:solidFill>
                  <a:schemeClr val="dk1"/>
                </a:solidFill>
                <a:latin typeface="NVIDIA Sans"/>
                <a:ea typeface="NVIDIA Sans"/>
                <a:cs typeface="NVIDIA Sans"/>
                <a:sym typeface="NVIDIA Sans"/>
              </a:defRPr>
            </a:lvl4pPr>
            <a:lvl5pPr marL="4572000" marR="0" lvl="4"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grpSp>
        <p:nvGrpSpPr>
          <p:cNvPr id="1291" name="Google Shape;1291;p136"/>
          <p:cNvGrpSpPr/>
          <p:nvPr/>
        </p:nvGrpSpPr>
        <p:grpSpPr>
          <a:xfrm>
            <a:off x="3079376" y="2633533"/>
            <a:ext cx="12129248" cy="5066800"/>
            <a:chOff x="6158753" y="6264684"/>
            <a:chExt cx="24258494" cy="10133603"/>
          </a:xfrm>
        </p:grpSpPr>
        <p:grpSp>
          <p:nvGrpSpPr>
            <p:cNvPr id="1292" name="Google Shape;1292;p136"/>
            <p:cNvGrpSpPr/>
            <p:nvPr/>
          </p:nvGrpSpPr>
          <p:grpSpPr>
            <a:xfrm>
              <a:off x="17368996" y="6264684"/>
              <a:ext cx="1866618" cy="10133603"/>
              <a:chOff x="17368996" y="5634063"/>
              <a:chExt cx="1866618" cy="10133603"/>
            </a:xfrm>
          </p:grpSpPr>
          <p:sp>
            <p:nvSpPr>
              <p:cNvPr id="1293" name="Google Shape;1293;p136"/>
              <p:cNvSpPr txBox="1"/>
              <p:nvPr/>
            </p:nvSpPr>
            <p:spPr>
              <a:xfrm>
                <a:off x="17368996" y="5634063"/>
                <a:ext cx="1838006" cy="4570423"/>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4400">
                    <a:solidFill>
                      <a:schemeClr val="dk2"/>
                    </a:solidFill>
                    <a:latin typeface="NVIDIA Sans Light"/>
                    <a:ea typeface="NVIDIA Sans Light"/>
                    <a:cs typeface="NVIDIA Sans Light"/>
                    <a:sym typeface="NVIDIA Sans Light"/>
                  </a:rPr>
                  <a:t>“</a:t>
                </a:r>
                <a:endParaRPr sz="2200"/>
              </a:p>
            </p:txBody>
          </p:sp>
          <p:sp>
            <p:nvSpPr>
              <p:cNvPr id="1294" name="Google Shape;1294;p136"/>
              <p:cNvSpPr txBox="1"/>
              <p:nvPr/>
            </p:nvSpPr>
            <p:spPr>
              <a:xfrm rot="10800000">
                <a:off x="17397612" y="11197243"/>
                <a:ext cx="1838002" cy="4570423"/>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4400">
                    <a:solidFill>
                      <a:schemeClr val="dk2"/>
                    </a:solidFill>
                    <a:latin typeface="NVIDIA Sans Light"/>
                    <a:ea typeface="NVIDIA Sans Light"/>
                    <a:cs typeface="NVIDIA Sans Light"/>
                    <a:sym typeface="NVIDIA Sans Light"/>
                  </a:rPr>
                  <a:t>“</a:t>
                </a:r>
                <a:endParaRPr sz="2200"/>
              </a:p>
            </p:txBody>
          </p:sp>
        </p:grpSp>
        <p:cxnSp>
          <p:nvCxnSpPr>
            <p:cNvPr id="1295" name="Google Shape;1295;p136"/>
            <p:cNvCxnSpPr/>
            <p:nvPr/>
          </p:nvCxnSpPr>
          <p:spPr>
            <a:xfrm>
              <a:off x="6158753" y="7454586"/>
              <a:ext cx="11394911" cy="0"/>
            </a:xfrm>
            <a:prstGeom prst="straightConnector1">
              <a:avLst/>
            </a:prstGeom>
            <a:noFill/>
            <a:ln w="31750" cap="flat" cmpd="sng">
              <a:solidFill>
                <a:schemeClr val="accent5"/>
              </a:solidFill>
              <a:prstDash val="solid"/>
              <a:round/>
              <a:headEnd type="none" w="sm" len="sm"/>
              <a:tailEnd type="none" w="sm" len="sm"/>
            </a:ln>
          </p:spPr>
        </p:cxnSp>
        <p:cxnSp>
          <p:nvCxnSpPr>
            <p:cNvPr id="1296" name="Google Shape;1296;p136"/>
            <p:cNvCxnSpPr/>
            <p:nvPr/>
          </p:nvCxnSpPr>
          <p:spPr>
            <a:xfrm>
              <a:off x="19022336" y="7454586"/>
              <a:ext cx="11394911" cy="0"/>
            </a:xfrm>
            <a:prstGeom prst="straightConnector1">
              <a:avLst/>
            </a:prstGeom>
            <a:noFill/>
            <a:ln w="31750" cap="flat" cmpd="sng">
              <a:solidFill>
                <a:schemeClr val="accent5"/>
              </a:solidFill>
              <a:prstDash val="solid"/>
              <a:round/>
              <a:headEnd type="none" w="sm" len="sm"/>
              <a:tailEnd type="none" w="sm" len="sm"/>
            </a:ln>
          </p:spPr>
        </p:cxnSp>
        <p:cxnSp>
          <p:nvCxnSpPr>
            <p:cNvPr id="1297" name="Google Shape;1297;p136"/>
            <p:cNvCxnSpPr/>
            <p:nvPr/>
          </p:nvCxnSpPr>
          <p:spPr>
            <a:xfrm>
              <a:off x="6158753" y="15144241"/>
              <a:ext cx="11394911" cy="0"/>
            </a:xfrm>
            <a:prstGeom prst="straightConnector1">
              <a:avLst/>
            </a:prstGeom>
            <a:noFill/>
            <a:ln w="31750" cap="flat" cmpd="sng">
              <a:solidFill>
                <a:schemeClr val="accent5"/>
              </a:solidFill>
              <a:prstDash val="solid"/>
              <a:round/>
              <a:headEnd type="none" w="sm" len="sm"/>
              <a:tailEnd type="none" w="sm" len="sm"/>
            </a:ln>
          </p:spPr>
        </p:cxnSp>
        <p:cxnSp>
          <p:nvCxnSpPr>
            <p:cNvPr id="1298" name="Google Shape;1298;p136"/>
            <p:cNvCxnSpPr/>
            <p:nvPr/>
          </p:nvCxnSpPr>
          <p:spPr>
            <a:xfrm>
              <a:off x="19022336" y="15144241"/>
              <a:ext cx="11394911" cy="0"/>
            </a:xfrm>
            <a:prstGeom prst="straightConnector1">
              <a:avLst/>
            </a:prstGeom>
            <a:noFill/>
            <a:ln w="31750" cap="flat" cmpd="sng">
              <a:solidFill>
                <a:schemeClr val="accent5"/>
              </a:solidFill>
              <a:prstDash val="solid"/>
              <a:round/>
              <a:headEnd type="none" w="sm" len="sm"/>
              <a:tailEnd type="none" w="sm" len="sm"/>
            </a:ln>
          </p:spPr>
        </p:cxnSp>
      </p:grpSp>
    </p:spTree>
    <p:extLst>
      <p:ext uri="{BB962C8B-B14F-4D97-AF65-F5344CB8AC3E}">
        <p14:creationId xmlns:p14="http://schemas.microsoft.com/office/powerpoint/2010/main" val="28425064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1_Agenda">
  <p:cSld name="1_Agenda">
    <p:spTree>
      <p:nvGrpSpPr>
        <p:cNvPr id="1" name="Shape 1299"/>
        <p:cNvGrpSpPr/>
        <p:nvPr/>
      </p:nvGrpSpPr>
      <p:grpSpPr>
        <a:xfrm>
          <a:off x="0" y="0"/>
          <a:ext cx="0" cy="0"/>
          <a:chOff x="0" y="0"/>
          <a:chExt cx="0" cy="0"/>
        </a:xfrm>
      </p:grpSpPr>
      <p:pic>
        <p:nvPicPr>
          <p:cNvPr id="1300" name="Google Shape;1300;p137" descr="A green curved lines with a bright light behind them&#10;&#10;Description automatically generated"/>
          <p:cNvPicPr preferRelativeResize="0"/>
          <p:nvPr/>
        </p:nvPicPr>
        <p:blipFill rotWithShape="1">
          <a:blip r:embed="rId2">
            <a:alphaModFix/>
          </a:blip>
          <a:srcRect l="2408" r="51135" b="926"/>
          <a:stretch/>
        </p:blipFill>
        <p:spPr>
          <a:xfrm>
            <a:off x="0" y="0"/>
            <a:ext cx="8575352" cy="10287000"/>
          </a:xfrm>
          <a:prstGeom prst="rect">
            <a:avLst/>
          </a:prstGeom>
          <a:noFill/>
          <a:ln>
            <a:noFill/>
          </a:ln>
        </p:spPr>
      </p:pic>
      <p:sp>
        <p:nvSpPr>
          <p:cNvPr id="1301" name="Google Shape;1301;p137"/>
          <p:cNvSpPr/>
          <p:nvPr/>
        </p:nvSpPr>
        <p:spPr>
          <a:xfrm>
            <a:off x="0" y="0"/>
            <a:ext cx="8575352" cy="10287000"/>
          </a:xfrm>
          <a:prstGeom prst="rect">
            <a:avLst/>
          </a:prstGeom>
          <a:solidFill>
            <a:schemeClr val="dk1">
              <a:alpha val="14901"/>
            </a:schemeClr>
          </a:solidFill>
          <a:ln>
            <a:noFill/>
          </a:ln>
        </p:spPr>
        <p:txBody>
          <a:bodyPr spcFirstLastPara="1" wrap="square" lIns="137150" tIns="68550" rIns="137150" bIns="68550" anchor="ctr" anchorCtr="0">
            <a:noAutofit/>
          </a:bodyPr>
          <a:lstStyle/>
          <a:p>
            <a:pPr marL="0" marR="0" lvl="0" indent="0" algn="ctr" rtl="0">
              <a:lnSpc>
                <a:spcPct val="90000"/>
              </a:lnSpc>
              <a:spcBef>
                <a:spcPts val="0"/>
              </a:spcBef>
              <a:spcAft>
                <a:spcPts val="0"/>
              </a:spcAft>
              <a:buNone/>
            </a:pPr>
            <a:endParaRPr sz="2000">
              <a:solidFill>
                <a:schemeClr val="dk1"/>
              </a:solidFill>
              <a:latin typeface="NVIDIA Sans"/>
              <a:ea typeface="NVIDIA Sans"/>
              <a:cs typeface="NVIDIA Sans"/>
              <a:sym typeface="NVIDIA Sans"/>
            </a:endParaRPr>
          </a:p>
        </p:txBody>
      </p:sp>
      <p:sp>
        <p:nvSpPr>
          <p:cNvPr id="1302" name="Google Shape;1302;p137"/>
          <p:cNvSpPr/>
          <p:nvPr/>
        </p:nvSpPr>
        <p:spPr>
          <a:xfrm>
            <a:off x="8602310" y="2697480"/>
            <a:ext cx="283464" cy="7589520"/>
          </a:xfrm>
          <a:prstGeom prst="rect">
            <a:avLst/>
          </a:prstGeom>
          <a:solidFill>
            <a:schemeClr val="dk2"/>
          </a:solidFill>
          <a:ln>
            <a:noFill/>
          </a:ln>
        </p:spPr>
        <p:txBody>
          <a:bodyPr spcFirstLastPara="1" wrap="square" lIns="137150" tIns="68550" rIns="137150" bIns="68550" anchor="ctr" anchorCtr="0">
            <a:noAutofit/>
          </a:bodyPr>
          <a:lstStyle/>
          <a:p>
            <a:pPr marL="0" marR="0" lvl="0" indent="0" algn="ctr" rtl="0">
              <a:lnSpc>
                <a:spcPct val="90000"/>
              </a:lnSpc>
              <a:spcBef>
                <a:spcPts val="0"/>
              </a:spcBef>
              <a:spcAft>
                <a:spcPts val="0"/>
              </a:spcAft>
              <a:buNone/>
            </a:pPr>
            <a:endParaRPr sz="2000">
              <a:solidFill>
                <a:schemeClr val="dk1"/>
              </a:solidFill>
              <a:latin typeface="NVIDIA Sans"/>
              <a:ea typeface="NVIDIA Sans"/>
              <a:cs typeface="NVIDIA Sans"/>
              <a:sym typeface="NVIDIA Sans"/>
            </a:endParaRPr>
          </a:p>
        </p:txBody>
      </p:sp>
    </p:spTree>
    <p:extLst>
      <p:ext uri="{BB962C8B-B14F-4D97-AF65-F5344CB8AC3E}">
        <p14:creationId xmlns:p14="http://schemas.microsoft.com/office/powerpoint/2010/main" val="41668948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on Branded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05700" y="748506"/>
            <a:ext cx="16626840" cy="984885"/>
          </a:xfrm>
        </p:spPr>
        <p:txBody>
          <a:bodyPr/>
          <a:lstStyle>
            <a:lvl1pPr algn="l">
              <a:defRPr sz="4800" b="1" cap="none" baseline="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819340" y="3191235"/>
            <a:ext cx="16581120" cy="6198208"/>
          </a:xfrm>
        </p:spPr>
        <p:txBody>
          <a:bodyPr/>
          <a:lstStyle>
            <a:lvl1pPr marL="383654" indent="-383654">
              <a:lnSpc>
                <a:spcPct val="90000"/>
              </a:lnSpc>
              <a:spcBef>
                <a:spcPts val="500"/>
              </a:spcBef>
              <a:spcAft>
                <a:spcPts val="500"/>
              </a:spcAft>
              <a:buClr>
                <a:schemeClr val="bg2"/>
              </a:buClr>
              <a:buSzPct val="75000"/>
              <a:buFont typeface="Arial" panose="020B0604020202020204" pitchFamily="34" charset="0"/>
              <a:buNone/>
              <a:defRPr sz="2800">
                <a:solidFill>
                  <a:schemeClr val="bg1"/>
                </a:solidFill>
                <a:latin typeface="Arial" panose="020B0604020202020204" pitchFamily="34" charset="0"/>
                <a:cs typeface="Arial" panose="020B0604020202020204" pitchFamily="34" charset="0"/>
              </a:defRPr>
            </a:lvl1pPr>
            <a:lvl2pPr marL="1333527" indent="-381008">
              <a:lnSpc>
                <a:spcPct val="90000"/>
              </a:lnSpc>
              <a:spcBef>
                <a:spcPts val="500"/>
              </a:spcBef>
              <a:spcAft>
                <a:spcPts val="500"/>
              </a:spcAft>
              <a:buClr>
                <a:schemeClr val="bg2"/>
              </a:buClr>
              <a:buSzPct val="75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2pPr>
            <a:lvl3pPr marL="2098189" indent="-283111">
              <a:lnSpc>
                <a:spcPct val="90000"/>
              </a:lnSpc>
              <a:spcBef>
                <a:spcPts val="500"/>
              </a:spcBef>
              <a:spcAft>
                <a:spcPts val="500"/>
              </a:spcAft>
              <a:buClr>
                <a:schemeClr val="bg2"/>
              </a:buClr>
              <a:buSzPct val="75000"/>
              <a:buFont typeface="Arial" panose="020B0604020202020204" pitchFamily="34" charset="0"/>
              <a:buNone/>
              <a:defRPr sz="2000">
                <a:solidFill>
                  <a:schemeClr val="bg1"/>
                </a:solidFill>
                <a:latin typeface="Arial" panose="020B0604020202020204" pitchFamily="34" charset="0"/>
                <a:cs typeface="Arial" panose="020B0604020202020204" pitchFamily="34" charset="0"/>
              </a:defRPr>
            </a:lvl3pPr>
            <a:lvl4pPr marL="2958101" indent="-381008">
              <a:lnSpc>
                <a:spcPct val="90000"/>
              </a:lnSpc>
              <a:spcBef>
                <a:spcPts val="500"/>
              </a:spcBef>
              <a:spcAft>
                <a:spcPts val="500"/>
              </a:spcAft>
              <a:buClr>
                <a:schemeClr val="bg2"/>
              </a:buClr>
              <a:buSzPct val="75000"/>
              <a:buFont typeface="Arial" panose="020B0604020202020204" pitchFamily="34" charset="0"/>
              <a:buNone/>
              <a:defRPr sz="1800">
                <a:solidFill>
                  <a:schemeClr val="bg1"/>
                </a:solidFill>
                <a:latin typeface="Arial" panose="020B0604020202020204" pitchFamily="34" charset="0"/>
                <a:cs typeface="Arial" panose="020B0604020202020204" pitchFamily="34" charset="0"/>
              </a:defRPr>
            </a:lvl4pPr>
            <a:lvl5pPr marL="3529612" indent="-381008">
              <a:buClr>
                <a:schemeClr val="bg2"/>
              </a:buClr>
              <a:buFont typeface="Wingdings" panose="05000000000000000000" pitchFamily="2" charset="2"/>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10"/>
          </p:nvPr>
        </p:nvSpPr>
        <p:spPr>
          <a:xfrm>
            <a:off x="825828" y="1740430"/>
            <a:ext cx="16626840" cy="875772"/>
          </a:xfrm>
        </p:spPr>
        <p:txBody>
          <a:bodyPr/>
          <a:lstStyle>
            <a:lvl1pPr marL="0" indent="0" algn="l">
              <a:buFontTx/>
              <a:buNone/>
              <a:defRPr sz="3000" b="0">
                <a:solidFill>
                  <a:srgbClr val="6F6F6F"/>
                </a:solidFill>
                <a:latin typeface="Arial" panose="020B0604020202020204" pitchFamily="34" charset="0"/>
                <a:cs typeface="Arial" panose="020B0604020202020204" pitchFamily="34" charset="0"/>
              </a:defRPr>
            </a:lvl1pPr>
            <a:lvl2pPr marL="952519" indent="0" algn="ctr">
              <a:buFontTx/>
              <a:buNone/>
              <a:defRPr sz="4667">
                <a:solidFill>
                  <a:schemeClr val="tx2"/>
                </a:solidFill>
                <a:latin typeface="Trebuchet MS" panose="020B0603020202020204" pitchFamily="34" charset="0"/>
              </a:defRPr>
            </a:lvl2pPr>
            <a:lvl3pPr marL="1815078" indent="0" algn="ctr">
              <a:buFontTx/>
              <a:buNone/>
              <a:defRPr sz="4667">
                <a:solidFill>
                  <a:schemeClr val="tx2"/>
                </a:solidFill>
                <a:latin typeface="Trebuchet MS" panose="020B0603020202020204" pitchFamily="34" charset="0"/>
              </a:defRPr>
            </a:lvl3pPr>
            <a:lvl4pPr marL="2577093" indent="0" algn="ctr">
              <a:buFontTx/>
              <a:buNone/>
              <a:defRPr sz="4667">
                <a:solidFill>
                  <a:schemeClr val="tx2"/>
                </a:solidFill>
                <a:latin typeface="Trebuchet MS" panose="020B0603020202020204" pitchFamily="34" charset="0"/>
              </a:defRPr>
            </a:lvl4pPr>
            <a:lvl5pPr marL="3148605" indent="0" algn="ctr">
              <a:buFontTx/>
              <a:buNone/>
              <a:defRPr sz="4667">
                <a:solidFill>
                  <a:schemeClr val="tx2"/>
                </a:solidFill>
                <a:latin typeface="Trebuchet MS" panose="020B0603020202020204" pitchFamily="34" charset="0"/>
              </a:defRPr>
            </a:lvl5pPr>
          </a:lstStyle>
          <a:p>
            <a:pPr lvl="0"/>
            <a:r>
              <a:rPr lang="en-US"/>
              <a:t>Click to edit Master text styles</a:t>
            </a:r>
          </a:p>
        </p:txBody>
      </p:sp>
      <p:sp>
        <p:nvSpPr>
          <p:cNvPr id="6" name="Rectangle 5">
            <a:extLst>
              <a:ext uri="{FF2B5EF4-FFF2-40B4-BE49-F238E27FC236}">
                <a16:creationId xmlns:a16="http://schemas.microsoft.com/office/drawing/2014/main" id="{B9460CD7-0C13-8944-A014-77CEFB207FB0}"/>
              </a:ext>
            </a:extLst>
          </p:cNvPr>
          <p:cNvSpPr/>
          <p:nvPr userDrawn="1"/>
        </p:nvSpPr>
        <p:spPr>
          <a:xfrm>
            <a:off x="13012614" y="9465547"/>
            <a:ext cx="5275385" cy="8214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12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ransition">
  <p:cSld name="Transition">
    <p:spTree>
      <p:nvGrpSpPr>
        <p:cNvPr id="1" name="Shape 1303"/>
        <p:cNvGrpSpPr/>
        <p:nvPr/>
      </p:nvGrpSpPr>
      <p:grpSpPr>
        <a:xfrm>
          <a:off x="0" y="0"/>
          <a:ext cx="0" cy="0"/>
          <a:chOff x="0" y="0"/>
          <a:chExt cx="0" cy="0"/>
        </a:xfrm>
      </p:grpSpPr>
      <p:pic>
        <p:nvPicPr>
          <p:cNvPr id="1304" name="Google Shape;1304;p138" descr="A close-up of green and white&#10;&#10;Description automatically generated"/>
          <p:cNvPicPr preferRelativeResize="0"/>
          <p:nvPr/>
        </p:nvPicPr>
        <p:blipFill rotWithShape="1">
          <a:blip r:embed="rId2">
            <a:alphaModFix/>
          </a:blip>
          <a:srcRect/>
          <a:stretch/>
        </p:blipFill>
        <p:spPr>
          <a:xfrm>
            <a:off x="0" y="0"/>
            <a:ext cx="18288000" cy="10287000"/>
          </a:xfrm>
          <a:prstGeom prst="rect">
            <a:avLst/>
          </a:prstGeom>
          <a:noFill/>
          <a:ln>
            <a:noFill/>
          </a:ln>
        </p:spPr>
      </p:pic>
      <p:sp>
        <p:nvSpPr>
          <p:cNvPr id="1305" name="Google Shape;1305;p138"/>
          <p:cNvSpPr txBox="1">
            <a:spLocks noGrp="1"/>
          </p:cNvSpPr>
          <p:nvPr>
            <p:ph type="body" idx="1"/>
          </p:nvPr>
        </p:nvSpPr>
        <p:spPr>
          <a:xfrm>
            <a:off x="736934" y="932618"/>
            <a:ext cx="9238344" cy="2971800"/>
          </a:xfrm>
          <a:prstGeom prst="rect">
            <a:avLst/>
          </a:prstGeom>
          <a:noFill/>
          <a:ln>
            <a:noFill/>
          </a:ln>
        </p:spPr>
        <p:txBody>
          <a:bodyPr spcFirstLastPara="1" wrap="square" lIns="68575" tIns="34275" rIns="68575" bIns="34275" anchor="b" anchorCtr="0">
            <a:noAutofit/>
          </a:bodyPr>
          <a:lstStyle>
            <a:lvl1pPr marL="914400" marR="0" lvl="0" indent="-457200" algn="l" rtl="0">
              <a:lnSpc>
                <a:spcPct val="90000"/>
              </a:lnSpc>
              <a:spcBef>
                <a:spcPts val="0"/>
              </a:spcBef>
              <a:spcAft>
                <a:spcPts val="0"/>
              </a:spcAft>
              <a:buClr>
                <a:schemeClr val="lt1"/>
              </a:buClr>
              <a:buSzPts val="2300"/>
              <a:buFont typeface="NVIDIA Sans"/>
              <a:buNone/>
              <a:defRPr sz="4600" b="1" i="0" u="none" strike="noStrike" cap="none">
                <a:solidFill>
                  <a:schemeClr val="lt1"/>
                </a:solidFill>
                <a:latin typeface="NVIDIA Sans"/>
                <a:ea typeface="NVIDIA Sans"/>
                <a:cs typeface="NVIDIA Sans"/>
                <a:sym typeface="NVIDIA Sans"/>
              </a:defRPr>
            </a:lvl1pPr>
            <a:lvl2pPr marL="1828800" marR="0" lvl="1" indent="-457200" algn="l" rtl="0">
              <a:lnSpc>
                <a:spcPct val="90000"/>
              </a:lnSpc>
              <a:spcBef>
                <a:spcPts val="800"/>
              </a:spcBef>
              <a:spcAft>
                <a:spcPts val="0"/>
              </a:spcAft>
              <a:buClr>
                <a:schemeClr val="dk1"/>
              </a:buClr>
              <a:buSzPts val="2000"/>
              <a:buFont typeface="NVIDIA Sans"/>
              <a:buNone/>
              <a:defRPr sz="4000" b="1" i="0" u="none" strike="noStrike" cap="none">
                <a:solidFill>
                  <a:schemeClr val="dk1"/>
                </a:solidFill>
                <a:latin typeface="NVIDIA Sans"/>
                <a:ea typeface="NVIDIA Sans"/>
                <a:cs typeface="NVIDIA Sans"/>
                <a:sym typeface="NVIDIA Sans"/>
              </a:defRPr>
            </a:lvl2pPr>
            <a:lvl3pPr marL="2743200" marR="0" lvl="2" indent="-457200" algn="l" rtl="0">
              <a:lnSpc>
                <a:spcPct val="90000"/>
              </a:lnSpc>
              <a:spcBef>
                <a:spcPts val="800"/>
              </a:spcBef>
              <a:spcAft>
                <a:spcPts val="0"/>
              </a:spcAft>
              <a:buClr>
                <a:schemeClr val="dk1"/>
              </a:buClr>
              <a:buSzPts val="2000"/>
              <a:buFont typeface="NVIDIA Sans"/>
              <a:buNone/>
              <a:defRPr sz="4000" b="1" i="0" u="none" strike="noStrike" cap="none">
                <a:solidFill>
                  <a:schemeClr val="dk1"/>
                </a:solidFill>
                <a:latin typeface="NVIDIA Sans"/>
                <a:ea typeface="NVIDIA Sans"/>
                <a:cs typeface="NVIDIA Sans"/>
                <a:sym typeface="NVIDIA Sans"/>
              </a:defRPr>
            </a:lvl3pPr>
            <a:lvl4pPr marL="3657600" marR="0" lvl="3" indent="-457200" algn="l" rtl="0">
              <a:lnSpc>
                <a:spcPct val="90000"/>
              </a:lnSpc>
              <a:spcBef>
                <a:spcPts val="800"/>
              </a:spcBef>
              <a:spcAft>
                <a:spcPts val="0"/>
              </a:spcAft>
              <a:buClr>
                <a:schemeClr val="dk1"/>
              </a:buClr>
              <a:buSzPts val="2000"/>
              <a:buFont typeface="NVIDIA Sans"/>
              <a:buNone/>
              <a:defRPr sz="4000" b="1" i="0" u="none" strike="noStrike" cap="none">
                <a:solidFill>
                  <a:schemeClr val="dk1"/>
                </a:solidFill>
                <a:latin typeface="NVIDIA Sans"/>
                <a:ea typeface="NVIDIA Sans"/>
                <a:cs typeface="NVIDIA Sans"/>
                <a:sym typeface="NVIDIA Sans"/>
              </a:defRPr>
            </a:lvl4pPr>
            <a:lvl5pPr marL="4572000" marR="0" lvl="4" indent="-457200" algn="l" rtl="0">
              <a:lnSpc>
                <a:spcPct val="90000"/>
              </a:lnSpc>
              <a:spcBef>
                <a:spcPts val="800"/>
              </a:spcBef>
              <a:spcAft>
                <a:spcPts val="0"/>
              </a:spcAft>
              <a:buClr>
                <a:schemeClr val="dk1"/>
              </a:buClr>
              <a:buSzPts val="2000"/>
              <a:buFont typeface="NVIDIA Sans"/>
              <a:buNone/>
              <a:defRPr sz="4000" b="1"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1306" name="Google Shape;1306;p138"/>
          <p:cNvSpPr/>
          <p:nvPr/>
        </p:nvSpPr>
        <p:spPr>
          <a:xfrm>
            <a:off x="0" y="0"/>
            <a:ext cx="283464" cy="3749040"/>
          </a:xfrm>
          <a:prstGeom prst="rect">
            <a:avLst/>
          </a:prstGeom>
          <a:solidFill>
            <a:schemeClr val="dk2"/>
          </a:solidFill>
          <a:ln>
            <a:noFill/>
          </a:ln>
        </p:spPr>
        <p:txBody>
          <a:bodyPr spcFirstLastPara="1" wrap="square" lIns="137150" tIns="68550" rIns="137150" bIns="68550" anchor="ctr" anchorCtr="0">
            <a:noAutofit/>
          </a:bodyPr>
          <a:lstStyle/>
          <a:p>
            <a:pPr marL="0" marR="0" lvl="0" indent="0" algn="ctr" rtl="0">
              <a:lnSpc>
                <a:spcPct val="90000"/>
              </a:lnSpc>
              <a:spcBef>
                <a:spcPts val="0"/>
              </a:spcBef>
              <a:spcAft>
                <a:spcPts val="0"/>
              </a:spcAft>
              <a:buNone/>
            </a:pPr>
            <a:endParaRPr sz="2000">
              <a:solidFill>
                <a:schemeClr val="dk1"/>
              </a:solidFill>
              <a:latin typeface="NVIDIA Sans"/>
              <a:ea typeface="NVIDIA Sans"/>
              <a:cs typeface="NVIDIA Sans"/>
              <a:sym typeface="NVIDIA Sans"/>
            </a:endParaRPr>
          </a:p>
        </p:txBody>
      </p:sp>
    </p:spTree>
    <p:extLst>
      <p:ext uri="{BB962C8B-B14F-4D97-AF65-F5344CB8AC3E}">
        <p14:creationId xmlns:p14="http://schemas.microsoft.com/office/powerpoint/2010/main" val="3719793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Embargo">
  <p:cSld name="Embargo">
    <p:spTree>
      <p:nvGrpSpPr>
        <p:cNvPr id="1" name="Shape 1307"/>
        <p:cNvGrpSpPr/>
        <p:nvPr/>
      </p:nvGrpSpPr>
      <p:grpSpPr>
        <a:xfrm>
          <a:off x="0" y="0"/>
          <a:ext cx="0" cy="0"/>
          <a:chOff x="0" y="0"/>
          <a:chExt cx="0" cy="0"/>
        </a:xfrm>
      </p:grpSpPr>
      <p:sp>
        <p:nvSpPr>
          <p:cNvPr id="1308" name="Google Shape;1308;p139"/>
          <p:cNvSpPr/>
          <p:nvPr/>
        </p:nvSpPr>
        <p:spPr>
          <a:xfrm>
            <a:off x="0" y="0"/>
            <a:ext cx="18288000" cy="10287000"/>
          </a:xfrm>
          <a:prstGeom prst="rect">
            <a:avLst/>
          </a:prstGeom>
          <a:solidFill>
            <a:srgbClr val="9E0000"/>
          </a:solidFill>
          <a:ln>
            <a:noFill/>
          </a:ln>
        </p:spPr>
        <p:txBody>
          <a:bodyPr spcFirstLastPara="1" wrap="square" lIns="137150" tIns="68550" rIns="137150" bIns="68550" anchor="ctr" anchorCtr="0">
            <a:noAutofit/>
          </a:bodyPr>
          <a:lstStyle/>
          <a:p>
            <a:pPr marL="0" marR="0" lvl="0" indent="0" algn="ctr" rtl="0">
              <a:spcBef>
                <a:spcPts val="0"/>
              </a:spcBef>
              <a:spcAft>
                <a:spcPts val="0"/>
              </a:spcAft>
              <a:buNone/>
            </a:pPr>
            <a:endParaRPr sz="1000">
              <a:solidFill>
                <a:schemeClr val="lt1"/>
              </a:solidFill>
              <a:latin typeface="NVIDIA Sans"/>
              <a:ea typeface="NVIDIA Sans"/>
              <a:cs typeface="NVIDIA Sans"/>
              <a:sym typeface="NVIDIA Sans"/>
            </a:endParaRPr>
          </a:p>
        </p:txBody>
      </p:sp>
      <p:sp>
        <p:nvSpPr>
          <p:cNvPr id="1309" name="Google Shape;1309;p139"/>
          <p:cNvSpPr txBox="1">
            <a:spLocks noGrp="1"/>
          </p:cNvSpPr>
          <p:nvPr>
            <p:ph type="body" idx="1"/>
          </p:nvPr>
        </p:nvSpPr>
        <p:spPr>
          <a:xfrm>
            <a:off x="3817131" y="5386000"/>
            <a:ext cx="11366938" cy="2738092"/>
          </a:xfrm>
          <a:prstGeom prst="rect">
            <a:avLst/>
          </a:prstGeom>
          <a:noFill/>
          <a:ln>
            <a:noFill/>
          </a:ln>
        </p:spPr>
        <p:txBody>
          <a:bodyPr spcFirstLastPara="1" wrap="square" lIns="68575" tIns="34275" rIns="68575" bIns="34275" anchor="t" anchorCtr="0">
            <a:noAutofit/>
          </a:bodyPr>
          <a:lstStyle>
            <a:lvl1pPr marL="914400" marR="0" lvl="0" indent="-457200" algn="l" rtl="0">
              <a:lnSpc>
                <a:spcPct val="90000"/>
              </a:lnSpc>
              <a:spcBef>
                <a:spcPts val="0"/>
              </a:spcBef>
              <a:spcAft>
                <a:spcPts val="0"/>
              </a:spcAft>
              <a:buClr>
                <a:schemeClr val="dk1"/>
              </a:buClr>
              <a:buSzPts val="1100"/>
              <a:buFont typeface="NVIDIA Sans"/>
              <a:buNone/>
              <a:defRPr sz="2200" b="0" i="0" u="none" strike="noStrike" cap="none">
                <a:solidFill>
                  <a:schemeClr val="dk1"/>
                </a:solidFill>
                <a:latin typeface="NVIDIA Sans Medium"/>
                <a:ea typeface="NVIDIA Sans Medium"/>
                <a:cs typeface="NVIDIA Sans Medium"/>
                <a:sym typeface="NVIDIA Sans Medium"/>
              </a:defRPr>
            </a:lvl1pPr>
            <a:lvl2pPr marL="1828800" marR="0" lvl="1" indent="-457200" algn="l" rtl="0">
              <a:lnSpc>
                <a:spcPct val="90000"/>
              </a:lnSpc>
              <a:spcBef>
                <a:spcPts val="800"/>
              </a:spcBef>
              <a:spcAft>
                <a:spcPts val="0"/>
              </a:spcAft>
              <a:buClr>
                <a:schemeClr val="dk2"/>
              </a:buClr>
              <a:buSzPts val="1900"/>
              <a:buFont typeface="NVIDIA Sans"/>
              <a:buNone/>
              <a:defRPr sz="3800" b="0" i="0" u="none" strike="noStrike" cap="none">
                <a:solidFill>
                  <a:schemeClr val="dk2"/>
                </a:solidFill>
                <a:latin typeface="NVIDIA Sans"/>
                <a:ea typeface="NVIDIA Sans"/>
                <a:cs typeface="NVIDIA Sans"/>
                <a:sym typeface="NVIDIA Sans"/>
              </a:defRPr>
            </a:lvl2pPr>
            <a:lvl3pPr marL="2743200" marR="0" lvl="2" indent="-457200" algn="l" rtl="0">
              <a:lnSpc>
                <a:spcPct val="90000"/>
              </a:lnSpc>
              <a:spcBef>
                <a:spcPts val="800"/>
              </a:spcBef>
              <a:spcAft>
                <a:spcPts val="0"/>
              </a:spcAft>
              <a:buClr>
                <a:schemeClr val="dk2"/>
              </a:buClr>
              <a:buSzPts val="1900"/>
              <a:buFont typeface="NVIDIA Sans"/>
              <a:buNone/>
              <a:defRPr sz="3800" b="0" i="0" u="none" strike="noStrike" cap="none">
                <a:solidFill>
                  <a:schemeClr val="dk2"/>
                </a:solidFill>
                <a:latin typeface="NVIDIA Sans"/>
                <a:ea typeface="NVIDIA Sans"/>
                <a:cs typeface="NVIDIA Sans"/>
                <a:sym typeface="NVIDIA Sans"/>
              </a:defRPr>
            </a:lvl3pPr>
            <a:lvl4pPr marL="3657600" marR="0" lvl="3" indent="-457200" algn="l" rtl="0">
              <a:lnSpc>
                <a:spcPct val="90000"/>
              </a:lnSpc>
              <a:spcBef>
                <a:spcPts val="800"/>
              </a:spcBef>
              <a:spcAft>
                <a:spcPts val="0"/>
              </a:spcAft>
              <a:buClr>
                <a:schemeClr val="dk1"/>
              </a:buClr>
              <a:buSzPts val="1400"/>
              <a:buFont typeface="NVIDIA Sans"/>
              <a:buNone/>
              <a:defRPr sz="2800" b="0" i="0" u="none" strike="noStrike" cap="none">
                <a:solidFill>
                  <a:schemeClr val="dk1"/>
                </a:solidFill>
                <a:latin typeface="NVIDIA Sans"/>
                <a:ea typeface="NVIDIA Sans"/>
                <a:cs typeface="NVIDIA Sans"/>
                <a:sym typeface="NVIDIA Sans"/>
              </a:defRPr>
            </a:lvl4pPr>
            <a:lvl5pPr marL="4572000" marR="0" lvl="4"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5pPr>
            <a:lvl6pPr marL="5486400" marR="0" lvl="5"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6pPr>
            <a:lvl7pPr marL="6400800" marR="0" lvl="6"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7pPr>
            <a:lvl8pPr marL="7315200" marR="0" lvl="7"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8pPr>
            <a:lvl9pPr marL="8229600" marR="0" lvl="8" indent="-635000" algn="l" rtl="0">
              <a:lnSpc>
                <a:spcPct val="90000"/>
              </a:lnSpc>
              <a:spcBef>
                <a:spcPts val="800"/>
              </a:spcBef>
              <a:spcAft>
                <a:spcPts val="0"/>
              </a:spcAft>
              <a:buClr>
                <a:schemeClr val="dk1"/>
              </a:buClr>
              <a:buSzPts val="1400"/>
              <a:buFont typeface="NVIDIA Sans"/>
              <a:buChar char="•"/>
              <a:defRPr sz="2800" b="0" i="0" u="none" strike="noStrike" cap="none">
                <a:solidFill>
                  <a:schemeClr val="dk1"/>
                </a:solidFill>
                <a:latin typeface="NVIDIA Sans"/>
                <a:ea typeface="NVIDIA Sans"/>
                <a:cs typeface="NVIDIA Sans"/>
                <a:sym typeface="NVIDIA Sans"/>
              </a:defRPr>
            </a:lvl9pPr>
          </a:lstStyle>
          <a:p>
            <a:endParaRPr/>
          </a:p>
        </p:txBody>
      </p:sp>
      <p:sp>
        <p:nvSpPr>
          <p:cNvPr id="1310" name="Google Shape;1310;p139"/>
          <p:cNvSpPr txBox="1">
            <a:spLocks noGrp="1"/>
          </p:cNvSpPr>
          <p:nvPr>
            <p:ph type="title"/>
          </p:nvPr>
        </p:nvSpPr>
        <p:spPr>
          <a:xfrm>
            <a:off x="3817133" y="4512382"/>
            <a:ext cx="11366938" cy="877132"/>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3000"/>
              <a:buFont typeface="NVIDIA Sans Light"/>
              <a:buNone/>
              <a:defRPr sz="6000" b="0" cap="none">
                <a:solidFill>
                  <a:schemeClr val="dk1"/>
                </a:solidFill>
                <a:latin typeface="NVIDIA Sans Light"/>
                <a:ea typeface="NVIDIA Sans Light"/>
                <a:cs typeface="NVIDIA Sans Light"/>
                <a:sym typeface="NVIDIA Sans Light"/>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pic>
        <p:nvPicPr>
          <p:cNvPr id="1311" name="Google Shape;1311;p139" descr="A close up of a logo&#10;&#10;Description automatically generated"/>
          <p:cNvPicPr preferRelativeResize="0"/>
          <p:nvPr/>
        </p:nvPicPr>
        <p:blipFill rotWithShape="1">
          <a:blip r:embed="rId2">
            <a:alphaModFix/>
          </a:blip>
          <a:srcRect/>
          <a:stretch/>
        </p:blipFill>
        <p:spPr>
          <a:xfrm>
            <a:off x="3596573" y="3124022"/>
            <a:ext cx="1178630" cy="1178628"/>
          </a:xfrm>
          <a:prstGeom prst="rect">
            <a:avLst/>
          </a:prstGeom>
          <a:noFill/>
          <a:ln>
            <a:noFill/>
          </a:ln>
        </p:spPr>
      </p:pic>
    </p:spTree>
    <p:extLst>
      <p:ext uri="{BB962C8B-B14F-4D97-AF65-F5344CB8AC3E}">
        <p14:creationId xmlns:p14="http://schemas.microsoft.com/office/powerpoint/2010/main" val="155486938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losing Slide">
  <p:cSld name="Closing Slide">
    <p:spTree>
      <p:nvGrpSpPr>
        <p:cNvPr id="1" name="Shape 1312"/>
        <p:cNvGrpSpPr/>
        <p:nvPr/>
      </p:nvGrpSpPr>
      <p:grpSpPr>
        <a:xfrm>
          <a:off x="0" y="0"/>
          <a:ext cx="0" cy="0"/>
          <a:chOff x="0" y="0"/>
          <a:chExt cx="0" cy="0"/>
        </a:xfrm>
      </p:grpSpPr>
      <p:pic>
        <p:nvPicPr>
          <p:cNvPr id="1313" name="Google Shape;1313;p140" descr="A green and white background&#10;&#10;Description automatically generated"/>
          <p:cNvPicPr preferRelativeResize="0"/>
          <p:nvPr/>
        </p:nvPicPr>
        <p:blipFill rotWithShape="1">
          <a:blip r:embed="rId2">
            <a:alphaModFix/>
          </a:blip>
          <a:srcRect/>
          <a:stretch/>
        </p:blipFill>
        <p:spPr>
          <a:xfrm>
            <a:off x="0" y="0"/>
            <a:ext cx="18288000" cy="10287000"/>
          </a:xfrm>
          <a:prstGeom prst="rect">
            <a:avLst/>
          </a:prstGeom>
          <a:noFill/>
          <a:ln>
            <a:noFill/>
          </a:ln>
        </p:spPr>
      </p:pic>
      <p:pic>
        <p:nvPicPr>
          <p:cNvPr id="1314" name="Google Shape;1314;p140" descr="A picture containing graphics, logo, symbol, graphic design&#10;&#10;Description automatically generated"/>
          <p:cNvPicPr preferRelativeResize="0"/>
          <p:nvPr/>
        </p:nvPicPr>
        <p:blipFill rotWithShape="1">
          <a:blip r:embed="rId3">
            <a:alphaModFix/>
          </a:blip>
          <a:srcRect/>
          <a:stretch/>
        </p:blipFill>
        <p:spPr>
          <a:xfrm>
            <a:off x="408064" y="386766"/>
            <a:ext cx="4182996" cy="1441156"/>
          </a:xfrm>
          <a:prstGeom prst="rect">
            <a:avLst/>
          </a:prstGeom>
          <a:noFill/>
          <a:ln>
            <a:noFill/>
          </a:ln>
        </p:spPr>
      </p:pic>
    </p:spTree>
    <p:extLst>
      <p:ext uri="{BB962C8B-B14F-4D97-AF65-F5344CB8AC3E}">
        <p14:creationId xmlns:p14="http://schemas.microsoft.com/office/powerpoint/2010/main" val="40045630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matchingName="1_Title Slide">
  <p:cSld name="1_Title Slide">
    <p:bg>
      <p:bgPr>
        <a:solidFill>
          <a:schemeClr val="lt1"/>
        </a:solidFill>
        <a:effectLst/>
      </p:bgPr>
    </p:bg>
    <p:spTree>
      <p:nvGrpSpPr>
        <p:cNvPr id="1" name="Shape 19"/>
        <p:cNvGrpSpPr/>
        <p:nvPr/>
      </p:nvGrpSpPr>
      <p:grpSpPr>
        <a:xfrm>
          <a:off x="0" y="0"/>
          <a:ext cx="0" cy="0"/>
          <a:chOff x="0" y="0"/>
          <a:chExt cx="0" cy="0"/>
        </a:xfrm>
      </p:grpSpPr>
      <p:pic>
        <p:nvPicPr>
          <p:cNvPr id="20" name="Google Shape;20;p2"/>
          <p:cNvPicPr preferRelativeResize="0"/>
          <p:nvPr/>
        </p:nvPicPr>
        <p:blipFill rotWithShape="1">
          <a:blip r:embed="rId2">
            <a:alphaModFix/>
          </a:blip>
          <a:srcRect l="17747" t="16214" r="9586" b="11122"/>
          <a:stretch/>
        </p:blipFill>
        <p:spPr>
          <a:xfrm>
            <a:off x="0" y="0"/>
            <a:ext cx="18288000" cy="10287000"/>
          </a:xfrm>
          <a:prstGeom prst="rect">
            <a:avLst/>
          </a:prstGeom>
          <a:noFill/>
          <a:ln>
            <a:noFill/>
          </a:ln>
        </p:spPr>
      </p:pic>
      <p:sp>
        <p:nvSpPr>
          <p:cNvPr id="21" name="Google Shape;21;p2"/>
          <p:cNvSpPr txBox="1">
            <a:spLocks noGrp="1"/>
          </p:cNvSpPr>
          <p:nvPr>
            <p:ph type="subTitle" idx="1"/>
          </p:nvPr>
        </p:nvSpPr>
        <p:spPr>
          <a:xfrm>
            <a:off x="1141142" y="8291044"/>
            <a:ext cx="9693897" cy="543826"/>
          </a:xfrm>
          <a:prstGeom prst="rect">
            <a:avLst/>
          </a:prstGeom>
          <a:noFill/>
          <a:ln>
            <a:noFill/>
          </a:ln>
        </p:spPr>
        <p:txBody>
          <a:bodyPr spcFirstLastPara="1" wrap="square" lIns="91425" tIns="45700" rIns="91425" bIns="45700" anchor="t" anchorCtr="0">
            <a:spAutoFit/>
          </a:bodyPr>
          <a:lstStyle>
            <a:lvl1pPr lvl="0" algn="l">
              <a:lnSpc>
                <a:spcPct val="90000"/>
              </a:lnSpc>
              <a:spcBef>
                <a:spcPts val="1001"/>
              </a:spcBef>
              <a:spcAft>
                <a:spcPts val="0"/>
              </a:spcAft>
              <a:buSzPts val="1400"/>
              <a:buFont typeface="Trebuchet MS"/>
              <a:buNone/>
              <a:defRPr sz="2334" b="0">
                <a:solidFill>
                  <a:schemeClr val="lt2"/>
                </a:solidFill>
                <a:latin typeface="Trebuchet MS"/>
                <a:ea typeface="Trebuchet MS"/>
                <a:cs typeface="Trebuchet MS"/>
                <a:sym typeface="Trebuchet MS"/>
              </a:defRPr>
            </a:lvl1pPr>
            <a:lvl2pPr lvl="1" algn="l">
              <a:lnSpc>
                <a:spcPct val="90000"/>
              </a:lnSpc>
              <a:spcBef>
                <a:spcPts val="1500"/>
              </a:spcBef>
              <a:spcAft>
                <a:spcPts val="0"/>
              </a:spcAft>
              <a:buSzPts val="1800"/>
              <a:buNone/>
              <a:defRPr/>
            </a:lvl2pPr>
            <a:lvl3pPr lvl="2" algn="l">
              <a:lnSpc>
                <a:spcPct val="90000"/>
              </a:lnSpc>
              <a:spcBef>
                <a:spcPts val="1500"/>
              </a:spcBef>
              <a:spcAft>
                <a:spcPts val="0"/>
              </a:spcAft>
              <a:buSzPts val="1800"/>
              <a:buNone/>
              <a:defRPr/>
            </a:lvl3pPr>
            <a:lvl4pPr lvl="3" algn="l">
              <a:lnSpc>
                <a:spcPct val="100000"/>
              </a:lnSpc>
              <a:spcBef>
                <a:spcPts val="1500"/>
              </a:spcBef>
              <a:spcAft>
                <a:spcPts val="0"/>
              </a:spcAft>
              <a:buClr>
                <a:schemeClr val="dk2"/>
              </a:buClr>
              <a:buSzPts val="1800"/>
              <a:buChar char="–"/>
              <a:defRPr/>
            </a:lvl4pPr>
            <a:lvl5pPr lvl="4" algn="l">
              <a:lnSpc>
                <a:spcPct val="100000"/>
              </a:lnSpc>
              <a:spcBef>
                <a:spcPts val="600"/>
              </a:spcBef>
              <a:spcAft>
                <a:spcPts val="0"/>
              </a:spcAft>
              <a:buClr>
                <a:schemeClr val="dk2"/>
              </a:buClr>
              <a:buSzPts val="1800"/>
              <a:buChar char="»"/>
              <a:defRPr/>
            </a:lvl5pPr>
            <a:lvl6pPr lvl="5" algn="l">
              <a:lnSpc>
                <a:spcPct val="100000"/>
              </a:lnSpc>
              <a:spcBef>
                <a:spcPts val="600"/>
              </a:spcBef>
              <a:spcAft>
                <a:spcPts val="0"/>
              </a:spcAft>
              <a:buClr>
                <a:schemeClr val="dk2"/>
              </a:buClr>
              <a:buSzPts val="1800"/>
              <a:buChar char="»"/>
              <a:defRPr/>
            </a:lvl6pPr>
            <a:lvl7pPr lvl="6" algn="l">
              <a:lnSpc>
                <a:spcPct val="100000"/>
              </a:lnSpc>
              <a:spcBef>
                <a:spcPts val="600"/>
              </a:spcBef>
              <a:spcAft>
                <a:spcPts val="0"/>
              </a:spcAft>
              <a:buClr>
                <a:schemeClr val="dk2"/>
              </a:buClr>
              <a:buSzPts val="1800"/>
              <a:buChar char="»"/>
              <a:defRPr/>
            </a:lvl7pPr>
            <a:lvl8pPr lvl="7" algn="l">
              <a:lnSpc>
                <a:spcPct val="100000"/>
              </a:lnSpc>
              <a:spcBef>
                <a:spcPts val="600"/>
              </a:spcBef>
              <a:spcAft>
                <a:spcPts val="0"/>
              </a:spcAft>
              <a:buClr>
                <a:schemeClr val="dk2"/>
              </a:buClr>
              <a:buSzPts val="1800"/>
              <a:buChar char="»"/>
              <a:defRPr/>
            </a:lvl8pPr>
            <a:lvl9pPr lvl="8" algn="l">
              <a:lnSpc>
                <a:spcPct val="100000"/>
              </a:lnSpc>
              <a:spcBef>
                <a:spcPts val="600"/>
              </a:spcBef>
              <a:spcAft>
                <a:spcPts val="0"/>
              </a:spcAft>
              <a:buClr>
                <a:schemeClr val="dk2"/>
              </a:buClr>
              <a:buSzPts val="1800"/>
              <a:buChar char="»"/>
              <a:defRPr/>
            </a:lvl9pPr>
          </a:lstStyle>
          <a:p>
            <a:endParaRPr/>
          </a:p>
        </p:txBody>
      </p:sp>
      <p:sp>
        <p:nvSpPr>
          <p:cNvPr id="22" name="Google Shape;22;p2"/>
          <p:cNvSpPr txBox="1">
            <a:spLocks noGrp="1"/>
          </p:cNvSpPr>
          <p:nvPr>
            <p:ph type="title"/>
          </p:nvPr>
        </p:nvSpPr>
        <p:spPr>
          <a:xfrm>
            <a:off x="1141142" y="6711361"/>
            <a:ext cx="9693897" cy="1638092"/>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6000" b="1" cap="none">
                <a:solidFill>
                  <a:schemeClr val="lt1"/>
                </a:solidFill>
                <a:latin typeface="Trebuchet MS"/>
                <a:ea typeface="Trebuchet MS"/>
                <a:cs typeface="Trebuchet MS"/>
                <a:sym typeface="Trebuchet M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3" name="Google Shape;23;p2" descr="A picture containing text&#10;&#10;Description automatically generated"/>
          <p:cNvPicPr preferRelativeResize="0"/>
          <p:nvPr/>
        </p:nvPicPr>
        <p:blipFill rotWithShape="1">
          <a:blip r:embed="rId3">
            <a:alphaModFix/>
          </a:blip>
          <a:srcRect/>
          <a:stretch/>
        </p:blipFill>
        <p:spPr>
          <a:xfrm>
            <a:off x="945749" y="3160775"/>
            <a:ext cx="2669325" cy="2164380"/>
          </a:xfrm>
          <a:prstGeom prst="rect">
            <a:avLst/>
          </a:prstGeom>
          <a:noFill/>
          <a:ln>
            <a:noFill/>
          </a:ln>
        </p:spPr>
      </p:pic>
    </p:spTree>
    <p:extLst>
      <p:ext uri="{BB962C8B-B14F-4D97-AF65-F5344CB8AC3E}">
        <p14:creationId xmlns:p14="http://schemas.microsoft.com/office/powerpoint/2010/main" val="70255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Subtitle, and Content">
  <p:cSld name="Title, Subtitle, and Content">
    <p:spTree>
      <p:nvGrpSpPr>
        <p:cNvPr id="1" name="Shape 24"/>
        <p:cNvGrpSpPr/>
        <p:nvPr/>
      </p:nvGrpSpPr>
      <p:grpSpPr>
        <a:xfrm>
          <a:off x="0" y="0"/>
          <a:ext cx="0" cy="0"/>
          <a:chOff x="0" y="0"/>
          <a:chExt cx="0" cy="0"/>
        </a:xfrm>
      </p:grpSpPr>
      <p:sp>
        <p:nvSpPr>
          <p:cNvPr id="25" name="Google Shape;25;p3"/>
          <p:cNvSpPr txBox="1">
            <a:spLocks noGrp="1"/>
          </p:cNvSpPr>
          <p:nvPr>
            <p:ph type="title"/>
          </p:nvPr>
        </p:nvSpPr>
        <p:spPr>
          <a:xfrm>
            <a:off x="830580" y="1102044"/>
            <a:ext cx="16626840" cy="984885"/>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SzPts val="1400"/>
              <a:buNone/>
              <a:defRPr sz="5334">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
          <p:cNvSpPr txBox="1">
            <a:spLocks noGrp="1"/>
          </p:cNvSpPr>
          <p:nvPr>
            <p:ph type="body" idx="1"/>
          </p:nvPr>
        </p:nvSpPr>
        <p:spPr>
          <a:xfrm>
            <a:off x="861251" y="3505060"/>
            <a:ext cx="16581120" cy="6198209"/>
          </a:xfrm>
          <a:prstGeom prst="rect">
            <a:avLst/>
          </a:prstGeom>
          <a:noFill/>
          <a:ln>
            <a:noFill/>
          </a:ln>
        </p:spPr>
        <p:txBody>
          <a:bodyPr spcFirstLastPara="1" wrap="square" lIns="91425" tIns="45700" rIns="91425" bIns="45700" anchor="t" anchorCtr="0">
            <a:noAutofit/>
          </a:bodyPr>
          <a:lstStyle>
            <a:lvl1pPr marL="761993" lvl="0" indent="-380996" algn="l">
              <a:lnSpc>
                <a:spcPct val="90000"/>
              </a:lnSpc>
              <a:spcBef>
                <a:spcPts val="1500"/>
              </a:spcBef>
              <a:spcAft>
                <a:spcPts val="0"/>
              </a:spcAft>
              <a:buClr>
                <a:schemeClr val="dk1"/>
              </a:buClr>
              <a:buSzPts val="2000"/>
              <a:buFont typeface="Trebuchet MS"/>
              <a:buNone/>
              <a:defRPr sz="3333">
                <a:solidFill>
                  <a:schemeClr val="dk2"/>
                </a:solidFill>
              </a:defRPr>
            </a:lvl1pPr>
            <a:lvl2pPr marL="1523985" lvl="1" indent="-380996" algn="l">
              <a:lnSpc>
                <a:spcPct val="90000"/>
              </a:lnSpc>
              <a:spcBef>
                <a:spcPts val="1500"/>
              </a:spcBef>
              <a:spcAft>
                <a:spcPts val="0"/>
              </a:spcAft>
              <a:buClr>
                <a:schemeClr val="dk1"/>
              </a:buClr>
              <a:buSzPts val="1800"/>
              <a:buFont typeface="Trebuchet MS"/>
              <a:buNone/>
              <a:defRPr sz="3000">
                <a:solidFill>
                  <a:schemeClr val="dk2"/>
                </a:solidFill>
              </a:defRPr>
            </a:lvl2pPr>
            <a:lvl3pPr marL="2285978" lvl="2" indent="-380996" algn="l">
              <a:lnSpc>
                <a:spcPct val="90000"/>
              </a:lnSpc>
              <a:spcBef>
                <a:spcPts val="1500"/>
              </a:spcBef>
              <a:spcAft>
                <a:spcPts val="0"/>
              </a:spcAft>
              <a:buClr>
                <a:schemeClr val="dk1"/>
              </a:buClr>
              <a:buSzPts val="1600"/>
              <a:buFont typeface="Trebuchet MS"/>
              <a:buNone/>
              <a:defRPr sz="2667">
                <a:solidFill>
                  <a:schemeClr val="dk2"/>
                </a:solidFill>
              </a:defRPr>
            </a:lvl3pPr>
            <a:lvl4pPr marL="3047970" lvl="3" indent="-571494" algn="l">
              <a:lnSpc>
                <a:spcPct val="100000"/>
              </a:lnSpc>
              <a:spcBef>
                <a:spcPts val="1500"/>
              </a:spcBef>
              <a:spcAft>
                <a:spcPts val="0"/>
              </a:spcAft>
              <a:buClr>
                <a:schemeClr val="dk1"/>
              </a:buClr>
              <a:buSzPts val="1800"/>
              <a:buFont typeface="Noto Sans Symbols"/>
              <a:buChar char="▪"/>
              <a:defRPr sz="3000">
                <a:solidFill>
                  <a:schemeClr val="lt1"/>
                </a:solidFill>
              </a:defRPr>
            </a:lvl4pPr>
            <a:lvl5pPr marL="3809963" lvl="4" indent="-592661" algn="l">
              <a:lnSpc>
                <a:spcPct val="100000"/>
              </a:lnSpc>
              <a:spcBef>
                <a:spcPts val="666"/>
              </a:spcBef>
              <a:spcAft>
                <a:spcPts val="0"/>
              </a:spcAft>
              <a:buClr>
                <a:schemeClr val="dk1"/>
              </a:buClr>
              <a:buSzPts val="2000"/>
              <a:buFont typeface="Noto Sans Symbols"/>
              <a:buChar char="▪"/>
              <a:defRPr>
                <a:solidFill>
                  <a:schemeClr val="lt1"/>
                </a:solidFill>
              </a:defRPr>
            </a:lvl5pPr>
            <a:lvl6pPr marL="4571955" lvl="5" indent="-571494" algn="l">
              <a:lnSpc>
                <a:spcPct val="100000"/>
              </a:lnSpc>
              <a:spcBef>
                <a:spcPts val="600"/>
              </a:spcBef>
              <a:spcAft>
                <a:spcPts val="0"/>
              </a:spcAft>
              <a:buClr>
                <a:schemeClr val="dk2"/>
              </a:buClr>
              <a:buSzPts val="1800"/>
              <a:buChar char="»"/>
              <a:defRPr/>
            </a:lvl6pPr>
            <a:lvl7pPr marL="5333946" lvl="6" indent="-571494" algn="l">
              <a:lnSpc>
                <a:spcPct val="100000"/>
              </a:lnSpc>
              <a:spcBef>
                <a:spcPts val="600"/>
              </a:spcBef>
              <a:spcAft>
                <a:spcPts val="0"/>
              </a:spcAft>
              <a:buClr>
                <a:schemeClr val="dk2"/>
              </a:buClr>
              <a:buSzPts val="1800"/>
              <a:buChar char="»"/>
              <a:defRPr/>
            </a:lvl7pPr>
            <a:lvl8pPr marL="6095939" lvl="7" indent="-571494" algn="l">
              <a:lnSpc>
                <a:spcPct val="100000"/>
              </a:lnSpc>
              <a:spcBef>
                <a:spcPts val="600"/>
              </a:spcBef>
              <a:spcAft>
                <a:spcPts val="0"/>
              </a:spcAft>
              <a:buClr>
                <a:schemeClr val="dk2"/>
              </a:buClr>
              <a:buSzPts val="1800"/>
              <a:buChar char="»"/>
              <a:defRPr/>
            </a:lvl8pPr>
            <a:lvl9pPr marL="6857931" lvl="8" indent="-571494" algn="l">
              <a:lnSpc>
                <a:spcPct val="100000"/>
              </a:lnSpc>
              <a:spcBef>
                <a:spcPts val="600"/>
              </a:spcBef>
              <a:spcAft>
                <a:spcPts val="0"/>
              </a:spcAft>
              <a:buClr>
                <a:schemeClr val="dk2"/>
              </a:buClr>
              <a:buSzPts val="1800"/>
              <a:buChar char="»"/>
              <a:defRPr/>
            </a:lvl9pPr>
          </a:lstStyle>
          <a:p>
            <a:endParaRPr/>
          </a:p>
        </p:txBody>
      </p:sp>
      <p:sp>
        <p:nvSpPr>
          <p:cNvPr id="27" name="Google Shape;27;p3"/>
          <p:cNvSpPr txBox="1">
            <a:spLocks noGrp="1"/>
          </p:cNvSpPr>
          <p:nvPr>
            <p:ph type="body" idx="2"/>
          </p:nvPr>
        </p:nvSpPr>
        <p:spPr>
          <a:xfrm>
            <a:off x="830580" y="1972223"/>
            <a:ext cx="16626840" cy="875772"/>
          </a:xfrm>
          <a:prstGeom prst="rect">
            <a:avLst/>
          </a:prstGeom>
          <a:noFill/>
          <a:ln>
            <a:noFill/>
          </a:ln>
        </p:spPr>
        <p:txBody>
          <a:bodyPr spcFirstLastPara="1" wrap="square" lIns="91425" tIns="45700" rIns="91425" bIns="45700" anchor="t" anchorCtr="0">
            <a:noAutofit/>
          </a:bodyPr>
          <a:lstStyle>
            <a:lvl1pPr marL="761993" lvl="0" indent="-380996" algn="ctr">
              <a:lnSpc>
                <a:spcPct val="90000"/>
              </a:lnSpc>
              <a:spcBef>
                <a:spcPts val="1500"/>
              </a:spcBef>
              <a:spcAft>
                <a:spcPts val="0"/>
              </a:spcAft>
              <a:buSzPts val="2000"/>
              <a:buFont typeface="Trebuchet MS"/>
              <a:buNone/>
              <a:defRPr sz="3333" b="0">
                <a:solidFill>
                  <a:schemeClr val="lt2"/>
                </a:solidFill>
                <a:latin typeface="Trebuchet MS"/>
                <a:ea typeface="Trebuchet MS"/>
                <a:cs typeface="Trebuchet MS"/>
                <a:sym typeface="Trebuchet MS"/>
              </a:defRPr>
            </a:lvl1pPr>
            <a:lvl2pPr marL="1523985" lvl="1" indent="-380996" algn="ctr">
              <a:lnSpc>
                <a:spcPct val="90000"/>
              </a:lnSpc>
              <a:spcBef>
                <a:spcPts val="1500"/>
              </a:spcBef>
              <a:spcAft>
                <a:spcPts val="0"/>
              </a:spcAft>
              <a:buSzPts val="2800"/>
              <a:buFont typeface="Trebuchet MS"/>
              <a:buNone/>
              <a:defRPr sz="4667">
                <a:solidFill>
                  <a:schemeClr val="lt2"/>
                </a:solidFill>
                <a:latin typeface="Trebuchet MS"/>
                <a:ea typeface="Trebuchet MS"/>
                <a:cs typeface="Trebuchet MS"/>
                <a:sym typeface="Trebuchet MS"/>
              </a:defRPr>
            </a:lvl2pPr>
            <a:lvl3pPr marL="2285978" lvl="2" indent="-380996" algn="ctr">
              <a:lnSpc>
                <a:spcPct val="90000"/>
              </a:lnSpc>
              <a:spcBef>
                <a:spcPts val="1500"/>
              </a:spcBef>
              <a:spcAft>
                <a:spcPts val="0"/>
              </a:spcAft>
              <a:buSzPts val="2800"/>
              <a:buFont typeface="Trebuchet MS"/>
              <a:buNone/>
              <a:defRPr sz="4667">
                <a:solidFill>
                  <a:schemeClr val="lt2"/>
                </a:solidFill>
                <a:latin typeface="Trebuchet MS"/>
                <a:ea typeface="Trebuchet MS"/>
                <a:cs typeface="Trebuchet MS"/>
                <a:sym typeface="Trebuchet MS"/>
              </a:defRPr>
            </a:lvl3pPr>
            <a:lvl4pPr marL="3047970" lvl="3" indent="-380996" algn="ctr">
              <a:lnSpc>
                <a:spcPct val="100000"/>
              </a:lnSpc>
              <a:spcBef>
                <a:spcPts val="1500"/>
              </a:spcBef>
              <a:spcAft>
                <a:spcPts val="0"/>
              </a:spcAft>
              <a:buClr>
                <a:schemeClr val="lt2"/>
              </a:buClr>
              <a:buSzPts val="2800"/>
              <a:buFont typeface="Trebuchet MS"/>
              <a:buNone/>
              <a:defRPr sz="4667">
                <a:solidFill>
                  <a:schemeClr val="lt2"/>
                </a:solidFill>
                <a:latin typeface="Trebuchet MS"/>
                <a:ea typeface="Trebuchet MS"/>
                <a:cs typeface="Trebuchet MS"/>
                <a:sym typeface="Trebuchet MS"/>
              </a:defRPr>
            </a:lvl4pPr>
            <a:lvl5pPr marL="3809963" lvl="4" indent="-380996" algn="ctr">
              <a:lnSpc>
                <a:spcPct val="100000"/>
              </a:lnSpc>
              <a:spcBef>
                <a:spcPts val="933"/>
              </a:spcBef>
              <a:spcAft>
                <a:spcPts val="0"/>
              </a:spcAft>
              <a:buClr>
                <a:schemeClr val="lt2"/>
              </a:buClr>
              <a:buSzPts val="2800"/>
              <a:buFont typeface="Trebuchet MS"/>
              <a:buNone/>
              <a:defRPr sz="4667">
                <a:solidFill>
                  <a:schemeClr val="lt2"/>
                </a:solidFill>
                <a:latin typeface="Trebuchet MS"/>
                <a:ea typeface="Trebuchet MS"/>
                <a:cs typeface="Trebuchet MS"/>
                <a:sym typeface="Trebuchet MS"/>
              </a:defRPr>
            </a:lvl5pPr>
            <a:lvl6pPr marL="4571955" lvl="5" indent="-571494" algn="l">
              <a:lnSpc>
                <a:spcPct val="100000"/>
              </a:lnSpc>
              <a:spcBef>
                <a:spcPts val="600"/>
              </a:spcBef>
              <a:spcAft>
                <a:spcPts val="0"/>
              </a:spcAft>
              <a:buClr>
                <a:schemeClr val="dk2"/>
              </a:buClr>
              <a:buSzPts val="1800"/>
              <a:buChar char="»"/>
              <a:defRPr/>
            </a:lvl6pPr>
            <a:lvl7pPr marL="5333946" lvl="6" indent="-571494" algn="l">
              <a:lnSpc>
                <a:spcPct val="100000"/>
              </a:lnSpc>
              <a:spcBef>
                <a:spcPts val="600"/>
              </a:spcBef>
              <a:spcAft>
                <a:spcPts val="0"/>
              </a:spcAft>
              <a:buClr>
                <a:schemeClr val="dk2"/>
              </a:buClr>
              <a:buSzPts val="1800"/>
              <a:buChar char="»"/>
              <a:defRPr/>
            </a:lvl7pPr>
            <a:lvl8pPr marL="6095939" lvl="7" indent="-571494" algn="l">
              <a:lnSpc>
                <a:spcPct val="100000"/>
              </a:lnSpc>
              <a:spcBef>
                <a:spcPts val="600"/>
              </a:spcBef>
              <a:spcAft>
                <a:spcPts val="0"/>
              </a:spcAft>
              <a:buClr>
                <a:schemeClr val="dk2"/>
              </a:buClr>
              <a:buSzPts val="1800"/>
              <a:buChar char="»"/>
              <a:defRPr/>
            </a:lvl8pPr>
            <a:lvl9pPr marL="6857931" lvl="8" indent="-571494" algn="l">
              <a:lnSpc>
                <a:spcPct val="100000"/>
              </a:lnSpc>
              <a:spcBef>
                <a:spcPts val="600"/>
              </a:spcBef>
              <a:spcAft>
                <a:spcPts val="0"/>
              </a:spcAft>
              <a:buClr>
                <a:schemeClr val="dk2"/>
              </a:buClr>
              <a:buSzPts val="1800"/>
              <a:buChar char="»"/>
              <a:defRPr/>
            </a:lvl9pPr>
          </a:lstStyle>
          <a:p>
            <a:endParaRPr/>
          </a:p>
        </p:txBody>
      </p:sp>
    </p:spTree>
    <p:extLst>
      <p:ext uri="{BB962C8B-B14F-4D97-AF65-F5344CB8AC3E}">
        <p14:creationId xmlns:p14="http://schemas.microsoft.com/office/powerpoint/2010/main" val="168841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05_Header 2">
  <p:cSld name="05_Header 2">
    <p:spTree>
      <p:nvGrpSpPr>
        <p:cNvPr id="1" name="Shape 28"/>
        <p:cNvGrpSpPr/>
        <p:nvPr/>
      </p:nvGrpSpPr>
      <p:grpSpPr>
        <a:xfrm>
          <a:off x="0" y="0"/>
          <a:ext cx="0" cy="0"/>
          <a:chOff x="0" y="0"/>
          <a:chExt cx="0" cy="0"/>
        </a:xfrm>
      </p:grpSpPr>
      <p:sp>
        <p:nvSpPr>
          <p:cNvPr id="29" name="Google Shape;29;p4"/>
          <p:cNvSpPr txBox="1">
            <a:spLocks noGrp="1"/>
          </p:cNvSpPr>
          <p:nvPr>
            <p:ph type="title"/>
          </p:nvPr>
        </p:nvSpPr>
        <p:spPr>
          <a:xfrm>
            <a:off x="1523900" y="914351"/>
            <a:ext cx="10160400" cy="704400"/>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9123314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Content with Photograph">
  <p:cSld name="Content with Photograph">
    <p:spTree>
      <p:nvGrpSpPr>
        <p:cNvPr id="1" name="Shape 30"/>
        <p:cNvGrpSpPr/>
        <p:nvPr/>
      </p:nvGrpSpPr>
      <p:grpSpPr>
        <a:xfrm>
          <a:off x="0" y="0"/>
          <a:ext cx="0" cy="0"/>
          <a:chOff x="0" y="0"/>
          <a:chExt cx="0" cy="0"/>
        </a:xfrm>
      </p:grpSpPr>
      <p:sp>
        <p:nvSpPr>
          <p:cNvPr id="31" name="Google Shape;31;p5"/>
          <p:cNvSpPr/>
          <p:nvPr/>
        </p:nvSpPr>
        <p:spPr>
          <a:xfrm>
            <a:off x="0" y="0"/>
            <a:ext cx="18288000" cy="10287000"/>
          </a:xfrm>
          <a:prstGeom prst="rect">
            <a:avLst/>
          </a:prstGeom>
          <a:solidFill>
            <a:schemeClr val="lt1"/>
          </a:solidFill>
          <a:ln>
            <a:noFill/>
          </a:ln>
        </p:spPr>
        <p:txBody>
          <a:bodyPr spcFirstLastPara="1" wrap="square" lIns="152375" tIns="76167" rIns="152375" bIns="76167"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3000" b="0" i="0" u="none" strike="noStrike" cap="none">
              <a:solidFill>
                <a:srgbClr val="FFFFFF"/>
              </a:solidFill>
              <a:latin typeface="Arial"/>
              <a:ea typeface="Arial"/>
              <a:cs typeface="Arial"/>
              <a:sym typeface="Arial"/>
            </a:endParaRPr>
          </a:p>
        </p:txBody>
      </p:sp>
      <p:sp>
        <p:nvSpPr>
          <p:cNvPr id="32" name="Google Shape;32;p5"/>
          <p:cNvSpPr txBox="1">
            <a:spLocks noGrp="1"/>
          </p:cNvSpPr>
          <p:nvPr>
            <p:ph type="title"/>
          </p:nvPr>
        </p:nvSpPr>
        <p:spPr>
          <a:xfrm>
            <a:off x="830582" y="1055877"/>
            <a:ext cx="9870195" cy="1031052"/>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5"/>
          <p:cNvSpPr txBox="1">
            <a:spLocks noGrp="1"/>
          </p:cNvSpPr>
          <p:nvPr>
            <p:ph type="body" idx="1"/>
          </p:nvPr>
        </p:nvSpPr>
        <p:spPr>
          <a:xfrm>
            <a:off x="853441" y="3505058"/>
            <a:ext cx="9843056" cy="6156264"/>
          </a:xfrm>
          <a:prstGeom prst="rect">
            <a:avLst/>
          </a:prstGeom>
          <a:noFill/>
          <a:ln>
            <a:noFill/>
          </a:ln>
        </p:spPr>
        <p:txBody>
          <a:bodyPr spcFirstLastPara="1" wrap="square" lIns="91425" tIns="45700" rIns="91425" bIns="45700" anchor="t" anchorCtr="0">
            <a:noAutofit/>
          </a:bodyPr>
          <a:lstStyle>
            <a:lvl1pPr marL="761993" lvl="0" indent="-380996" algn="l">
              <a:lnSpc>
                <a:spcPct val="90000"/>
              </a:lnSpc>
              <a:spcBef>
                <a:spcPts val="1500"/>
              </a:spcBef>
              <a:spcAft>
                <a:spcPts val="0"/>
              </a:spcAft>
              <a:buClr>
                <a:schemeClr val="dk1"/>
              </a:buClr>
              <a:buSzPts val="2000"/>
              <a:buFont typeface="Trebuchet MS"/>
              <a:buNone/>
              <a:defRPr sz="3333">
                <a:solidFill>
                  <a:schemeClr val="dk2"/>
                </a:solidFill>
              </a:defRPr>
            </a:lvl1pPr>
            <a:lvl2pPr marL="1523985" lvl="1" indent="-380996" algn="l">
              <a:lnSpc>
                <a:spcPct val="90000"/>
              </a:lnSpc>
              <a:spcBef>
                <a:spcPts val="1500"/>
              </a:spcBef>
              <a:spcAft>
                <a:spcPts val="0"/>
              </a:spcAft>
              <a:buClr>
                <a:schemeClr val="dk1"/>
              </a:buClr>
              <a:buSzPts val="1800"/>
              <a:buFont typeface="Trebuchet MS"/>
              <a:buNone/>
              <a:defRPr sz="3000">
                <a:solidFill>
                  <a:schemeClr val="dk2"/>
                </a:solidFill>
              </a:defRPr>
            </a:lvl2pPr>
            <a:lvl3pPr marL="2285978" lvl="2" indent="-380996" algn="l">
              <a:lnSpc>
                <a:spcPct val="90000"/>
              </a:lnSpc>
              <a:spcBef>
                <a:spcPts val="1500"/>
              </a:spcBef>
              <a:spcAft>
                <a:spcPts val="0"/>
              </a:spcAft>
              <a:buClr>
                <a:schemeClr val="dk1"/>
              </a:buClr>
              <a:buSzPts val="1800"/>
              <a:buFont typeface="Trebuchet MS"/>
              <a:buNone/>
              <a:defRPr sz="3000">
                <a:solidFill>
                  <a:schemeClr val="dk2"/>
                </a:solidFill>
              </a:defRPr>
            </a:lvl3pPr>
            <a:lvl4pPr marL="3047970" lvl="3" indent="-571494" algn="l">
              <a:lnSpc>
                <a:spcPct val="100000"/>
              </a:lnSpc>
              <a:spcBef>
                <a:spcPts val="1500"/>
              </a:spcBef>
              <a:spcAft>
                <a:spcPts val="0"/>
              </a:spcAft>
              <a:buClr>
                <a:schemeClr val="dk1"/>
              </a:buClr>
              <a:buSzPts val="1800"/>
              <a:buFont typeface="Noto Sans Symbols"/>
              <a:buChar char="▪"/>
              <a:defRPr sz="3000">
                <a:solidFill>
                  <a:schemeClr val="lt1"/>
                </a:solidFill>
              </a:defRPr>
            </a:lvl4pPr>
            <a:lvl5pPr marL="3809963" lvl="4" indent="-592661" algn="l">
              <a:lnSpc>
                <a:spcPct val="100000"/>
              </a:lnSpc>
              <a:spcBef>
                <a:spcPts val="666"/>
              </a:spcBef>
              <a:spcAft>
                <a:spcPts val="0"/>
              </a:spcAft>
              <a:buClr>
                <a:schemeClr val="dk1"/>
              </a:buClr>
              <a:buSzPts val="2000"/>
              <a:buFont typeface="Noto Sans Symbols"/>
              <a:buChar char="▪"/>
              <a:defRPr>
                <a:solidFill>
                  <a:schemeClr val="lt1"/>
                </a:solidFill>
              </a:defRPr>
            </a:lvl5pPr>
            <a:lvl6pPr marL="4571955" lvl="5" indent="-571494" algn="l">
              <a:lnSpc>
                <a:spcPct val="100000"/>
              </a:lnSpc>
              <a:spcBef>
                <a:spcPts val="600"/>
              </a:spcBef>
              <a:spcAft>
                <a:spcPts val="0"/>
              </a:spcAft>
              <a:buClr>
                <a:schemeClr val="dk2"/>
              </a:buClr>
              <a:buSzPts val="1800"/>
              <a:buChar char="»"/>
              <a:defRPr/>
            </a:lvl6pPr>
            <a:lvl7pPr marL="5333946" lvl="6" indent="-571494" algn="l">
              <a:lnSpc>
                <a:spcPct val="100000"/>
              </a:lnSpc>
              <a:spcBef>
                <a:spcPts val="600"/>
              </a:spcBef>
              <a:spcAft>
                <a:spcPts val="0"/>
              </a:spcAft>
              <a:buClr>
                <a:schemeClr val="dk2"/>
              </a:buClr>
              <a:buSzPts val="1800"/>
              <a:buChar char="»"/>
              <a:defRPr/>
            </a:lvl7pPr>
            <a:lvl8pPr marL="6095939" lvl="7" indent="-571494" algn="l">
              <a:lnSpc>
                <a:spcPct val="100000"/>
              </a:lnSpc>
              <a:spcBef>
                <a:spcPts val="600"/>
              </a:spcBef>
              <a:spcAft>
                <a:spcPts val="0"/>
              </a:spcAft>
              <a:buClr>
                <a:schemeClr val="dk2"/>
              </a:buClr>
              <a:buSzPts val="1800"/>
              <a:buChar char="»"/>
              <a:defRPr/>
            </a:lvl8pPr>
            <a:lvl9pPr marL="6857931" lvl="8" indent="-571494" algn="l">
              <a:lnSpc>
                <a:spcPct val="100000"/>
              </a:lnSpc>
              <a:spcBef>
                <a:spcPts val="600"/>
              </a:spcBef>
              <a:spcAft>
                <a:spcPts val="0"/>
              </a:spcAft>
              <a:buClr>
                <a:schemeClr val="dk2"/>
              </a:buClr>
              <a:buSzPts val="1800"/>
              <a:buChar char="»"/>
              <a:defRPr/>
            </a:lvl9pPr>
          </a:lstStyle>
          <a:p>
            <a:endParaRPr/>
          </a:p>
        </p:txBody>
      </p:sp>
      <p:sp>
        <p:nvSpPr>
          <p:cNvPr id="34" name="Google Shape;34;p5"/>
          <p:cNvSpPr txBox="1">
            <a:spLocks noGrp="1"/>
          </p:cNvSpPr>
          <p:nvPr>
            <p:ph type="body" idx="2"/>
          </p:nvPr>
        </p:nvSpPr>
        <p:spPr>
          <a:xfrm>
            <a:off x="830582" y="1972223"/>
            <a:ext cx="9870195" cy="875772"/>
          </a:xfrm>
          <a:prstGeom prst="rect">
            <a:avLst/>
          </a:prstGeom>
          <a:noFill/>
          <a:ln>
            <a:noFill/>
          </a:ln>
        </p:spPr>
        <p:txBody>
          <a:bodyPr spcFirstLastPara="1" wrap="square" lIns="91425" tIns="45700" rIns="91425" bIns="45700" anchor="t" anchorCtr="0">
            <a:noAutofit/>
          </a:bodyPr>
          <a:lstStyle>
            <a:lvl1pPr marL="761993" lvl="0" indent="-380996" algn="l">
              <a:lnSpc>
                <a:spcPct val="90000"/>
              </a:lnSpc>
              <a:spcBef>
                <a:spcPts val="1500"/>
              </a:spcBef>
              <a:spcAft>
                <a:spcPts val="0"/>
              </a:spcAft>
              <a:buSzPts val="2000"/>
              <a:buFont typeface="Trebuchet MS"/>
              <a:buNone/>
              <a:defRPr sz="3333" b="0">
                <a:solidFill>
                  <a:schemeClr val="lt2"/>
                </a:solidFill>
                <a:latin typeface="Trebuchet MS"/>
                <a:ea typeface="Trebuchet MS"/>
                <a:cs typeface="Trebuchet MS"/>
                <a:sym typeface="Trebuchet MS"/>
              </a:defRPr>
            </a:lvl1pPr>
            <a:lvl2pPr marL="1523985" lvl="1" indent="-380996" algn="ctr">
              <a:lnSpc>
                <a:spcPct val="90000"/>
              </a:lnSpc>
              <a:spcBef>
                <a:spcPts val="1500"/>
              </a:spcBef>
              <a:spcAft>
                <a:spcPts val="0"/>
              </a:spcAft>
              <a:buSzPts val="2800"/>
              <a:buFont typeface="Trebuchet MS"/>
              <a:buNone/>
              <a:defRPr sz="4667">
                <a:solidFill>
                  <a:schemeClr val="lt2"/>
                </a:solidFill>
                <a:latin typeface="Trebuchet MS"/>
                <a:ea typeface="Trebuchet MS"/>
                <a:cs typeface="Trebuchet MS"/>
                <a:sym typeface="Trebuchet MS"/>
              </a:defRPr>
            </a:lvl2pPr>
            <a:lvl3pPr marL="2285978" lvl="2" indent="-380996" algn="ctr">
              <a:lnSpc>
                <a:spcPct val="90000"/>
              </a:lnSpc>
              <a:spcBef>
                <a:spcPts val="1500"/>
              </a:spcBef>
              <a:spcAft>
                <a:spcPts val="0"/>
              </a:spcAft>
              <a:buSzPts val="2800"/>
              <a:buFont typeface="Trebuchet MS"/>
              <a:buNone/>
              <a:defRPr sz="4667">
                <a:solidFill>
                  <a:schemeClr val="lt2"/>
                </a:solidFill>
                <a:latin typeface="Trebuchet MS"/>
                <a:ea typeface="Trebuchet MS"/>
                <a:cs typeface="Trebuchet MS"/>
                <a:sym typeface="Trebuchet MS"/>
              </a:defRPr>
            </a:lvl3pPr>
            <a:lvl4pPr marL="3047970" lvl="3" indent="-380996" algn="ctr">
              <a:lnSpc>
                <a:spcPct val="100000"/>
              </a:lnSpc>
              <a:spcBef>
                <a:spcPts val="1500"/>
              </a:spcBef>
              <a:spcAft>
                <a:spcPts val="0"/>
              </a:spcAft>
              <a:buClr>
                <a:schemeClr val="lt2"/>
              </a:buClr>
              <a:buSzPts val="2800"/>
              <a:buFont typeface="Trebuchet MS"/>
              <a:buNone/>
              <a:defRPr sz="4667">
                <a:solidFill>
                  <a:schemeClr val="lt2"/>
                </a:solidFill>
                <a:latin typeface="Trebuchet MS"/>
                <a:ea typeface="Trebuchet MS"/>
                <a:cs typeface="Trebuchet MS"/>
                <a:sym typeface="Trebuchet MS"/>
              </a:defRPr>
            </a:lvl4pPr>
            <a:lvl5pPr marL="3809963" lvl="4" indent="-380996" algn="ctr">
              <a:lnSpc>
                <a:spcPct val="100000"/>
              </a:lnSpc>
              <a:spcBef>
                <a:spcPts val="933"/>
              </a:spcBef>
              <a:spcAft>
                <a:spcPts val="0"/>
              </a:spcAft>
              <a:buClr>
                <a:schemeClr val="lt2"/>
              </a:buClr>
              <a:buSzPts val="2800"/>
              <a:buFont typeface="Trebuchet MS"/>
              <a:buNone/>
              <a:defRPr sz="4667">
                <a:solidFill>
                  <a:schemeClr val="lt2"/>
                </a:solidFill>
                <a:latin typeface="Trebuchet MS"/>
                <a:ea typeface="Trebuchet MS"/>
                <a:cs typeface="Trebuchet MS"/>
                <a:sym typeface="Trebuchet MS"/>
              </a:defRPr>
            </a:lvl5pPr>
            <a:lvl6pPr marL="4571955" lvl="5" indent="-571494" algn="l">
              <a:lnSpc>
                <a:spcPct val="100000"/>
              </a:lnSpc>
              <a:spcBef>
                <a:spcPts val="600"/>
              </a:spcBef>
              <a:spcAft>
                <a:spcPts val="0"/>
              </a:spcAft>
              <a:buClr>
                <a:schemeClr val="dk2"/>
              </a:buClr>
              <a:buSzPts val="1800"/>
              <a:buChar char="»"/>
              <a:defRPr/>
            </a:lvl6pPr>
            <a:lvl7pPr marL="5333946" lvl="6" indent="-571494" algn="l">
              <a:lnSpc>
                <a:spcPct val="100000"/>
              </a:lnSpc>
              <a:spcBef>
                <a:spcPts val="600"/>
              </a:spcBef>
              <a:spcAft>
                <a:spcPts val="0"/>
              </a:spcAft>
              <a:buClr>
                <a:schemeClr val="dk2"/>
              </a:buClr>
              <a:buSzPts val="1800"/>
              <a:buChar char="»"/>
              <a:defRPr/>
            </a:lvl7pPr>
            <a:lvl8pPr marL="6095939" lvl="7" indent="-571494" algn="l">
              <a:lnSpc>
                <a:spcPct val="100000"/>
              </a:lnSpc>
              <a:spcBef>
                <a:spcPts val="600"/>
              </a:spcBef>
              <a:spcAft>
                <a:spcPts val="0"/>
              </a:spcAft>
              <a:buClr>
                <a:schemeClr val="dk2"/>
              </a:buClr>
              <a:buSzPts val="1800"/>
              <a:buChar char="»"/>
              <a:defRPr/>
            </a:lvl8pPr>
            <a:lvl9pPr marL="6857931" lvl="8" indent="-571494" algn="l">
              <a:lnSpc>
                <a:spcPct val="100000"/>
              </a:lnSpc>
              <a:spcBef>
                <a:spcPts val="600"/>
              </a:spcBef>
              <a:spcAft>
                <a:spcPts val="0"/>
              </a:spcAft>
              <a:buClr>
                <a:schemeClr val="dk2"/>
              </a:buClr>
              <a:buSzPts val="1800"/>
              <a:buChar char="»"/>
              <a:defRPr/>
            </a:lvl9pPr>
          </a:lstStyle>
          <a:p>
            <a:endParaRPr/>
          </a:p>
        </p:txBody>
      </p:sp>
      <p:sp>
        <p:nvSpPr>
          <p:cNvPr id="35" name="Google Shape;35;p5"/>
          <p:cNvSpPr txBox="1"/>
          <p:nvPr/>
        </p:nvSpPr>
        <p:spPr>
          <a:xfrm>
            <a:off x="16270424" y="9718747"/>
            <a:ext cx="535046" cy="269433"/>
          </a:xfrm>
          <a:prstGeom prst="rect">
            <a:avLst/>
          </a:prstGeom>
          <a:noFill/>
          <a:ln>
            <a:noFill/>
          </a:ln>
        </p:spPr>
        <p:txBody>
          <a:bodyPr spcFirstLastPara="1" wrap="square" lIns="0" tIns="0" rIns="0" bIns="0" anchor="ctr" anchorCtr="0">
            <a:spAutoFit/>
          </a:bodyPr>
          <a:lstStyle/>
          <a:p>
            <a:pPr marL="0" marR="0" lvl="0" indent="0" algn="r" rtl="0">
              <a:lnSpc>
                <a:spcPct val="100000"/>
              </a:lnSpc>
              <a:spcBef>
                <a:spcPts val="0"/>
              </a:spcBef>
              <a:spcAft>
                <a:spcPts val="0"/>
              </a:spcAft>
              <a:buClr>
                <a:srgbClr val="000000"/>
              </a:buClr>
              <a:buSzPts val="850"/>
              <a:buFont typeface="Arial"/>
              <a:buNone/>
            </a:pPr>
            <a:fld id="{00000000-1234-1234-1234-123412341234}" type="slidenum">
              <a:rPr lang="en-US" sz="1416" b="0" i="0" u="none" strike="noStrike" cap="none">
                <a:solidFill>
                  <a:srgbClr val="505050"/>
                </a:solidFill>
                <a:latin typeface="Trebuchet MS"/>
                <a:ea typeface="Trebuchet MS"/>
                <a:cs typeface="Trebuchet MS"/>
                <a:sym typeface="Trebuchet MS"/>
              </a:rPr>
              <a:pPr marL="0" marR="0" lvl="0" indent="0" algn="r" rtl="0">
                <a:lnSpc>
                  <a:spcPct val="100000"/>
                </a:lnSpc>
                <a:spcBef>
                  <a:spcPts val="0"/>
                </a:spcBef>
                <a:spcAft>
                  <a:spcPts val="0"/>
                </a:spcAft>
                <a:buClr>
                  <a:srgbClr val="000000"/>
                </a:buClr>
                <a:buSzPts val="850"/>
                <a:buFont typeface="Arial"/>
                <a:buNone/>
              </a:pPr>
              <a:t>‹#›</a:t>
            </a:fld>
            <a:r>
              <a:rPr lang="en-US" sz="1751" b="0" i="0" u="none" strike="noStrike" cap="none">
                <a:solidFill>
                  <a:srgbClr val="12FEB6"/>
                </a:solidFill>
                <a:latin typeface="Century Gothic"/>
                <a:ea typeface="Century Gothic"/>
                <a:cs typeface="Century Gothic"/>
                <a:sym typeface="Century Gothic"/>
              </a:rPr>
              <a:t> </a:t>
            </a:r>
            <a:endParaRPr sz="2334" b="0" i="0" u="none" strike="noStrike" cap="none">
              <a:solidFill>
                <a:srgbClr val="000000"/>
              </a:solidFill>
              <a:latin typeface="Arial"/>
              <a:ea typeface="Arial"/>
              <a:cs typeface="Arial"/>
              <a:sym typeface="Arial"/>
            </a:endParaRPr>
          </a:p>
        </p:txBody>
      </p:sp>
      <p:grpSp>
        <p:nvGrpSpPr>
          <p:cNvPr id="36" name="Google Shape;36;p5"/>
          <p:cNvGrpSpPr/>
          <p:nvPr/>
        </p:nvGrpSpPr>
        <p:grpSpPr>
          <a:xfrm>
            <a:off x="16922843" y="9777356"/>
            <a:ext cx="972504" cy="179636"/>
            <a:chOff x="677492" y="-1417931"/>
            <a:chExt cx="3154606" cy="582700"/>
          </a:xfrm>
        </p:grpSpPr>
        <p:sp>
          <p:nvSpPr>
            <p:cNvPr id="37" name="Google Shape;37;p5"/>
            <p:cNvSpPr/>
            <p:nvPr/>
          </p:nvSpPr>
          <p:spPr>
            <a:xfrm>
              <a:off x="3761772" y="-980905"/>
              <a:ext cx="70326" cy="68652"/>
            </a:xfrm>
            <a:custGeom>
              <a:avLst/>
              <a:gdLst/>
              <a:ahLst/>
              <a:cxnLst/>
              <a:rect l="l" t="t" r="r" b="b"/>
              <a:pathLst>
                <a:path w="87" h="83" extrusionOk="0">
                  <a:moveTo>
                    <a:pt x="36" y="37"/>
                  </a:moveTo>
                  <a:cubicBezTo>
                    <a:pt x="36" y="26"/>
                    <a:pt x="36" y="26"/>
                    <a:pt x="36" y="26"/>
                  </a:cubicBezTo>
                  <a:cubicBezTo>
                    <a:pt x="43" y="26"/>
                    <a:pt x="43" y="26"/>
                    <a:pt x="43" y="26"/>
                  </a:cubicBezTo>
                  <a:cubicBezTo>
                    <a:pt x="47" y="26"/>
                    <a:pt x="52" y="27"/>
                    <a:pt x="52" y="31"/>
                  </a:cubicBezTo>
                  <a:cubicBezTo>
                    <a:pt x="52" y="36"/>
                    <a:pt x="50" y="37"/>
                    <a:pt x="45" y="37"/>
                  </a:cubicBezTo>
                  <a:cubicBezTo>
                    <a:pt x="36" y="37"/>
                    <a:pt x="36" y="37"/>
                    <a:pt x="36" y="37"/>
                  </a:cubicBezTo>
                  <a:moveTo>
                    <a:pt x="36" y="45"/>
                  </a:moveTo>
                  <a:cubicBezTo>
                    <a:pt x="41" y="45"/>
                    <a:pt x="41" y="45"/>
                    <a:pt x="41" y="45"/>
                  </a:cubicBezTo>
                  <a:cubicBezTo>
                    <a:pt x="52" y="63"/>
                    <a:pt x="52" y="63"/>
                    <a:pt x="52" y="63"/>
                  </a:cubicBezTo>
                  <a:cubicBezTo>
                    <a:pt x="63" y="63"/>
                    <a:pt x="63" y="63"/>
                    <a:pt x="63" y="63"/>
                  </a:cubicBezTo>
                  <a:cubicBezTo>
                    <a:pt x="52" y="44"/>
                    <a:pt x="52" y="44"/>
                    <a:pt x="52" y="44"/>
                  </a:cubicBezTo>
                  <a:cubicBezTo>
                    <a:pt x="58" y="43"/>
                    <a:pt x="63" y="41"/>
                    <a:pt x="63" y="32"/>
                  </a:cubicBezTo>
                  <a:cubicBezTo>
                    <a:pt x="63" y="22"/>
                    <a:pt x="56" y="19"/>
                    <a:pt x="44" y="19"/>
                  </a:cubicBezTo>
                  <a:cubicBezTo>
                    <a:pt x="26" y="19"/>
                    <a:pt x="26" y="19"/>
                    <a:pt x="26" y="19"/>
                  </a:cubicBezTo>
                  <a:cubicBezTo>
                    <a:pt x="26" y="63"/>
                    <a:pt x="26" y="63"/>
                    <a:pt x="26" y="63"/>
                  </a:cubicBezTo>
                  <a:cubicBezTo>
                    <a:pt x="36" y="63"/>
                    <a:pt x="36" y="63"/>
                    <a:pt x="36" y="63"/>
                  </a:cubicBezTo>
                  <a:cubicBezTo>
                    <a:pt x="36" y="45"/>
                    <a:pt x="36" y="45"/>
                    <a:pt x="36" y="45"/>
                  </a:cubicBezTo>
                  <a:moveTo>
                    <a:pt x="87" y="41"/>
                  </a:moveTo>
                  <a:cubicBezTo>
                    <a:pt x="87" y="15"/>
                    <a:pt x="66" y="0"/>
                    <a:pt x="44" y="0"/>
                  </a:cubicBezTo>
                  <a:cubicBezTo>
                    <a:pt x="21" y="0"/>
                    <a:pt x="0" y="15"/>
                    <a:pt x="0" y="41"/>
                  </a:cubicBezTo>
                  <a:cubicBezTo>
                    <a:pt x="0" y="67"/>
                    <a:pt x="21" y="83"/>
                    <a:pt x="44" y="83"/>
                  </a:cubicBezTo>
                  <a:cubicBezTo>
                    <a:pt x="66" y="83"/>
                    <a:pt x="87" y="67"/>
                    <a:pt x="87" y="41"/>
                  </a:cubicBezTo>
                  <a:moveTo>
                    <a:pt x="74" y="41"/>
                  </a:moveTo>
                  <a:cubicBezTo>
                    <a:pt x="74" y="60"/>
                    <a:pt x="60" y="73"/>
                    <a:pt x="44" y="73"/>
                  </a:cubicBezTo>
                  <a:cubicBezTo>
                    <a:pt x="44" y="73"/>
                    <a:pt x="44" y="73"/>
                    <a:pt x="44" y="73"/>
                  </a:cubicBezTo>
                  <a:cubicBezTo>
                    <a:pt x="26" y="73"/>
                    <a:pt x="13" y="60"/>
                    <a:pt x="13" y="41"/>
                  </a:cubicBezTo>
                  <a:cubicBezTo>
                    <a:pt x="13" y="22"/>
                    <a:pt x="26" y="9"/>
                    <a:pt x="44" y="9"/>
                  </a:cubicBezTo>
                  <a:cubicBezTo>
                    <a:pt x="60" y="9"/>
                    <a:pt x="74" y="22"/>
                    <a:pt x="74" y="41"/>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3000" b="0" i="0" u="none" strike="noStrike" cap="none">
                <a:solidFill>
                  <a:srgbClr val="FFFFFF"/>
                </a:solidFill>
                <a:latin typeface="Arial"/>
                <a:ea typeface="Arial"/>
                <a:cs typeface="Arial"/>
                <a:sym typeface="Arial"/>
              </a:endParaRPr>
            </a:p>
          </p:txBody>
        </p:sp>
        <p:sp>
          <p:nvSpPr>
            <p:cNvPr id="38" name="Google Shape;38;p5"/>
            <p:cNvSpPr/>
            <p:nvPr/>
          </p:nvSpPr>
          <p:spPr>
            <a:xfrm>
              <a:off x="1700563" y="-1309093"/>
              <a:ext cx="2039443" cy="385118"/>
            </a:xfrm>
            <a:custGeom>
              <a:avLst/>
              <a:gdLst/>
              <a:ahLst/>
              <a:cxnLst/>
              <a:rect l="l" t="t" r="r" b="b"/>
              <a:pathLst>
                <a:path w="2520" h="472" extrusionOk="0">
                  <a:moveTo>
                    <a:pt x="1048" y="0"/>
                  </a:moveTo>
                  <a:cubicBezTo>
                    <a:pt x="1048" y="472"/>
                    <a:pt x="1048" y="472"/>
                    <a:pt x="1048" y="472"/>
                  </a:cubicBezTo>
                  <a:cubicBezTo>
                    <a:pt x="1181" y="472"/>
                    <a:pt x="1181" y="472"/>
                    <a:pt x="1181" y="472"/>
                  </a:cubicBezTo>
                  <a:cubicBezTo>
                    <a:pt x="1181" y="0"/>
                    <a:pt x="1181" y="0"/>
                    <a:pt x="1181" y="0"/>
                  </a:cubicBezTo>
                  <a:lnTo>
                    <a:pt x="1048" y="0"/>
                  </a:lnTo>
                  <a:close/>
                  <a:moveTo>
                    <a:pt x="0" y="0"/>
                  </a:moveTo>
                  <a:cubicBezTo>
                    <a:pt x="0" y="472"/>
                    <a:pt x="0" y="472"/>
                    <a:pt x="0" y="472"/>
                  </a:cubicBezTo>
                  <a:cubicBezTo>
                    <a:pt x="134" y="472"/>
                    <a:pt x="134" y="472"/>
                    <a:pt x="134" y="472"/>
                  </a:cubicBezTo>
                  <a:cubicBezTo>
                    <a:pt x="134" y="105"/>
                    <a:pt x="134" y="105"/>
                    <a:pt x="134" y="105"/>
                  </a:cubicBezTo>
                  <a:cubicBezTo>
                    <a:pt x="239" y="106"/>
                    <a:pt x="239" y="106"/>
                    <a:pt x="239" y="106"/>
                  </a:cubicBezTo>
                  <a:cubicBezTo>
                    <a:pt x="273" y="106"/>
                    <a:pt x="297" y="114"/>
                    <a:pt x="314" y="132"/>
                  </a:cubicBezTo>
                  <a:cubicBezTo>
                    <a:pt x="335" y="154"/>
                    <a:pt x="344" y="191"/>
                    <a:pt x="344" y="257"/>
                  </a:cubicBezTo>
                  <a:cubicBezTo>
                    <a:pt x="344" y="472"/>
                    <a:pt x="344" y="472"/>
                    <a:pt x="344" y="472"/>
                  </a:cubicBezTo>
                  <a:cubicBezTo>
                    <a:pt x="474" y="472"/>
                    <a:pt x="474" y="472"/>
                    <a:pt x="474" y="472"/>
                  </a:cubicBezTo>
                  <a:cubicBezTo>
                    <a:pt x="474" y="211"/>
                    <a:pt x="474" y="211"/>
                    <a:pt x="474" y="211"/>
                  </a:cubicBezTo>
                  <a:cubicBezTo>
                    <a:pt x="474" y="25"/>
                    <a:pt x="355" y="0"/>
                    <a:pt x="239" y="0"/>
                  </a:cubicBezTo>
                  <a:lnTo>
                    <a:pt x="0" y="0"/>
                  </a:lnTo>
                  <a:close/>
                  <a:moveTo>
                    <a:pt x="1262" y="0"/>
                  </a:moveTo>
                  <a:cubicBezTo>
                    <a:pt x="1262" y="472"/>
                    <a:pt x="1262" y="472"/>
                    <a:pt x="1262" y="472"/>
                  </a:cubicBezTo>
                  <a:cubicBezTo>
                    <a:pt x="1479" y="472"/>
                    <a:pt x="1479" y="472"/>
                    <a:pt x="1479" y="472"/>
                  </a:cubicBezTo>
                  <a:cubicBezTo>
                    <a:pt x="1594" y="472"/>
                    <a:pt x="1631" y="453"/>
                    <a:pt x="1672" y="410"/>
                  </a:cubicBezTo>
                  <a:cubicBezTo>
                    <a:pt x="1701" y="380"/>
                    <a:pt x="1719" y="314"/>
                    <a:pt x="1719" y="242"/>
                  </a:cubicBezTo>
                  <a:cubicBezTo>
                    <a:pt x="1719" y="175"/>
                    <a:pt x="1704" y="116"/>
                    <a:pt x="1676" y="79"/>
                  </a:cubicBezTo>
                  <a:cubicBezTo>
                    <a:pt x="1627" y="13"/>
                    <a:pt x="1556" y="0"/>
                    <a:pt x="1449" y="0"/>
                  </a:cubicBezTo>
                  <a:lnTo>
                    <a:pt x="1262" y="0"/>
                  </a:lnTo>
                  <a:close/>
                  <a:moveTo>
                    <a:pt x="1395" y="103"/>
                  </a:moveTo>
                  <a:cubicBezTo>
                    <a:pt x="1452" y="103"/>
                    <a:pt x="1452" y="103"/>
                    <a:pt x="1452" y="103"/>
                  </a:cubicBezTo>
                  <a:cubicBezTo>
                    <a:pt x="1535" y="103"/>
                    <a:pt x="1589" y="140"/>
                    <a:pt x="1589" y="237"/>
                  </a:cubicBezTo>
                  <a:cubicBezTo>
                    <a:pt x="1589" y="334"/>
                    <a:pt x="1535" y="372"/>
                    <a:pt x="1452" y="372"/>
                  </a:cubicBezTo>
                  <a:cubicBezTo>
                    <a:pt x="1395" y="372"/>
                    <a:pt x="1395" y="372"/>
                    <a:pt x="1395" y="372"/>
                  </a:cubicBezTo>
                  <a:lnTo>
                    <a:pt x="1395" y="103"/>
                  </a:lnTo>
                  <a:close/>
                  <a:moveTo>
                    <a:pt x="856" y="0"/>
                  </a:moveTo>
                  <a:cubicBezTo>
                    <a:pt x="745" y="374"/>
                    <a:pt x="745" y="374"/>
                    <a:pt x="745" y="374"/>
                  </a:cubicBezTo>
                  <a:cubicBezTo>
                    <a:pt x="638" y="0"/>
                    <a:pt x="638" y="0"/>
                    <a:pt x="638" y="0"/>
                  </a:cubicBezTo>
                  <a:cubicBezTo>
                    <a:pt x="494" y="0"/>
                    <a:pt x="494" y="0"/>
                    <a:pt x="494" y="0"/>
                  </a:cubicBezTo>
                  <a:cubicBezTo>
                    <a:pt x="646" y="472"/>
                    <a:pt x="646" y="472"/>
                    <a:pt x="646" y="472"/>
                  </a:cubicBezTo>
                  <a:cubicBezTo>
                    <a:pt x="838" y="472"/>
                    <a:pt x="838" y="472"/>
                    <a:pt x="838" y="472"/>
                  </a:cubicBezTo>
                  <a:cubicBezTo>
                    <a:pt x="992" y="0"/>
                    <a:pt x="992" y="0"/>
                    <a:pt x="992" y="0"/>
                  </a:cubicBezTo>
                  <a:lnTo>
                    <a:pt x="856" y="0"/>
                  </a:lnTo>
                  <a:close/>
                  <a:moveTo>
                    <a:pt x="1781" y="472"/>
                  </a:moveTo>
                  <a:cubicBezTo>
                    <a:pt x="1915" y="472"/>
                    <a:pt x="1915" y="472"/>
                    <a:pt x="1915" y="472"/>
                  </a:cubicBezTo>
                  <a:cubicBezTo>
                    <a:pt x="1915" y="0"/>
                    <a:pt x="1915" y="0"/>
                    <a:pt x="1915" y="0"/>
                  </a:cubicBezTo>
                  <a:cubicBezTo>
                    <a:pt x="1781" y="0"/>
                    <a:pt x="1781" y="0"/>
                    <a:pt x="1781" y="0"/>
                  </a:cubicBezTo>
                  <a:lnTo>
                    <a:pt x="1781" y="472"/>
                  </a:lnTo>
                  <a:close/>
                  <a:moveTo>
                    <a:pt x="2155" y="1"/>
                  </a:moveTo>
                  <a:cubicBezTo>
                    <a:pt x="1969" y="472"/>
                    <a:pt x="1969" y="472"/>
                    <a:pt x="1969" y="472"/>
                  </a:cubicBezTo>
                  <a:cubicBezTo>
                    <a:pt x="2100" y="472"/>
                    <a:pt x="2100" y="472"/>
                    <a:pt x="2100" y="472"/>
                  </a:cubicBezTo>
                  <a:cubicBezTo>
                    <a:pt x="2130" y="389"/>
                    <a:pt x="2130" y="389"/>
                    <a:pt x="2130" y="389"/>
                  </a:cubicBezTo>
                  <a:cubicBezTo>
                    <a:pt x="2350" y="389"/>
                    <a:pt x="2350" y="389"/>
                    <a:pt x="2350" y="389"/>
                  </a:cubicBezTo>
                  <a:cubicBezTo>
                    <a:pt x="2378" y="472"/>
                    <a:pt x="2378" y="472"/>
                    <a:pt x="2378" y="472"/>
                  </a:cubicBezTo>
                  <a:cubicBezTo>
                    <a:pt x="2520" y="472"/>
                    <a:pt x="2520" y="472"/>
                    <a:pt x="2520" y="472"/>
                  </a:cubicBezTo>
                  <a:cubicBezTo>
                    <a:pt x="2333" y="1"/>
                    <a:pt x="2333" y="1"/>
                    <a:pt x="2333" y="1"/>
                  </a:cubicBezTo>
                  <a:lnTo>
                    <a:pt x="2155" y="1"/>
                  </a:lnTo>
                  <a:close/>
                  <a:moveTo>
                    <a:pt x="2241" y="87"/>
                  </a:moveTo>
                  <a:cubicBezTo>
                    <a:pt x="2322" y="307"/>
                    <a:pt x="2322" y="307"/>
                    <a:pt x="2322" y="307"/>
                  </a:cubicBezTo>
                  <a:cubicBezTo>
                    <a:pt x="2158" y="307"/>
                    <a:pt x="2158" y="307"/>
                    <a:pt x="2158" y="307"/>
                  </a:cubicBezTo>
                  <a:lnTo>
                    <a:pt x="2241" y="87"/>
                  </a:ln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3000" b="0" i="0" u="none" strike="noStrike" cap="none">
                <a:solidFill>
                  <a:srgbClr val="FFFFFF"/>
                </a:solidFill>
                <a:latin typeface="Arial"/>
                <a:ea typeface="Arial"/>
                <a:cs typeface="Arial"/>
                <a:sym typeface="Arial"/>
              </a:endParaRPr>
            </a:p>
          </p:txBody>
        </p:sp>
        <p:sp>
          <p:nvSpPr>
            <p:cNvPr id="39" name="Google Shape;39;p5"/>
            <p:cNvSpPr/>
            <p:nvPr/>
          </p:nvSpPr>
          <p:spPr>
            <a:xfrm>
              <a:off x="677492" y="-1417931"/>
              <a:ext cx="877396" cy="582700"/>
            </a:xfrm>
            <a:custGeom>
              <a:avLst/>
              <a:gdLst/>
              <a:ahLst/>
              <a:cxnLst/>
              <a:rect l="l" t="t" r="r" b="b"/>
              <a:pathLst>
                <a:path w="1086" h="718" extrusionOk="0">
                  <a:moveTo>
                    <a:pt x="405" y="214"/>
                  </a:moveTo>
                  <a:cubicBezTo>
                    <a:pt x="405" y="149"/>
                    <a:pt x="405" y="149"/>
                    <a:pt x="405" y="149"/>
                  </a:cubicBezTo>
                  <a:cubicBezTo>
                    <a:pt x="412" y="149"/>
                    <a:pt x="418" y="148"/>
                    <a:pt x="424" y="148"/>
                  </a:cubicBezTo>
                  <a:cubicBezTo>
                    <a:pt x="602" y="143"/>
                    <a:pt x="719" y="301"/>
                    <a:pt x="719" y="301"/>
                  </a:cubicBezTo>
                  <a:cubicBezTo>
                    <a:pt x="719" y="301"/>
                    <a:pt x="593" y="476"/>
                    <a:pt x="458" y="476"/>
                  </a:cubicBezTo>
                  <a:cubicBezTo>
                    <a:pt x="438" y="476"/>
                    <a:pt x="421" y="472"/>
                    <a:pt x="405" y="467"/>
                  </a:cubicBezTo>
                  <a:cubicBezTo>
                    <a:pt x="405" y="270"/>
                    <a:pt x="405" y="270"/>
                    <a:pt x="405" y="270"/>
                  </a:cubicBezTo>
                  <a:cubicBezTo>
                    <a:pt x="474" y="279"/>
                    <a:pt x="488" y="309"/>
                    <a:pt x="530" y="378"/>
                  </a:cubicBezTo>
                  <a:cubicBezTo>
                    <a:pt x="622" y="300"/>
                    <a:pt x="622" y="300"/>
                    <a:pt x="622" y="300"/>
                  </a:cubicBezTo>
                  <a:cubicBezTo>
                    <a:pt x="622" y="300"/>
                    <a:pt x="555" y="212"/>
                    <a:pt x="441" y="212"/>
                  </a:cubicBezTo>
                  <a:cubicBezTo>
                    <a:pt x="429" y="212"/>
                    <a:pt x="417" y="213"/>
                    <a:pt x="405" y="214"/>
                  </a:cubicBezTo>
                  <a:moveTo>
                    <a:pt x="405" y="0"/>
                  </a:moveTo>
                  <a:cubicBezTo>
                    <a:pt x="405" y="97"/>
                    <a:pt x="405" y="97"/>
                    <a:pt x="405" y="97"/>
                  </a:cubicBezTo>
                  <a:cubicBezTo>
                    <a:pt x="412" y="96"/>
                    <a:pt x="418" y="96"/>
                    <a:pt x="424" y="95"/>
                  </a:cubicBezTo>
                  <a:cubicBezTo>
                    <a:pt x="671" y="87"/>
                    <a:pt x="832" y="298"/>
                    <a:pt x="832" y="298"/>
                  </a:cubicBezTo>
                  <a:cubicBezTo>
                    <a:pt x="832" y="298"/>
                    <a:pt x="647" y="523"/>
                    <a:pt x="455" y="523"/>
                  </a:cubicBezTo>
                  <a:cubicBezTo>
                    <a:pt x="437" y="523"/>
                    <a:pt x="421" y="521"/>
                    <a:pt x="405" y="518"/>
                  </a:cubicBezTo>
                  <a:cubicBezTo>
                    <a:pt x="405" y="578"/>
                    <a:pt x="405" y="578"/>
                    <a:pt x="405" y="578"/>
                  </a:cubicBezTo>
                  <a:cubicBezTo>
                    <a:pt x="419" y="580"/>
                    <a:pt x="432" y="581"/>
                    <a:pt x="447" y="581"/>
                  </a:cubicBezTo>
                  <a:cubicBezTo>
                    <a:pt x="626" y="581"/>
                    <a:pt x="755" y="489"/>
                    <a:pt x="881" y="381"/>
                  </a:cubicBezTo>
                  <a:cubicBezTo>
                    <a:pt x="902" y="398"/>
                    <a:pt x="987" y="438"/>
                    <a:pt x="1004" y="456"/>
                  </a:cubicBezTo>
                  <a:cubicBezTo>
                    <a:pt x="885" y="556"/>
                    <a:pt x="607" y="636"/>
                    <a:pt x="449" y="636"/>
                  </a:cubicBezTo>
                  <a:cubicBezTo>
                    <a:pt x="434" y="636"/>
                    <a:pt x="420" y="636"/>
                    <a:pt x="405" y="634"/>
                  </a:cubicBezTo>
                  <a:cubicBezTo>
                    <a:pt x="405" y="718"/>
                    <a:pt x="405" y="718"/>
                    <a:pt x="405" y="718"/>
                  </a:cubicBezTo>
                  <a:cubicBezTo>
                    <a:pt x="1086" y="718"/>
                    <a:pt x="1086" y="718"/>
                    <a:pt x="1086" y="718"/>
                  </a:cubicBezTo>
                  <a:cubicBezTo>
                    <a:pt x="1086" y="0"/>
                    <a:pt x="1086" y="0"/>
                    <a:pt x="1086" y="0"/>
                  </a:cubicBezTo>
                  <a:lnTo>
                    <a:pt x="405" y="0"/>
                  </a:lnTo>
                  <a:close/>
                  <a:moveTo>
                    <a:pt x="405" y="467"/>
                  </a:moveTo>
                  <a:cubicBezTo>
                    <a:pt x="405" y="518"/>
                    <a:pt x="405" y="518"/>
                    <a:pt x="405" y="518"/>
                  </a:cubicBezTo>
                  <a:cubicBezTo>
                    <a:pt x="240" y="489"/>
                    <a:pt x="194" y="317"/>
                    <a:pt x="194" y="317"/>
                  </a:cubicBezTo>
                  <a:cubicBezTo>
                    <a:pt x="194" y="317"/>
                    <a:pt x="273" y="228"/>
                    <a:pt x="405" y="214"/>
                  </a:cubicBezTo>
                  <a:cubicBezTo>
                    <a:pt x="405" y="270"/>
                    <a:pt x="405" y="270"/>
                    <a:pt x="405" y="270"/>
                  </a:cubicBezTo>
                  <a:cubicBezTo>
                    <a:pt x="405" y="270"/>
                    <a:pt x="405" y="270"/>
                    <a:pt x="405" y="270"/>
                  </a:cubicBezTo>
                  <a:cubicBezTo>
                    <a:pt x="336" y="262"/>
                    <a:pt x="281" y="327"/>
                    <a:pt x="281" y="327"/>
                  </a:cubicBezTo>
                  <a:cubicBezTo>
                    <a:pt x="281" y="327"/>
                    <a:pt x="312" y="436"/>
                    <a:pt x="405" y="467"/>
                  </a:cubicBezTo>
                  <a:moveTo>
                    <a:pt x="111" y="309"/>
                  </a:moveTo>
                  <a:cubicBezTo>
                    <a:pt x="111" y="309"/>
                    <a:pt x="209" y="164"/>
                    <a:pt x="405" y="149"/>
                  </a:cubicBezTo>
                  <a:cubicBezTo>
                    <a:pt x="405" y="97"/>
                    <a:pt x="405" y="97"/>
                    <a:pt x="405" y="97"/>
                  </a:cubicBezTo>
                  <a:cubicBezTo>
                    <a:pt x="188" y="114"/>
                    <a:pt x="0" y="298"/>
                    <a:pt x="0" y="298"/>
                  </a:cubicBezTo>
                  <a:cubicBezTo>
                    <a:pt x="0" y="298"/>
                    <a:pt x="106" y="606"/>
                    <a:pt x="405" y="634"/>
                  </a:cubicBezTo>
                  <a:cubicBezTo>
                    <a:pt x="405" y="578"/>
                    <a:pt x="405" y="578"/>
                    <a:pt x="405" y="578"/>
                  </a:cubicBezTo>
                  <a:cubicBezTo>
                    <a:pt x="186" y="551"/>
                    <a:pt x="111" y="309"/>
                    <a:pt x="111" y="30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3000" b="0" i="0" u="none" strike="noStrike" cap="none">
                <a:solidFill>
                  <a:srgbClr val="FFFFFF"/>
                </a:solidFill>
                <a:latin typeface="Arial"/>
                <a:ea typeface="Arial"/>
                <a:cs typeface="Arial"/>
                <a:sym typeface="Arial"/>
              </a:endParaRPr>
            </a:p>
          </p:txBody>
        </p:sp>
      </p:grpSp>
    </p:spTree>
    <p:extLst>
      <p:ext uri="{BB962C8B-B14F-4D97-AF65-F5344CB8AC3E}">
        <p14:creationId xmlns:p14="http://schemas.microsoft.com/office/powerpoint/2010/main" val="333972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40"/>
        <p:cNvGrpSpPr/>
        <p:nvPr/>
      </p:nvGrpSpPr>
      <p:grpSpPr>
        <a:xfrm>
          <a:off x="0" y="0"/>
          <a:ext cx="0" cy="0"/>
          <a:chOff x="0" y="0"/>
          <a:chExt cx="0" cy="0"/>
        </a:xfrm>
      </p:grpSpPr>
      <p:sp>
        <p:nvSpPr>
          <p:cNvPr id="41" name="Google Shape;41;p6"/>
          <p:cNvSpPr/>
          <p:nvPr/>
        </p:nvSpPr>
        <p:spPr>
          <a:xfrm>
            <a:off x="0" y="0"/>
            <a:ext cx="18288000" cy="10287000"/>
          </a:xfrm>
          <a:prstGeom prst="rect">
            <a:avLst/>
          </a:prstGeom>
          <a:solidFill>
            <a:schemeClr val="lt1"/>
          </a:solidFill>
          <a:ln>
            <a:noFill/>
          </a:ln>
        </p:spPr>
        <p:txBody>
          <a:bodyPr spcFirstLastPara="1" wrap="square" lIns="152375" tIns="76167" rIns="152375" bIns="76167"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3000" b="0" i="0" u="none" strike="noStrike" cap="none">
              <a:solidFill>
                <a:srgbClr val="FFFFFF"/>
              </a:solidFill>
              <a:latin typeface="Arial"/>
              <a:ea typeface="Arial"/>
              <a:cs typeface="Arial"/>
              <a:sym typeface="Arial"/>
            </a:endParaRPr>
          </a:p>
        </p:txBody>
      </p:sp>
      <p:sp>
        <p:nvSpPr>
          <p:cNvPr id="42" name="Google Shape;42;p6"/>
          <p:cNvSpPr txBox="1">
            <a:spLocks noGrp="1"/>
          </p:cNvSpPr>
          <p:nvPr>
            <p:ph type="title"/>
          </p:nvPr>
        </p:nvSpPr>
        <p:spPr>
          <a:xfrm>
            <a:off x="830580" y="1102044"/>
            <a:ext cx="16626840" cy="984885"/>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SzPts val="1400"/>
              <a:buNone/>
              <a:defRPr sz="5334">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6"/>
          <p:cNvSpPr txBox="1"/>
          <p:nvPr/>
        </p:nvSpPr>
        <p:spPr>
          <a:xfrm>
            <a:off x="16270424" y="9718747"/>
            <a:ext cx="535046" cy="269433"/>
          </a:xfrm>
          <a:prstGeom prst="rect">
            <a:avLst/>
          </a:prstGeom>
          <a:noFill/>
          <a:ln>
            <a:noFill/>
          </a:ln>
        </p:spPr>
        <p:txBody>
          <a:bodyPr spcFirstLastPara="1" wrap="square" lIns="0" tIns="0" rIns="0" bIns="0" anchor="ctr" anchorCtr="0">
            <a:spAutoFit/>
          </a:bodyPr>
          <a:lstStyle/>
          <a:p>
            <a:pPr marL="0" marR="0" lvl="0" indent="0" algn="r" rtl="0">
              <a:lnSpc>
                <a:spcPct val="100000"/>
              </a:lnSpc>
              <a:spcBef>
                <a:spcPts val="0"/>
              </a:spcBef>
              <a:spcAft>
                <a:spcPts val="0"/>
              </a:spcAft>
              <a:buClr>
                <a:srgbClr val="000000"/>
              </a:buClr>
              <a:buSzPts val="850"/>
              <a:buFont typeface="Arial"/>
              <a:buNone/>
            </a:pPr>
            <a:fld id="{00000000-1234-1234-1234-123412341234}" type="slidenum">
              <a:rPr lang="en-US" sz="1416" b="0" i="0" u="none" strike="noStrike" cap="none">
                <a:solidFill>
                  <a:srgbClr val="505050"/>
                </a:solidFill>
                <a:latin typeface="Trebuchet MS"/>
                <a:ea typeface="Trebuchet MS"/>
                <a:cs typeface="Trebuchet MS"/>
                <a:sym typeface="Trebuchet MS"/>
              </a:rPr>
              <a:pPr marL="0" marR="0" lvl="0" indent="0" algn="r" rtl="0">
                <a:lnSpc>
                  <a:spcPct val="100000"/>
                </a:lnSpc>
                <a:spcBef>
                  <a:spcPts val="0"/>
                </a:spcBef>
                <a:spcAft>
                  <a:spcPts val="0"/>
                </a:spcAft>
                <a:buClr>
                  <a:srgbClr val="000000"/>
                </a:buClr>
                <a:buSzPts val="850"/>
                <a:buFont typeface="Arial"/>
                <a:buNone/>
              </a:pPr>
              <a:t>‹#›</a:t>
            </a:fld>
            <a:r>
              <a:rPr lang="en-US" sz="1751" b="0" i="0" u="none" strike="noStrike" cap="none">
                <a:solidFill>
                  <a:srgbClr val="12FEB6"/>
                </a:solidFill>
                <a:latin typeface="Century Gothic"/>
                <a:ea typeface="Century Gothic"/>
                <a:cs typeface="Century Gothic"/>
                <a:sym typeface="Century Gothic"/>
              </a:rPr>
              <a:t> </a:t>
            </a:r>
            <a:endParaRPr sz="2334" b="0" i="0" u="none" strike="noStrike" cap="none">
              <a:solidFill>
                <a:srgbClr val="000000"/>
              </a:solidFill>
              <a:latin typeface="Arial"/>
              <a:ea typeface="Arial"/>
              <a:cs typeface="Arial"/>
              <a:sym typeface="Arial"/>
            </a:endParaRPr>
          </a:p>
        </p:txBody>
      </p:sp>
      <p:grpSp>
        <p:nvGrpSpPr>
          <p:cNvPr id="44" name="Google Shape;44;p6"/>
          <p:cNvGrpSpPr/>
          <p:nvPr/>
        </p:nvGrpSpPr>
        <p:grpSpPr>
          <a:xfrm>
            <a:off x="16922843" y="9777356"/>
            <a:ext cx="972504" cy="179636"/>
            <a:chOff x="677492" y="-1417931"/>
            <a:chExt cx="3154606" cy="582700"/>
          </a:xfrm>
        </p:grpSpPr>
        <p:sp>
          <p:nvSpPr>
            <p:cNvPr id="45" name="Google Shape;45;p6"/>
            <p:cNvSpPr/>
            <p:nvPr/>
          </p:nvSpPr>
          <p:spPr>
            <a:xfrm>
              <a:off x="3761772" y="-980905"/>
              <a:ext cx="70326" cy="68652"/>
            </a:xfrm>
            <a:custGeom>
              <a:avLst/>
              <a:gdLst/>
              <a:ahLst/>
              <a:cxnLst/>
              <a:rect l="l" t="t" r="r" b="b"/>
              <a:pathLst>
                <a:path w="87" h="83" extrusionOk="0">
                  <a:moveTo>
                    <a:pt x="36" y="37"/>
                  </a:moveTo>
                  <a:cubicBezTo>
                    <a:pt x="36" y="26"/>
                    <a:pt x="36" y="26"/>
                    <a:pt x="36" y="26"/>
                  </a:cubicBezTo>
                  <a:cubicBezTo>
                    <a:pt x="43" y="26"/>
                    <a:pt x="43" y="26"/>
                    <a:pt x="43" y="26"/>
                  </a:cubicBezTo>
                  <a:cubicBezTo>
                    <a:pt x="47" y="26"/>
                    <a:pt x="52" y="27"/>
                    <a:pt x="52" y="31"/>
                  </a:cubicBezTo>
                  <a:cubicBezTo>
                    <a:pt x="52" y="36"/>
                    <a:pt x="50" y="37"/>
                    <a:pt x="45" y="37"/>
                  </a:cubicBezTo>
                  <a:cubicBezTo>
                    <a:pt x="36" y="37"/>
                    <a:pt x="36" y="37"/>
                    <a:pt x="36" y="37"/>
                  </a:cubicBezTo>
                  <a:moveTo>
                    <a:pt x="36" y="45"/>
                  </a:moveTo>
                  <a:cubicBezTo>
                    <a:pt x="41" y="45"/>
                    <a:pt x="41" y="45"/>
                    <a:pt x="41" y="45"/>
                  </a:cubicBezTo>
                  <a:cubicBezTo>
                    <a:pt x="52" y="63"/>
                    <a:pt x="52" y="63"/>
                    <a:pt x="52" y="63"/>
                  </a:cubicBezTo>
                  <a:cubicBezTo>
                    <a:pt x="63" y="63"/>
                    <a:pt x="63" y="63"/>
                    <a:pt x="63" y="63"/>
                  </a:cubicBezTo>
                  <a:cubicBezTo>
                    <a:pt x="52" y="44"/>
                    <a:pt x="52" y="44"/>
                    <a:pt x="52" y="44"/>
                  </a:cubicBezTo>
                  <a:cubicBezTo>
                    <a:pt x="58" y="43"/>
                    <a:pt x="63" y="41"/>
                    <a:pt x="63" y="32"/>
                  </a:cubicBezTo>
                  <a:cubicBezTo>
                    <a:pt x="63" y="22"/>
                    <a:pt x="56" y="19"/>
                    <a:pt x="44" y="19"/>
                  </a:cubicBezTo>
                  <a:cubicBezTo>
                    <a:pt x="26" y="19"/>
                    <a:pt x="26" y="19"/>
                    <a:pt x="26" y="19"/>
                  </a:cubicBezTo>
                  <a:cubicBezTo>
                    <a:pt x="26" y="63"/>
                    <a:pt x="26" y="63"/>
                    <a:pt x="26" y="63"/>
                  </a:cubicBezTo>
                  <a:cubicBezTo>
                    <a:pt x="36" y="63"/>
                    <a:pt x="36" y="63"/>
                    <a:pt x="36" y="63"/>
                  </a:cubicBezTo>
                  <a:cubicBezTo>
                    <a:pt x="36" y="45"/>
                    <a:pt x="36" y="45"/>
                    <a:pt x="36" y="45"/>
                  </a:cubicBezTo>
                  <a:moveTo>
                    <a:pt x="87" y="41"/>
                  </a:moveTo>
                  <a:cubicBezTo>
                    <a:pt x="87" y="15"/>
                    <a:pt x="66" y="0"/>
                    <a:pt x="44" y="0"/>
                  </a:cubicBezTo>
                  <a:cubicBezTo>
                    <a:pt x="21" y="0"/>
                    <a:pt x="0" y="15"/>
                    <a:pt x="0" y="41"/>
                  </a:cubicBezTo>
                  <a:cubicBezTo>
                    <a:pt x="0" y="67"/>
                    <a:pt x="21" y="83"/>
                    <a:pt x="44" y="83"/>
                  </a:cubicBezTo>
                  <a:cubicBezTo>
                    <a:pt x="66" y="83"/>
                    <a:pt x="87" y="67"/>
                    <a:pt x="87" y="41"/>
                  </a:cubicBezTo>
                  <a:moveTo>
                    <a:pt x="74" y="41"/>
                  </a:moveTo>
                  <a:cubicBezTo>
                    <a:pt x="74" y="60"/>
                    <a:pt x="60" y="73"/>
                    <a:pt x="44" y="73"/>
                  </a:cubicBezTo>
                  <a:cubicBezTo>
                    <a:pt x="44" y="73"/>
                    <a:pt x="44" y="73"/>
                    <a:pt x="44" y="73"/>
                  </a:cubicBezTo>
                  <a:cubicBezTo>
                    <a:pt x="26" y="73"/>
                    <a:pt x="13" y="60"/>
                    <a:pt x="13" y="41"/>
                  </a:cubicBezTo>
                  <a:cubicBezTo>
                    <a:pt x="13" y="22"/>
                    <a:pt x="26" y="9"/>
                    <a:pt x="44" y="9"/>
                  </a:cubicBezTo>
                  <a:cubicBezTo>
                    <a:pt x="60" y="9"/>
                    <a:pt x="74" y="22"/>
                    <a:pt x="74" y="41"/>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3000" b="0" i="0" u="none" strike="noStrike" cap="none">
                <a:solidFill>
                  <a:srgbClr val="FFFFFF"/>
                </a:solidFill>
                <a:latin typeface="Arial"/>
                <a:ea typeface="Arial"/>
                <a:cs typeface="Arial"/>
                <a:sym typeface="Arial"/>
              </a:endParaRPr>
            </a:p>
          </p:txBody>
        </p:sp>
        <p:sp>
          <p:nvSpPr>
            <p:cNvPr id="46" name="Google Shape;46;p6"/>
            <p:cNvSpPr/>
            <p:nvPr/>
          </p:nvSpPr>
          <p:spPr>
            <a:xfrm>
              <a:off x="1700563" y="-1309093"/>
              <a:ext cx="2039443" cy="385118"/>
            </a:xfrm>
            <a:custGeom>
              <a:avLst/>
              <a:gdLst/>
              <a:ahLst/>
              <a:cxnLst/>
              <a:rect l="l" t="t" r="r" b="b"/>
              <a:pathLst>
                <a:path w="2520" h="472" extrusionOk="0">
                  <a:moveTo>
                    <a:pt x="1048" y="0"/>
                  </a:moveTo>
                  <a:cubicBezTo>
                    <a:pt x="1048" y="472"/>
                    <a:pt x="1048" y="472"/>
                    <a:pt x="1048" y="472"/>
                  </a:cubicBezTo>
                  <a:cubicBezTo>
                    <a:pt x="1181" y="472"/>
                    <a:pt x="1181" y="472"/>
                    <a:pt x="1181" y="472"/>
                  </a:cubicBezTo>
                  <a:cubicBezTo>
                    <a:pt x="1181" y="0"/>
                    <a:pt x="1181" y="0"/>
                    <a:pt x="1181" y="0"/>
                  </a:cubicBezTo>
                  <a:lnTo>
                    <a:pt x="1048" y="0"/>
                  </a:lnTo>
                  <a:close/>
                  <a:moveTo>
                    <a:pt x="0" y="0"/>
                  </a:moveTo>
                  <a:cubicBezTo>
                    <a:pt x="0" y="472"/>
                    <a:pt x="0" y="472"/>
                    <a:pt x="0" y="472"/>
                  </a:cubicBezTo>
                  <a:cubicBezTo>
                    <a:pt x="134" y="472"/>
                    <a:pt x="134" y="472"/>
                    <a:pt x="134" y="472"/>
                  </a:cubicBezTo>
                  <a:cubicBezTo>
                    <a:pt x="134" y="105"/>
                    <a:pt x="134" y="105"/>
                    <a:pt x="134" y="105"/>
                  </a:cubicBezTo>
                  <a:cubicBezTo>
                    <a:pt x="239" y="106"/>
                    <a:pt x="239" y="106"/>
                    <a:pt x="239" y="106"/>
                  </a:cubicBezTo>
                  <a:cubicBezTo>
                    <a:pt x="273" y="106"/>
                    <a:pt x="297" y="114"/>
                    <a:pt x="314" y="132"/>
                  </a:cubicBezTo>
                  <a:cubicBezTo>
                    <a:pt x="335" y="154"/>
                    <a:pt x="344" y="191"/>
                    <a:pt x="344" y="257"/>
                  </a:cubicBezTo>
                  <a:cubicBezTo>
                    <a:pt x="344" y="472"/>
                    <a:pt x="344" y="472"/>
                    <a:pt x="344" y="472"/>
                  </a:cubicBezTo>
                  <a:cubicBezTo>
                    <a:pt x="474" y="472"/>
                    <a:pt x="474" y="472"/>
                    <a:pt x="474" y="472"/>
                  </a:cubicBezTo>
                  <a:cubicBezTo>
                    <a:pt x="474" y="211"/>
                    <a:pt x="474" y="211"/>
                    <a:pt x="474" y="211"/>
                  </a:cubicBezTo>
                  <a:cubicBezTo>
                    <a:pt x="474" y="25"/>
                    <a:pt x="355" y="0"/>
                    <a:pt x="239" y="0"/>
                  </a:cubicBezTo>
                  <a:lnTo>
                    <a:pt x="0" y="0"/>
                  </a:lnTo>
                  <a:close/>
                  <a:moveTo>
                    <a:pt x="1262" y="0"/>
                  </a:moveTo>
                  <a:cubicBezTo>
                    <a:pt x="1262" y="472"/>
                    <a:pt x="1262" y="472"/>
                    <a:pt x="1262" y="472"/>
                  </a:cubicBezTo>
                  <a:cubicBezTo>
                    <a:pt x="1479" y="472"/>
                    <a:pt x="1479" y="472"/>
                    <a:pt x="1479" y="472"/>
                  </a:cubicBezTo>
                  <a:cubicBezTo>
                    <a:pt x="1594" y="472"/>
                    <a:pt x="1631" y="453"/>
                    <a:pt x="1672" y="410"/>
                  </a:cubicBezTo>
                  <a:cubicBezTo>
                    <a:pt x="1701" y="380"/>
                    <a:pt x="1719" y="314"/>
                    <a:pt x="1719" y="242"/>
                  </a:cubicBezTo>
                  <a:cubicBezTo>
                    <a:pt x="1719" y="175"/>
                    <a:pt x="1704" y="116"/>
                    <a:pt x="1676" y="79"/>
                  </a:cubicBezTo>
                  <a:cubicBezTo>
                    <a:pt x="1627" y="13"/>
                    <a:pt x="1556" y="0"/>
                    <a:pt x="1449" y="0"/>
                  </a:cubicBezTo>
                  <a:lnTo>
                    <a:pt x="1262" y="0"/>
                  </a:lnTo>
                  <a:close/>
                  <a:moveTo>
                    <a:pt x="1395" y="103"/>
                  </a:moveTo>
                  <a:cubicBezTo>
                    <a:pt x="1452" y="103"/>
                    <a:pt x="1452" y="103"/>
                    <a:pt x="1452" y="103"/>
                  </a:cubicBezTo>
                  <a:cubicBezTo>
                    <a:pt x="1535" y="103"/>
                    <a:pt x="1589" y="140"/>
                    <a:pt x="1589" y="237"/>
                  </a:cubicBezTo>
                  <a:cubicBezTo>
                    <a:pt x="1589" y="334"/>
                    <a:pt x="1535" y="372"/>
                    <a:pt x="1452" y="372"/>
                  </a:cubicBezTo>
                  <a:cubicBezTo>
                    <a:pt x="1395" y="372"/>
                    <a:pt x="1395" y="372"/>
                    <a:pt x="1395" y="372"/>
                  </a:cubicBezTo>
                  <a:lnTo>
                    <a:pt x="1395" y="103"/>
                  </a:lnTo>
                  <a:close/>
                  <a:moveTo>
                    <a:pt x="856" y="0"/>
                  </a:moveTo>
                  <a:cubicBezTo>
                    <a:pt x="745" y="374"/>
                    <a:pt x="745" y="374"/>
                    <a:pt x="745" y="374"/>
                  </a:cubicBezTo>
                  <a:cubicBezTo>
                    <a:pt x="638" y="0"/>
                    <a:pt x="638" y="0"/>
                    <a:pt x="638" y="0"/>
                  </a:cubicBezTo>
                  <a:cubicBezTo>
                    <a:pt x="494" y="0"/>
                    <a:pt x="494" y="0"/>
                    <a:pt x="494" y="0"/>
                  </a:cubicBezTo>
                  <a:cubicBezTo>
                    <a:pt x="646" y="472"/>
                    <a:pt x="646" y="472"/>
                    <a:pt x="646" y="472"/>
                  </a:cubicBezTo>
                  <a:cubicBezTo>
                    <a:pt x="838" y="472"/>
                    <a:pt x="838" y="472"/>
                    <a:pt x="838" y="472"/>
                  </a:cubicBezTo>
                  <a:cubicBezTo>
                    <a:pt x="992" y="0"/>
                    <a:pt x="992" y="0"/>
                    <a:pt x="992" y="0"/>
                  </a:cubicBezTo>
                  <a:lnTo>
                    <a:pt x="856" y="0"/>
                  </a:lnTo>
                  <a:close/>
                  <a:moveTo>
                    <a:pt x="1781" y="472"/>
                  </a:moveTo>
                  <a:cubicBezTo>
                    <a:pt x="1915" y="472"/>
                    <a:pt x="1915" y="472"/>
                    <a:pt x="1915" y="472"/>
                  </a:cubicBezTo>
                  <a:cubicBezTo>
                    <a:pt x="1915" y="0"/>
                    <a:pt x="1915" y="0"/>
                    <a:pt x="1915" y="0"/>
                  </a:cubicBezTo>
                  <a:cubicBezTo>
                    <a:pt x="1781" y="0"/>
                    <a:pt x="1781" y="0"/>
                    <a:pt x="1781" y="0"/>
                  </a:cubicBezTo>
                  <a:lnTo>
                    <a:pt x="1781" y="472"/>
                  </a:lnTo>
                  <a:close/>
                  <a:moveTo>
                    <a:pt x="2155" y="1"/>
                  </a:moveTo>
                  <a:cubicBezTo>
                    <a:pt x="1969" y="472"/>
                    <a:pt x="1969" y="472"/>
                    <a:pt x="1969" y="472"/>
                  </a:cubicBezTo>
                  <a:cubicBezTo>
                    <a:pt x="2100" y="472"/>
                    <a:pt x="2100" y="472"/>
                    <a:pt x="2100" y="472"/>
                  </a:cubicBezTo>
                  <a:cubicBezTo>
                    <a:pt x="2130" y="389"/>
                    <a:pt x="2130" y="389"/>
                    <a:pt x="2130" y="389"/>
                  </a:cubicBezTo>
                  <a:cubicBezTo>
                    <a:pt x="2350" y="389"/>
                    <a:pt x="2350" y="389"/>
                    <a:pt x="2350" y="389"/>
                  </a:cubicBezTo>
                  <a:cubicBezTo>
                    <a:pt x="2378" y="472"/>
                    <a:pt x="2378" y="472"/>
                    <a:pt x="2378" y="472"/>
                  </a:cubicBezTo>
                  <a:cubicBezTo>
                    <a:pt x="2520" y="472"/>
                    <a:pt x="2520" y="472"/>
                    <a:pt x="2520" y="472"/>
                  </a:cubicBezTo>
                  <a:cubicBezTo>
                    <a:pt x="2333" y="1"/>
                    <a:pt x="2333" y="1"/>
                    <a:pt x="2333" y="1"/>
                  </a:cubicBezTo>
                  <a:lnTo>
                    <a:pt x="2155" y="1"/>
                  </a:lnTo>
                  <a:close/>
                  <a:moveTo>
                    <a:pt x="2241" y="87"/>
                  </a:moveTo>
                  <a:cubicBezTo>
                    <a:pt x="2322" y="307"/>
                    <a:pt x="2322" y="307"/>
                    <a:pt x="2322" y="307"/>
                  </a:cubicBezTo>
                  <a:cubicBezTo>
                    <a:pt x="2158" y="307"/>
                    <a:pt x="2158" y="307"/>
                    <a:pt x="2158" y="307"/>
                  </a:cubicBezTo>
                  <a:lnTo>
                    <a:pt x="2241" y="87"/>
                  </a:ln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3000" b="0" i="0" u="none" strike="noStrike" cap="none">
                <a:solidFill>
                  <a:srgbClr val="FFFFFF"/>
                </a:solidFill>
                <a:latin typeface="Arial"/>
                <a:ea typeface="Arial"/>
                <a:cs typeface="Arial"/>
                <a:sym typeface="Arial"/>
              </a:endParaRPr>
            </a:p>
          </p:txBody>
        </p:sp>
        <p:sp>
          <p:nvSpPr>
            <p:cNvPr id="47" name="Google Shape;47;p6"/>
            <p:cNvSpPr/>
            <p:nvPr/>
          </p:nvSpPr>
          <p:spPr>
            <a:xfrm>
              <a:off x="677492" y="-1417931"/>
              <a:ext cx="877396" cy="582700"/>
            </a:xfrm>
            <a:custGeom>
              <a:avLst/>
              <a:gdLst/>
              <a:ahLst/>
              <a:cxnLst/>
              <a:rect l="l" t="t" r="r" b="b"/>
              <a:pathLst>
                <a:path w="1086" h="718" extrusionOk="0">
                  <a:moveTo>
                    <a:pt x="405" y="214"/>
                  </a:moveTo>
                  <a:cubicBezTo>
                    <a:pt x="405" y="149"/>
                    <a:pt x="405" y="149"/>
                    <a:pt x="405" y="149"/>
                  </a:cubicBezTo>
                  <a:cubicBezTo>
                    <a:pt x="412" y="149"/>
                    <a:pt x="418" y="148"/>
                    <a:pt x="424" y="148"/>
                  </a:cubicBezTo>
                  <a:cubicBezTo>
                    <a:pt x="602" y="143"/>
                    <a:pt x="719" y="301"/>
                    <a:pt x="719" y="301"/>
                  </a:cubicBezTo>
                  <a:cubicBezTo>
                    <a:pt x="719" y="301"/>
                    <a:pt x="593" y="476"/>
                    <a:pt x="458" y="476"/>
                  </a:cubicBezTo>
                  <a:cubicBezTo>
                    <a:pt x="438" y="476"/>
                    <a:pt x="421" y="472"/>
                    <a:pt x="405" y="467"/>
                  </a:cubicBezTo>
                  <a:cubicBezTo>
                    <a:pt x="405" y="270"/>
                    <a:pt x="405" y="270"/>
                    <a:pt x="405" y="270"/>
                  </a:cubicBezTo>
                  <a:cubicBezTo>
                    <a:pt x="474" y="279"/>
                    <a:pt x="488" y="309"/>
                    <a:pt x="530" y="378"/>
                  </a:cubicBezTo>
                  <a:cubicBezTo>
                    <a:pt x="622" y="300"/>
                    <a:pt x="622" y="300"/>
                    <a:pt x="622" y="300"/>
                  </a:cubicBezTo>
                  <a:cubicBezTo>
                    <a:pt x="622" y="300"/>
                    <a:pt x="555" y="212"/>
                    <a:pt x="441" y="212"/>
                  </a:cubicBezTo>
                  <a:cubicBezTo>
                    <a:pt x="429" y="212"/>
                    <a:pt x="417" y="213"/>
                    <a:pt x="405" y="214"/>
                  </a:cubicBezTo>
                  <a:moveTo>
                    <a:pt x="405" y="0"/>
                  </a:moveTo>
                  <a:cubicBezTo>
                    <a:pt x="405" y="97"/>
                    <a:pt x="405" y="97"/>
                    <a:pt x="405" y="97"/>
                  </a:cubicBezTo>
                  <a:cubicBezTo>
                    <a:pt x="412" y="96"/>
                    <a:pt x="418" y="96"/>
                    <a:pt x="424" y="95"/>
                  </a:cubicBezTo>
                  <a:cubicBezTo>
                    <a:pt x="671" y="87"/>
                    <a:pt x="832" y="298"/>
                    <a:pt x="832" y="298"/>
                  </a:cubicBezTo>
                  <a:cubicBezTo>
                    <a:pt x="832" y="298"/>
                    <a:pt x="647" y="523"/>
                    <a:pt x="455" y="523"/>
                  </a:cubicBezTo>
                  <a:cubicBezTo>
                    <a:pt x="437" y="523"/>
                    <a:pt x="421" y="521"/>
                    <a:pt x="405" y="518"/>
                  </a:cubicBezTo>
                  <a:cubicBezTo>
                    <a:pt x="405" y="578"/>
                    <a:pt x="405" y="578"/>
                    <a:pt x="405" y="578"/>
                  </a:cubicBezTo>
                  <a:cubicBezTo>
                    <a:pt x="419" y="580"/>
                    <a:pt x="432" y="581"/>
                    <a:pt x="447" y="581"/>
                  </a:cubicBezTo>
                  <a:cubicBezTo>
                    <a:pt x="626" y="581"/>
                    <a:pt x="755" y="489"/>
                    <a:pt x="881" y="381"/>
                  </a:cubicBezTo>
                  <a:cubicBezTo>
                    <a:pt x="902" y="398"/>
                    <a:pt x="987" y="438"/>
                    <a:pt x="1004" y="456"/>
                  </a:cubicBezTo>
                  <a:cubicBezTo>
                    <a:pt x="885" y="556"/>
                    <a:pt x="607" y="636"/>
                    <a:pt x="449" y="636"/>
                  </a:cubicBezTo>
                  <a:cubicBezTo>
                    <a:pt x="434" y="636"/>
                    <a:pt x="420" y="636"/>
                    <a:pt x="405" y="634"/>
                  </a:cubicBezTo>
                  <a:cubicBezTo>
                    <a:pt x="405" y="718"/>
                    <a:pt x="405" y="718"/>
                    <a:pt x="405" y="718"/>
                  </a:cubicBezTo>
                  <a:cubicBezTo>
                    <a:pt x="1086" y="718"/>
                    <a:pt x="1086" y="718"/>
                    <a:pt x="1086" y="718"/>
                  </a:cubicBezTo>
                  <a:cubicBezTo>
                    <a:pt x="1086" y="0"/>
                    <a:pt x="1086" y="0"/>
                    <a:pt x="1086" y="0"/>
                  </a:cubicBezTo>
                  <a:lnTo>
                    <a:pt x="405" y="0"/>
                  </a:lnTo>
                  <a:close/>
                  <a:moveTo>
                    <a:pt x="405" y="467"/>
                  </a:moveTo>
                  <a:cubicBezTo>
                    <a:pt x="405" y="518"/>
                    <a:pt x="405" y="518"/>
                    <a:pt x="405" y="518"/>
                  </a:cubicBezTo>
                  <a:cubicBezTo>
                    <a:pt x="240" y="489"/>
                    <a:pt x="194" y="317"/>
                    <a:pt x="194" y="317"/>
                  </a:cubicBezTo>
                  <a:cubicBezTo>
                    <a:pt x="194" y="317"/>
                    <a:pt x="273" y="228"/>
                    <a:pt x="405" y="214"/>
                  </a:cubicBezTo>
                  <a:cubicBezTo>
                    <a:pt x="405" y="270"/>
                    <a:pt x="405" y="270"/>
                    <a:pt x="405" y="270"/>
                  </a:cubicBezTo>
                  <a:cubicBezTo>
                    <a:pt x="405" y="270"/>
                    <a:pt x="405" y="270"/>
                    <a:pt x="405" y="270"/>
                  </a:cubicBezTo>
                  <a:cubicBezTo>
                    <a:pt x="336" y="262"/>
                    <a:pt x="281" y="327"/>
                    <a:pt x="281" y="327"/>
                  </a:cubicBezTo>
                  <a:cubicBezTo>
                    <a:pt x="281" y="327"/>
                    <a:pt x="312" y="436"/>
                    <a:pt x="405" y="467"/>
                  </a:cubicBezTo>
                  <a:moveTo>
                    <a:pt x="111" y="309"/>
                  </a:moveTo>
                  <a:cubicBezTo>
                    <a:pt x="111" y="309"/>
                    <a:pt x="209" y="164"/>
                    <a:pt x="405" y="149"/>
                  </a:cubicBezTo>
                  <a:cubicBezTo>
                    <a:pt x="405" y="97"/>
                    <a:pt x="405" y="97"/>
                    <a:pt x="405" y="97"/>
                  </a:cubicBezTo>
                  <a:cubicBezTo>
                    <a:pt x="188" y="114"/>
                    <a:pt x="0" y="298"/>
                    <a:pt x="0" y="298"/>
                  </a:cubicBezTo>
                  <a:cubicBezTo>
                    <a:pt x="0" y="298"/>
                    <a:pt x="106" y="606"/>
                    <a:pt x="405" y="634"/>
                  </a:cubicBezTo>
                  <a:cubicBezTo>
                    <a:pt x="405" y="578"/>
                    <a:pt x="405" y="578"/>
                    <a:pt x="405" y="578"/>
                  </a:cubicBezTo>
                  <a:cubicBezTo>
                    <a:pt x="186" y="551"/>
                    <a:pt x="111" y="309"/>
                    <a:pt x="111" y="30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3000" b="0" i="0" u="none" strike="noStrike" cap="none">
                <a:solidFill>
                  <a:srgbClr val="FFFFFF"/>
                </a:solidFill>
                <a:latin typeface="Arial"/>
                <a:ea typeface="Arial"/>
                <a:cs typeface="Arial"/>
                <a:sym typeface="Arial"/>
              </a:endParaRPr>
            </a:p>
          </p:txBody>
        </p:sp>
      </p:grpSp>
    </p:spTree>
    <p:extLst>
      <p:ext uri="{BB962C8B-B14F-4D97-AF65-F5344CB8AC3E}">
        <p14:creationId xmlns:p14="http://schemas.microsoft.com/office/powerpoint/2010/main" val="1537706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ransition - Green">
  <p:cSld name="Transition - Green">
    <p:spTree>
      <p:nvGrpSpPr>
        <p:cNvPr id="1" name="Shape 48"/>
        <p:cNvGrpSpPr/>
        <p:nvPr/>
      </p:nvGrpSpPr>
      <p:grpSpPr>
        <a:xfrm>
          <a:off x="0" y="0"/>
          <a:ext cx="0" cy="0"/>
          <a:chOff x="0" y="0"/>
          <a:chExt cx="0" cy="0"/>
        </a:xfrm>
      </p:grpSpPr>
      <p:sp>
        <p:nvSpPr>
          <p:cNvPr id="49" name="Google Shape;49;p7"/>
          <p:cNvSpPr/>
          <p:nvPr/>
        </p:nvSpPr>
        <p:spPr>
          <a:xfrm>
            <a:off x="0" y="0"/>
            <a:ext cx="18288000" cy="10287000"/>
          </a:xfrm>
          <a:prstGeom prst="rect">
            <a:avLst/>
          </a:prstGeom>
          <a:solidFill>
            <a:schemeClr val="lt2"/>
          </a:solidFill>
          <a:ln>
            <a:noFill/>
          </a:ln>
        </p:spPr>
        <p:txBody>
          <a:bodyPr spcFirstLastPara="1" wrap="square" lIns="152375" tIns="76167" rIns="152375" bIns="76167"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3000" b="0" i="0" u="none" strike="noStrike" cap="none">
              <a:solidFill>
                <a:srgbClr val="FFFFFF"/>
              </a:solidFill>
              <a:latin typeface="Arial"/>
              <a:ea typeface="Arial"/>
              <a:cs typeface="Arial"/>
              <a:sym typeface="Arial"/>
            </a:endParaRPr>
          </a:p>
        </p:txBody>
      </p:sp>
      <p:sp>
        <p:nvSpPr>
          <p:cNvPr id="50" name="Google Shape;50;p7"/>
          <p:cNvSpPr txBox="1">
            <a:spLocks noGrp="1"/>
          </p:cNvSpPr>
          <p:nvPr>
            <p:ph type="title"/>
          </p:nvPr>
        </p:nvSpPr>
        <p:spPr>
          <a:xfrm>
            <a:off x="830580" y="4651059"/>
            <a:ext cx="16626840" cy="984885"/>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357428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Subtitle, and Two Content">
  <p:cSld name="Title, Subtitle, and Two Content">
    <p:spTree>
      <p:nvGrpSpPr>
        <p:cNvPr id="1" name="Shape 51"/>
        <p:cNvGrpSpPr/>
        <p:nvPr/>
      </p:nvGrpSpPr>
      <p:grpSpPr>
        <a:xfrm>
          <a:off x="0" y="0"/>
          <a:ext cx="0" cy="0"/>
          <a:chOff x="0" y="0"/>
          <a:chExt cx="0" cy="0"/>
        </a:xfrm>
      </p:grpSpPr>
      <p:sp>
        <p:nvSpPr>
          <p:cNvPr id="52" name="Google Shape;52;p8"/>
          <p:cNvSpPr txBox="1">
            <a:spLocks noGrp="1"/>
          </p:cNvSpPr>
          <p:nvPr>
            <p:ph type="title"/>
          </p:nvPr>
        </p:nvSpPr>
        <p:spPr>
          <a:xfrm>
            <a:off x="830580" y="1090587"/>
            <a:ext cx="16626840" cy="984885"/>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SzPts val="1400"/>
              <a:buNone/>
              <a:defRPr sz="5334">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8"/>
          <p:cNvSpPr txBox="1">
            <a:spLocks noGrp="1"/>
          </p:cNvSpPr>
          <p:nvPr>
            <p:ph type="body" idx="1"/>
          </p:nvPr>
        </p:nvSpPr>
        <p:spPr>
          <a:xfrm>
            <a:off x="830582" y="3519436"/>
            <a:ext cx="8241771" cy="6155868"/>
          </a:xfrm>
          <a:prstGeom prst="rect">
            <a:avLst/>
          </a:prstGeom>
          <a:noFill/>
          <a:ln>
            <a:noFill/>
          </a:ln>
        </p:spPr>
        <p:txBody>
          <a:bodyPr spcFirstLastPara="1" wrap="square" lIns="91425" tIns="45700" rIns="91425" bIns="45700" anchor="t" anchorCtr="0">
            <a:noAutofit/>
          </a:bodyPr>
          <a:lstStyle>
            <a:lvl1pPr marL="761993" lvl="0" indent="-634994" algn="l">
              <a:lnSpc>
                <a:spcPct val="90000"/>
              </a:lnSpc>
              <a:spcBef>
                <a:spcPts val="1500"/>
              </a:spcBef>
              <a:spcAft>
                <a:spcPts val="0"/>
              </a:spcAft>
              <a:buSzPts val="2400"/>
              <a:buFont typeface="Trebuchet MS"/>
              <a:buChar char="•"/>
              <a:defRPr sz="4001" b="0">
                <a:solidFill>
                  <a:schemeClr val="dk2"/>
                </a:solidFill>
              </a:defRPr>
            </a:lvl1pPr>
            <a:lvl2pPr marL="1523985" lvl="1" indent="-592661" algn="l">
              <a:lnSpc>
                <a:spcPct val="90000"/>
              </a:lnSpc>
              <a:spcBef>
                <a:spcPts val="1500"/>
              </a:spcBef>
              <a:spcAft>
                <a:spcPts val="0"/>
              </a:spcAft>
              <a:buSzPts val="2000"/>
              <a:buFont typeface="Trebuchet MS"/>
              <a:buChar char="•"/>
              <a:defRPr sz="3333" b="0">
                <a:solidFill>
                  <a:schemeClr val="dk2"/>
                </a:solidFill>
              </a:defRPr>
            </a:lvl2pPr>
            <a:lvl3pPr marL="2285978" lvl="2" indent="-571494" algn="l">
              <a:lnSpc>
                <a:spcPct val="90000"/>
              </a:lnSpc>
              <a:spcBef>
                <a:spcPts val="1500"/>
              </a:spcBef>
              <a:spcAft>
                <a:spcPts val="0"/>
              </a:spcAft>
              <a:buSzPts val="1800"/>
              <a:buFont typeface="Trebuchet MS"/>
              <a:buChar char="•"/>
              <a:defRPr sz="3000" b="0">
                <a:solidFill>
                  <a:schemeClr val="dk2"/>
                </a:solidFill>
              </a:defRPr>
            </a:lvl3pPr>
            <a:lvl4pPr marL="3047970" lvl="3" indent="-571494" algn="l">
              <a:lnSpc>
                <a:spcPct val="100000"/>
              </a:lnSpc>
              <a:spcBef>
                <a:spcPts val="1500"/>
              </a:spcBef>
              <a:spcAft>
                <a:spcPts val="0"/>
              </a:spcAft>
              <a:buClr>
                <a:schemeClr val="lt1"/>
              </a:buClr>
              <a:buSzPts val="1800"/>
              <a:buFont typeface="Noto Sans Symbols"/>
              <a:buChar char="▪"/>
              <a:defRPr sz="3000" b="0">
                <a:solidFill>
                  <a:schemeClr val="lt1"/>
                </a:solidFill>
              </a:defRPr>
            </a:lvl4pPr>
            <a:lvl5pPr marL="3809963" lvl="4" indent="-571494" algn="l">
              <a:lnSpc>
                <a:spcPct val="100000"/>
              </a:lnSpc>
              <a:spcBef>
                <a:spcPts val="600"/>
              </a:spcBef>
              <a:spcAft>
                <a:spcPts val="0"/>
              </a:spcAft>
              <a:buClr>
                <a:schemeClr val="lt1"/>
              </a:buClr>
              <a:buSzPts val="1800"/>
              <a:buFont typeface="Noto Sans Symbols"/>
              <a:buChar char="▪"/>
              <a:defRPr sz="3000" b="0">
                <a:solidFill>
                  <a:schemeClr val="lt1"/>
                </a:solidFill>
              </a:defRPr>
            </a:lvl5pPr>
            <a:lvl6pPr marL="4571955" lvl="5" indent="-571494" algn="l">
              <a:lnSpc>
                <a:spcPct val="100000"/>
              </a:lnSpc>
              <a:spcBef>
                <a:spcPts val="600"/>
              </a:spcBef>
              <a:spcAft>
                <a:spcPts val="0"/>
              </a:spcAft>
              <a:buClr>
                <a:schemeClr val="dk2"/>
              </a:buClr>
              <a:buSzPts val="1800"/>
              <a:buFont typeface="Trebuchet MS"/>
              <a:buChar char="»"/>
              <a:defRPr sz="3000"/>
            </a:lvl6pPr>
            <a:lvl7pPr marL="5333946" lvl="6" indent="-571494" algn="l">
              <a:lnSpc>
                <a:spcPct val="100000"/>
              </a:lnSpc>
              <a:spcBef>
                <a:spcPts val="600"/>
              </a:spcBef>
              <a:spcAft>
                <a:spcPts val="0"/>
              </a:spcAft>
              <a:buClr>
                <a:schemeClr val="dk2"/>
              </a:buClr>
              <a:buSzPts val="1800"/>
              <a:buFont typeface="Trebuchet MS"/>
              <a:buChar char="»"/>
              <a:defRPr sz="3000"/>
            </a:lvl7pPr>
            <a:lvl8pPr marL="6095939" lvl="7" indent="-571494" algn="l">
              <a:lnSpc>
                <a:spcPct val="100000"/>
              </a:lnSpc>
              <a:spcBef>
                <a:spcPts val="600"/>
              </a:spcBef>
              <a:spcAft>
                <a:spcPts val="0"/>
              </a:spcAft>
              <a:buClr>
                <a:schemeClr val="dk2"/>
              </a:buClr>
              <a:buSzPts val="1800"/>
              <a:buFont typeface="Trebuchet MS"/>
              <a:buChar char="»"/>
              <a:defRPr sz="3000"/>
            </a:lvl8pPr>
            <a:lvl9pPr marL="6857931" lvl="8" indent="-571494" algn="l">
              <a:lnSpc>
                <a:spcPct val="100000"/>
              </a:lnSpc>
              <a:spcBef>
                <a:spcPts val="600"/>
              </a:spcBef>
              <a:spcAft>
                <a:spcPts val="0"/>
              </a:spcAft>
              <a:buClr>
                <a:schemeClr val="dk2"/>
              </a:buClr>
              <a:buSzPts val="1800"/>
              <a:buFont typeface="Trebuchet MS"/>
              <a:buChar char="»"/>
              <a:defRPr sz="3000"/>
            </a:lvl9pPr>
          </a:lstStyle>
          <a:p>
            <a:endParaRPr/>
          </a:p>
        </p:txBody>
      </p:sp>
      <p:sp>
        <p:nvSpPr>
          <p:cNvPr id="54" name="Google Shape;54;p8"/>
          <p:cNvSpPr txBox="1">
            <a:spLocks noGrp="1"/>
          </p:cNvSpPr>
          <p:nvPr>
            <p:ph type="body" idx="2"/>
          </p:nvPr>
        </p:nvSpPr>
        <p:spPr>
          <a:xfrm>
            <a:off x="9215651" y="3519436"/>
            <a:ext cx="8241770" cy="6155868"/>
          </a:xfrm>
          <a:prstGeom prst="rect">
            <a:avLst/>
          </a:prstGeom>
          <a:noFill/>
          <a:ln>
            <a:noFill/>
          </a:ln>
        </p:spPr>
        <p:txBody>
          <a:bodyPr spcFirstLastPara="1" wrap="square" lIns="91425" tIns="45700" rIns="91425" bIns="45700" anchor="t" anchorCtr="0">
            <a:noAutofit/>
          </a:bodyPr>
          <a:lstStyle>
            <a:lvl1pPr marL="761993" lvl="0" indent="-634994" algn="l">
              <a:lnSpc>
                <a:spcPct val="90000"/>
              </a:lnSpc>
              <a:spcBef>
                <a:spcPts val="1500"/>
              </a:spcBef>
              <a:spcAft>
                <a:spcPts val="0"/>
              </a:spcAft>
              <a:buSzPts val="2400"/>
              <a:buFont typeface="Trebuchet MS"/>
              <a:buChar char="•"/>
              <a:defRPr sz="4001" b="0">
                <a:solidFill>
                  <a:schemeClr val="dk2"/>
                </a:solidFill>
              </a:defRPr>
            </a:lvl1pPr>
            <a:lvl2pPr marL="1523985" lvl="1" indent="-592661" algn="l">
              <a:lnSpc>
                <a:spcPct val="90000"/>
              </a:lnSpc>
              <a:spcBef>
                <a:spcPts val="1500"/>
              </a:spcBef>
              <a:spcAft>
                <a:spcPts val="0"/>
              </a:spcAft>
              <a:buSzPts val="2000"/>
              <a:buFont typeface="Trebuchet MS"/>
              <a:buChar char="•"/>
              <a:defRPr sz="3333" b="0">
                <a:solidFill>
                  <a:schemeClr val="dk2"/>
                </a:solidFill>
              </a:defRPr>
            </a:lvl2pPr>
            <a:lvl3pPr marL="2285978" lvl="2" indent="-571494" algn="l">
              <a:lnSpc>
                <a:spcPct val="90000"/>
              </a:lnSpc>
              <a:spcBef>
                <a:spcPts val="1500"/>
              </a:spcBef>
              <a:spcAft>
                <a:spcPts val="0"/>
              </a:spcAft>
              <a:buSzPts val="1800"/>
              <a:buFont typeface="Trebuchet MS"/>
              <a:buChar char="•"/>
              <a:defRPr sz="3000" b="0">
                <a:solidFill>
                  <a:schemeClr val="dk2"/>
                </a:solidFill>
              </a:defRPr>
            </a:lvl3pPr>
            <a:lvl4pPr marL="3047970" lvl="3" indent="-571494" algn="l">
              <a:lnSpc>
                <a:spcPct val="100000"/>
              </a:lnSpc>
              <a:spcBef>
                <a:spcPts val="1500"/>
              </a:spcBef>
              <a:spcAft>
                <a:spcPts val="0"/>
              </a:spcAft>
              <a:buClr>
                <a:schemeClr val="lt1"/>
              </a:buClr>
              <a:buSzPts val="1800"/>
              <a:buFont typeface="Noto Sans Symbols"/>
              <a:buChar char="▪"/>
              <a:defRPr sz="3000" b="0">
                <a:solidFill>
                  <a:schemeClr val="lt1"/>
                </a:solidFill>
              </a:defRPr>
            </a:lvl4pPr>
            <a:lvl5pPr marL="3809963" lvl="4" indent="-571494" algn="l">
              <a:lnSpc>
                <a:spcPct val="100000"/>
              </a:lnSpc>
              <a:spcBef>
                <a:spcPts val="600"/>
              </a:spcBef>
              <a:spcAft>
                <a:spcPts val="0"/>
              </a:spcAft>
              <a:buClr>
                <a:schemeClr val="lt1"/>
              </a:buClr>
              <a:buSzPts val="1800"/>
              <a:buFont typeface="Noto Sans Symbols"/>
              <a:buChar char="▪"/>
              <a:defRPr sz="3000" b="0">
                <a:solidFill>
                  <a:schemeClr val="lt1"/>
                </a:solidFill>
              </a:defRPr>
            </a:lvl5pPr>
            <a:lvl6pPr marL="4571955" lvl="5" indent="-571494" algn="l">
              <a:lnSpc>
                <a:spcPct val="100000"/>
              </a:lnSpc>
              <a:spcBef>
                <a:spcPts val="600"/>
              </a:spcBef>
              <a:spcAft>
                <a:spcPts val="0"/>
              </a:spcAft>
              <a:buClr>
                <a:schemeClr val="dk2"/>
              </a:buClr>
              <a:buSzPts val="1800"/>
              <a:buFont typeface="Trebuchet MS"/>
              <a:buChar char="»"/>
              <a:defRPr sz="3000"/>
            </a:lvl6pPr>
            <a:lvl7pPr marL="5333946" lvl="6" indent="-571494" algn="l">
              <a:lnSpc>
                <a:spcPct val="100000"/>
              </a:lnSpc>
              <a:spcBef>
                <a:spcPts val="600"/>
              </a:spcBef>
              <a:spcAft>
                <a:spcPts val="0"/>
              </a:spcAft>
              <a:buClr>
                <a:schemeClr val="dk2"/>
              </a:buClr>
              <a:buSzPts val="1800"/>
              <a:buFont typeface="Trebuchet MS"/>
              <a:buChar char="»"/>
              <a:defRPr sz="3000"/>
            </a:lvl7pPr>
            <a:lvl8pPr marL="6095939" lvl="7" indent="-571494" algn="l">
              <a:lnSpc>
                <a:spcPct val="100000"/>
              </a:lnSpc>
              <a:spcBef>
                <a:spcPts val="600"/>
              </a:spcBef>
              <a:spcAft>
                <a:spcPts val="0"/>
              </a:spcAft>
              <a:buClr>
                <a:schemeClr val="dk2"/>
              </a:buClr>
              <a:buSzPts val="1800"/>
              <a:buFont typeface="Trebuchet MS"/>
              <a:buChar char="»"/>
              <a:defRPr sz="3000"/>
            </a:lvl8pPr>
            <a:lvl9pPr marL="6857931" lvl="8" indent="-571494" algn="l">
              <a:lnSpc>
                <a:spcPct val="100000"/>
              </a:lnSpc>
              <a:spcBef>
                <a:spcPts val="600"/>
              </a:spcBef>
              <a:spcAft>
                <a:spcPts val="0"/>
              </a:spcAft>
              <a:buClr>
                <a:schemeClr val="dk2"/>
              </a:buClr>
              <a:buSzPts val="1800"/>
              <a:buFont typeface="Trebuchet MS"/>
              <a:buChar char="»"/>
              <a:defRPr sz="3000"/>
            </a:lvl9pPr>
          </a:lstStyle>
          <a:p>
            <a:endParaRPr/>
          </a:p>
        </p:txBody>
      </p:sp>
      <p:sp>
        <p:nvSpPr>
          <p:cNvPr id="55" name="Google Shape;55;p8"/>
          <p:cNvSpPr txBox="1">
            <a:spLocks noGrp="1"/>
          </p:cNvSpPr>
          <p:nvPr>
            <p:ph type="body" idx="3"/>
          </p:nvPr>
        </p:nvSpPr>
        <p:spPr>
          <a:xfrm>
            <a:off x="830580" y="1967615"/>
            <a:ext cx="16626840" cy="875772"/>
          </a:xfrm>
          <a:prstGeom prst="rect">
            <a:avLst/>
          </a:prstGeom>
          <a:noFill/>
          <a:ln>
            <a:noFill/>
          </a:ln>
        </p:spPr>
        <p:txBody>
          <a:bodyPr spcFirstLastPara="1" wrap="square" lIns="91425" tIns="45700" rIns="91425" bIns="45700" anchor="t" anchorCtr="0">
            <a:noAutofit/>
          </a:bodyPr>
          <a:lstStyle>
            <a:lvl1pPr marL="761993" lvl="0" indent="-380996" algn="ctr">
              <a:lnSpc>
                <a:spcPct val="90000"/>
              </a:lnSpc>
              <a:spcBef>
                <a:spcPts val="1500"/>
              </a:spcBef>
              <a:spcAft>
                <a:spcPts val="0"/>
              </a:spcAft>
              <a:buSzPts val="2000"/>
              <a:buFont typeface="Trebuchet MS"/>
              <a:buNone/>
              <a:defRPr sz="3333" b="0">
                <a:solidFill>
                  <a:schemeClr val="lt2"/>
                </a:solidFill>
                <a:latin typeface="Trebuchet MS"/>
                <a:ea typeface="Trebuchet MS"/>
                <a:cs typeface="Trebuchet MS"/>
                <a:sym typeface="Trebuchet MS"/>
              </a:defRPr>
            </a:lvl1pPr>
            <a:lvl2pPr marL="1523985" lvl="1" indent="-380996" algn="ctr">
              <a:lnSpc>
                <a:spcPct val="90000"/>
              </a:lnSpc>
              <a:spcBef>
                <a:spcPts val="1500"/>
              </a:spcBef>
              <a:spcAft>
                <a:spcPts val="0"/>
              </a:spcAft>
              <a:buSzPts val="2800"/>
              <a:buFont typeface="Trebuchet MS"/>
              <a:buNone/>
              <a:defRPr sz="4667">
                <a:solidFill>
                  <a:schemeClr val="lt2"/>
                </a:solidFill>
                <a:latin typeface="Trebuchet MS"/>
                <a:ea typeface="Trebuchet MS"/>
                <a:cs typeface="Trebuchet MS"/>
                <a:sym typeface="Trebuchet MS"/>
              </a:defRPr>
            </a:lvl2pPr>
            <a:lvl3pPr marL="2285978" lvl="2" indent="-380996" algn="ctr">
              <a:lnSpc>
                <a:spcPct val="90000"/>
              </a:lnSpc>
              <a:spcBef>
                <a:spcPts val="1500"/>
              </a:spcBef>
              <a:spcAft>
                <a:spcPts val="0"/>
              </a:spcAft>
              <a:buSzPts val="2800"/>
              <a:buFont typeface="Trebuchet MS"/>
              <a:buNone/>
              <a:defRPr sz="4667">
                <a:solidFill>
                  <a:schemeClr val="lt2"/>
                </a:solidFill>
                <a:latin typeface="Trebuchet MS"/>
                <a:ea typeface="Trebuchet MS"/>
                <a:cs typeface="Trebuchet MS"/>
                <a:sym typeface="Trebuchet MS"/>
              </a:defRPr>
            </a:lvl3pPr>
            <a:lvl4pPr marL="3047970" lvl="3" indent="-380996" algn="ctr">
              <a:lnSpc>
                <a:spcPct val="100000"/>
              </a:lnSpc>
              <a:spcBef>
                <a:spcPts val="1500"/>
              </a:spcBef>
              <a:spcAft>
                <a:spcPts val="0"/>
              </a:spcAft>
              <a:buClr>
                <a:schemeClr val="lt2"/>
              </a:buClr>
              <a:buSzPts val="2800"/>
              <a:buFont typeface="Trebuchet MS"/>
              <a:buNone/>
              <a:defRPr sz="4667">
                <a:solidFill>
                  <a:schemeClr val="lt2"/>
                </a:solidFill>
                <a:latin typeface="Trebuchet MS"/>
                <a:ea typeface="Trebuchet MS"/>
                <a:cs typeface="Trebuchet MS"/>
                <a:sym typeface="Trebuchet MS"/>
              </a:defRPr>
            </a:lvl4pPr>
            <a:lvl5pPr marL="3809963" lvl="4" indent="-380996" algn="ctr">
              <a:lnSpc>
                <a:spcPct val="100000"/>
              </a:lnSpc>
              <a:spcBef>
                <a:spcPts val="933"/>
              </a:spcBef>
              <a:spcAft>
                <a:spcPts val="0"/>
              </a:spcAft>
              <a:buClr>
                <a:schemeClr val="lt2"/>
              </a:buClr>
              <a:buSzPts val="2800"/>
              <a:buFont typeface="Trebuchet MS"/>
              <a:buNone/>
              <a:defRPr sz="4667">
                <a:solidFill>
                  <a:schemeClr val="lt2"/>
                </a:solidFill>
                <a:latin typeface="Trebuchet MS"/>
                <a:ea typeface="Trebuchet MS"/>
                <a:cs typeface="Trebuchet MS"/>
                <a:sym typeface="Trebuchet MS"/>
              </a:defRPr>
            </a:lvl5pPr>
            <a:lvl6pPr marL="4571955" lvl="5" indent="-571494" algn="l">
              <a:lnSpc>
                <a:spcPct val="100000"/>
              </a:lnSpc>
              <a:spcBef>
                <a:spcPts val="600"/>
              </a:spcBef>
              <a:spcAft>
                <a:spcPts val="0"/>
              </a:spcAft>
              <a:buClr>
                <a:schemeClr val="dk2"/>
              </a:buClr>
              <a:buSzPts val="1800"/>
              <a:buChar char="»"/>
              <a:defRPr/>
            </a:lvl6pPr>
            <a:lvl7pPr marL="5333946" lvl="6" indent="-571494" algn="l">
              <a:lnSpc>
                <a:spcPct val="100000"/>
              </a:lnSpc>
              <a:spcBef>
                <a:spcPts val="600"/>
              </a:spcBef>
              <a:spcAft>
                <a:spcPts val="0"/>
              </a:spcAft>
              <a:buClr>
                <a:schemeClr val="dk2"/>
              </a:buClr>
              <a:buSzPts val="1800"/>
              <a:buChar char="»"/>
              <a:defRPr/>
            </a:lvl7pPr>
            <a:lvl8pPr marL="6095939" lvl="7" indent="-571494" algn="l">
              <a:lnSpc>
                <a:spcPct val="100000"/>
              </a:lnSpc>
              <a:spcBef>
                <a:spcPts val="600"/>
              </a:spcBef>
              <a:spcAft>
                <a:spcPts val="0"/>
              </a:spcAft>
              <a:buClr>
                <a:schemeClr val="dk2"/>
              </a:buClr>
              <a:buSzPts val="1800"/>
              <a:buChar char="»"/>
              <a:defRPr/>
            </a:lvl8pPr>
            <a:lvl9pPr marL="6857931" lvl="8" indent="-571494" algn="l">
              <a:lnSpc>
                <a:spcPct val="100000"/>
              </a:lnSpc>
              <a:spcBef>
                <a:spcPts val="600"/>
              </a:spcBef>
              <a:spcAft>
                <a:spcPts val="0"/>
              </a:spcAft>
              <a:buClr>
                <a:schemeClr val="dk2"/>
              </a:buClr>
              <a:buSzPts val="1800"/>
              <a:buChar char="»"/>
              <a:defRPr/>
            </a:lvl9pPr>
          </a:lstStyle>
          <a:p>
            <a:endParaRPr/>
          </a:p>
        </p:txBody>
      </p:sp>
    </p:spTree>
    <p:extLst>
      <p:ext uri="{BB962C8B-B14F-4D97-AF65-F5344CB8AC3E}">
        <p14:creationId xmlns:p14="http://schemas.microsoft.com/office/powerpoint/2010/main" val="3223171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ubtitle, Content - NO LOGO &amp; PAGE NUMB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06618" y="744037"/>
            <a:ext cx="16620988" cy="990175"/>
          </a:xfrm>
        </p:spPr>
        <p:txBody>
          <a:bodyPr/>
          <a:lstStyle>
            <a:lvl1pPr algn="l">
              <a:defRPr sz="4800" cap="none">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853440" y="3505060"/>
            <a:ext cx="16581120" cy="5950440"/>
          </a:xfrm>
        </p:spPr>
        <p:txBody>
          <a:bodyPr/>
          <a:lstStyle>
            <a:lvl1pPr marL="0" indent="0">
              <a:buClr>
                <a:schemeClr val="bg2"/>
              </a:buClr>
              <a:buSzPct val="100000"/>
              <a:buFontTx/>
              <a:buNone/>
              <a:defRPr sz="2400">
                <a:solidFill>
                  <a:schemeClr val="accent4"/>
                </a:solidFill>
              </a:defRPr>
            </a:lvl1pPr>
            <a:lvl2pPr marL="952519" indent="0">
              <a:buClr>
                <a:schemeClr val="bg2"/>
              </a:buClr>
              <a:buSzPct val="100000"/>
              <a:buFontTx/>
              <a:buNone/>
              <a:defRPr sz="2000">
                <a:solidFill>
                  <a:schemeClr val="accent4"/>
                </a:solidFill>
              </a:defRPr>
            </a:lvl2pPr>
            <a:lvl3pPr marL="1815078" indent="0">
              <a:buClr>
                <a:schemeClr val="bg2"/>
              </a:buClr>
              <a:buSzPct val="100000"/>
              <a:buFontTx/>
              <a:buNone/>
              <a:defRPr sz="1800">
                <a:solidFill>
                  <a:schemeClr val="accent4"/>
                </a:solidFill>
              </a:defRPr>
            </a:lvl3pPr>
            <a:lvl4pPr marL="2958101" indent="-381008">
              <a:buClr>
                <a:schemeClr val="bg2"/>
              </a:buClr>
              <a:buFont typeface="Wingdings" panose="05000000000000000000" pitchFamily="2" charset="2"/>
              <a:buChar char="§"/>
              <a:defRPr sz="3000">
                <a:solidFill>
                  <a:schemeClr val="tx1"/>
                </a:solidFill>
              </a:defRPr>
            </a:lvl4pPr>
            <a:lvl5pPr marL="3529612" indent="-381008">
              <a:buClr>
                <a:schemeClr val="bg2"/>
              </a:buClr>
              <a:buFont typeface="Wingdings" panose="05000000000000000000" pitchFamily="2" charset="2"/>
              <a:buChar cha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10"/>
          </p:nvPr>
        </p:nvSpPr>
        <p:spPr>
          <a:xfrm>
            <a:off x="827103" y="1740548"/>
            <a:ext cx="16626840" cy="875772"/>
          </a:xfrm>
        </p:spPr>
        <p:txBody>
          <a:bodyPr/>
          <a:lstStyle>
            <a:lvl1pPr marL="0" indent="0" algn="l">
              <a:buFontTx/>
              <a:buNone/>
              <a:defRPr sz="3000" b="0">
                <a:solidFill>
                  <a:srgbClr val="6F6F6F"/>
                </a:solidFill>
                <a:latin typeface="Arial" panose="020B0604020202020204" pitchFamily="34" charset="0"/>
                <a:cs typeface="Arial" panose="020B0604020202020204" pitchFamily="34" charset="0"/>
              </a:defRPr>
            </a:lvl1pPr>
            <a:lvl2pPr marL="952519" indent="0" algn="ctr">
              <a:buFontTx/>
              <a:buNone/>
              <a:defRPr sz="4667">
                <a:solidFill>
                  <a:schemeClr val="tx2"/>
                </a:solidFill>
                <a:latin typeface="Trebuchet MS" panose="020B0603020202020204" pitchFamily="34" charset="0"/>
              </a:defRPr>
            </a:lvl2pPr>
            <a:lvl3pPr marL="1815078" indent="0" algn="ctr">
              <a:buFontTx/>
              <a:buNone/>
              <a:defRPr sz="4667">
                <a:solidFill>
                  <a:schemeClr val="tx2"/>
                </a:solidFill>
                <a:latin typeface="Trebuchet MS" panose="020B0603020202020204" pitchFamily="34" charset="0"/>
              </a:defRPr>
            </a:lvl3pPr>
            <a:lvl4pPr marL="2577093" indent="0" algn="ctr">
              <a:buFontTx/>
              <a:buNone/>
              <a:defRPr sz="4667">
                <a:solidFill>
                  <a:schemeClr val="tx2"/>
                </a:solidFill>
                <a:latin typeface="Trebuchet MS" panose="020B0603020202020204" pitchFamily="34" charset="0"/>
              </a:defRPr>
            </a:lvl4pPr>
            <a:lvl5pPr marL="3148605" indent="0" algn="ctr">
              <a:buFontTx/>
              <a:buNone/>
              <a:defRPr sz="4667">
                <a:solidFill>
                  <a:schemeClr val="tx2"/>
                </a:solidFill>
                <a:latin typeface="Trebuchet MS" panose="020B0603020202020204" pitchFamily="34" charset="0"/>
              </a:defRPr>
            </a:lvl5pPr>
          </a:lstStyle>
          <a:p>
            <a:pPr lvl="0"/>
            <a:r>
              <a:rPr lang="en-US"/>
              <a:t>Click to edit Master text styles</a:t>
            </a:r>
          </a:p>
        </p:txBody>
      </p:sp>
    </p:spTree>
    <p:extLst>
      <p:ext uri="{BB962C8B-B14F-4D97-AF65-F5344CB8AC3E}">
        <p14:creationId xmlns:p14="http://schemas.microsoft.com/office/powerpoint/2010/main" val="4110264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Video" type="titleOnly">
  <p:cSld name="Video">
    <p:spTree>
      <p:nvGrpSpPr>
        <p:cNvPr id="1" name="Shape 56"/>
        <p:cNvGrpSpPr/>
        <p:nvPr/>
      </p:nvGrpSpPr>
      <p:grpSpPr>
        <a:xfrm>
          <a:off x="0" y="0"/>
          <a:ext cx="0" cy="0"/>
          <a:chOff x="0" y="0"/>
          <a:chExt cx="0" cy="0"/>
        </a:xfrm>
      </p:grpSpPr>
      <p:sp>
        <p:nvSpPr>
          <p:cNvPr id="57" name="Google Shape;57;p9"/>
          <p:cNvSpPr/>
          <p:nvPr/>
        </p:nvSpPr>
        <p:spPr>
          <a:xfrm>
            <a:off x="0" y="0"/>
            <a:ext cx="18288000" cy="10287000"/>
          </a:xfrm>
          <a:prstGeom prst="rect">
            <a:avLst/>
          </a:prstGeom>
          <a:solidFill>
            <a:schemeClr val="lt1"/>
          </a:solidFill>
          <a:ln>
            <a:noFill/>
          </a:ln>
        </p:spPr>
        <p:txBody>
          <a:bodyPr spcFirstLastPara="1" wrap="square" lIns="152375" tIns="76167" rIns="152375" bIns="76167"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3000" b="0" i="0" u="none" strike="noStrike" cap="none">
              <a:solidFill>
                <a:srgbClr val="FFFFFF"/>
              </a:solidFill>
              <a:latin typeface="Arial"/>
              <a:ea typeface="Arial"/>
              <a:cs typeface="Arial"/>
              <a:sym typeface="Arial"/>
            </a:endParaRPr>
          </a:p>
        </p:txBody>
      </p:sp>
      <p:sp>
        <p:nvSpPr>
          <p:cNvPr id="58" name="Google Shape;58;p9"/>
          <p:cNvSpPr txBox="1">
            <a:spLocks noGrp="1"/>
          </p:cNvSpPr>
          <p:nvPr>
            <p:ph type="title"/>
          </p:nvPr>
        </p:nvSpPr>
        <p:spPr>
          <a:xfrm>
            <a:off x="2589162" y="8921053"/>
            <a:ext cx="13109676" cy="615554"/>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3333">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59" name="Google Shape;59;p9"/>
          <p:cNvPicPr preferRelativeResize="0"/>
          <p:nvPr/>
        </p:nvPicPr>
        <p:blipFill rotWithShape="1">
          <a:blip r:embed="rId2">
            <a:alphaModFix/>
          </a:blip>
          <a:srcRect/>
          <a:stretch/>
        </p:blipFill>
        <p:spPr>
          <a:xfrm>
            <a:off x="2855453" y="8570210"/>
            <a:ext cx="12577097" cy="173477"/>
          </a:xfrm>
          <a:prstGeom prst="rect">
            <a:avLst/>
          </a:prstGeom>
          <a:noFill/>
          <a:ln>
            <a:noFill/>
          </a:ln>
        </p:spPr>
      </p:pic>
    </p:spTree>
    <p:extLst>
      <p:ext uri="{BB962C8B-B14F-4D97-AF65-F5344CB8AC3E}">
        <p14:creationId xmlns:p14="http://schemas.microsoft.com/office/powerpoint/2010/main" val="3146254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60"/>
        <p:cNvGrpSpPr/>
        <p:nvPr/>
      </p:nvGrpSpPr>
      <p:grpSpPr>
        <a:xfrm>
          <a:off x="0" y="0"/>
          <a:ext cx="0" cy="0"/>
          <a:chOff x="0" y="0"/>
          <a:chExt cx="0" cy="0"/>
        </a:xfrm>
      </p:grpSpPr>
      <p:sp>
        <p:nvSpPr>
          <p:cNvPr id="61" name="Google Shape;61;p10"/>
          <p:cNvSpPr/>
          <p:nvPr/>
        </p:nvSpPr>
        <p:spPr>
          <a:xfrm>
            <a:off x="0" y="0"/>
            <a:ext cx="18288000" cy="10287000"/>
          </a:xfrm>
          <a:prstGeom prst="rect">
            <a:avLst/>
          </a:prstGeom>
          <a:solidFill>
            <a:schemeClr val="lt1"/>
          </a:solidFill>
          <a:ln>
            <a:noFill/>
          </a:ln>
        </p:spPr>
        <p:txBody>
          <a:bodyPr spcFirstLastPara="1" wrap="square" lIns="152375" tIns="76167" rIns="152375" bIns="76167"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3000" b="0" i="0" u="none" strike="noStrike" cap="none">
              <a:solidFill>
                <a:srgbClr val="FFFFFF"/>
              </a:solidFill>
              <a:latin typeface="Arial"/>
              <a:ea typeface="Arial"/>
              <a:cs typeface="Arial"/>
              <a:sym typeface="Arial"/>
            </a:endParaRPr>
          </a:p>
        </p:txBody>
      </p:sp>
    </p:spTree>
    <p:extLst>
      <p:ext uri="{BB962C8B-B14F-4D97-AF65-F5344CB8AC3E}">
        <p14:creationId xmlns:p14="http://schemas.microsoft.com/office/powerpoint/2010/main" val="456557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DEMO Placeholder">
  <p:cSld name="DEMO Placeholder">
    <p:spTree>
      <p:nvGrpSpPr>
        <p:cNvPr id="1" name="Shape 62"/>
        <p:cNvGrpSpPr/>
        <p:nvPr/>
      </p:nvGrpSpPr>
      <p:grpSpPr>
        <a:xfrm>
          <a:off x="0" y="0"/>
          <a:ext cx="0" cy="0"/>
          <a:chOff x="0" y="0"/>
          <a:chExt cx="0" cy="0"/>
        </a:xfrm>
      </p:grpSpPr>
      <p:sp>
        <p:nvSpPr>
          <p:cNvPr id="63" name="Google Shape;63;p11"/>
          <p:cNvSpPr/>
          <p:nvPr/>
        </p:nvSpPr>
        <p:spPr>
          <a:xfrm>
            <a:off x="0" y="0"/>
            <a:ext cx="18288000" cy="10287000"/>
          </a:xfrm>
          <a:prstGeom prst="rect">
            <a:avLst/>
          </a:prstGeom>
          <a:solidFill>
            <a:schemeClr val="lt1"/>
          </a:solidFill>
          <a:ln>
            <a:noFill/>
          </a:ln>
        </p:spPr>
        <p:txBody>
          <a:bodyPr spcFirstLastPara="1" wrap="square" lIns="152375" tIns="76167" rIns="152375" bIns="76167"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3000" b="0" i="0" u="none" strike="noStrike" cap="none">
              <a:solidFill>
                <a:srgbClr val="FFFFFF"/>
              </a:solidFill>
              <a:latin typeface="Arial"/>
              <a:ea typeface="Arial"/>
              <a:cs typeface="Arial"/>
              <a:sym typeface="Arial"/>
            </a:endParaRPr>
          </a:p>
        </p:txBody>
      </p:sp>
      <p:sp>
        <p:nvSpPr>
          <p:cNvPr id="64" name="Google Shape;64;p11"/>
          <p:cNvSpPr txBox="1">
            <a:spLocks noGrp="1"/>
          </p:cNvSpPr>
          <p:nvPr>
            <p:ph type="title"/>
          </p:nvPr>
        </p:nvSpPr>
        <p:spPr>
          <a:xfrm>
            <a:off x="830580" y="8615790"/>
            <a:ext cx="16626840" cy="892551"/>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sz="5334">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162995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Quote and Segue">
  <p:cSld name="Quote and Segue">
    <p:spTree>
      <p:nvGrpSpPr>
        <p:cNvPr id="1" name="Shape 65"/>
        <p:cNvGrpSpPr/>
        <p:nvPr/>
      </p:nvGrpSpPr>
      <p:grpSpPr>
        <a:xfrm>
          <a:off x="0" y="0"/>
          <a:ext cx="0" cy="0"/>
          <a:chOff x="0" y="0"/>
          <a:chExt cx="0" cy="0"/>
        </a:xfrm>
      </p:grpSpPr>
      <p:pic>
        <p:nvPicPr>
          <p:cNvPr id="66" name="Google Shape;66;p12"/>
          <p:cNvPicPr preferRelativeResize="0"/>
          <p:nvPr/>
        </p:nvPicPr>
        <p:blipFill rotWithShape="1">
          <a:blip r:embed="rId2">
            <a:alphaModFix/>
          </a:blip>
          <a:srcRect/>
          <a:stretch/>
        </p:blipFill>
        <p:spPr>
          <a:xfrm>
            <a:off x="0" y="0"/>
            <a:ext cx="18288000" cy="10287000"/>
          </a:xfrm>
          <a:prstGeom prst="rect">
            <a:avLst/>
          </a:prstGeom>
          <a:noFill/>
          <a:ln>
            <a:noFill/>
          </a:ln>
        </p:spPr>
      </p:pic>
    </p:spTree>
    <p:extLst>
      <p:ext uri="{BB962C8B-B14F-4D97-AF65-F5344CB8AC3E}">
        <p14:creationId xmlns:p14="http://schemas.microsoft.com/office/powerpoint/2010/main" val="584298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matchingName="Title Slide">
  <p:cSld name="Title Slide">
    <p:bg>
      <p:bgPr>
        <a:solidFill>
          <a:schemeClr val="lt1"/>
        </a:solidFill>
        <a:effectLst/>
      </p:bgPr>
    </p:bg>
    <p:spTree>
      <p:nvGrpSpPr>
        <p:cNvPr id="1" name="Shape 67"/>
        <p:cNvGrpSpPr/>
        <p:nvPr/>
      </p:nvGrpSpPr>
      <p:grpSpPr>
        <a:xfrm>
          <a:off x="0" y="0"/>
          <a:ext cx="0" cy="0"/>
          <a:chOff x="0" y="0"/>
          <a:chExt cx="0" cy="0"/>
        </a:xfrm>
      </p:grpSpPr>
      <p:pic>
        <p:nvPicPr>
          <p:cNvPr id="68" name="Google Shape;68;p13"/>
          <p:cNvPicPr preferRelativeResize="0"/>
          <p:nvPr/>
        </p:nvPicPr>
        <p:blipFill rotWithShape="1">
          <a:blip r:embed="rId2">
            <a:alphaModFix/>
          </a:blip>
          <a:srcRect/>
          <a:stretch/>
        </p:blipFill>
        <p:spPr>
          <a:xfrm>
            <a:off x="0" y="0"/>
            <a:ext cx="18288000" cy="10287000"/>
          </a:xfrm>
          <a:prstGeom prst="rect">
            <a:avLst/>
          </a:prstGeom>
          <a:noFill/>
          <a:ln>
            <a:noFill/>
          </a:ln>
        </p:spPr>
      </p:pic>
      <p:sp>
        <p:nvSpPr>
          <p:cNvPr id="69" name="Google Shape;69;p13"/>
          <p:cNvSpPr/>
          <p:nvPr/>
        </p:nvSpPr>
        <p:spPr>
          <a:xfrm>
            <a:off x="0" y="0"/>
            <a:ext cx="18288000" cy="10287000"/>
          </a:xfrm>
          <a:prstGeom prst="rect">
            <a:avLst/>
          </a:prstGeom>
          <a:gradFill>
            <a:gsLst>
              <a:gs pos="0">
                <a:srgbClr val="000000">
                  <a:alpha val="0"/>
                </a:srgbClr>
              </a:gs>
              <a:gs pos="100000">
                <a:srgbClr val="000000">
                  <a:alpha val="48235"/>
                </a:srgbClr>
              </a:gs>
            </a:gsLst>
            <a:lin ang="5400000" scaled="0"/>
          </a:gradFill>
          <a:ln>
            <a:noFill/>
          </a:ln>
        </p:spPr>
        <p:txBody>
          <a:bodyPr spcFirstLastPara="1" wrap="square" lIns="152375" tIns="76167" rIns="152375" bIns="76167"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3000" b="0" i="0" u="none" strike="noStrike" cap="none">
              <a:solidFill>
                <a:schemeClr val="lt1"/>
              </a:solidFill>
              <a:latin typeface="Arial"/>
              <a:ea typeface="Arial"/>
              <a:cs typeface="Arial"/>
              <a:sym typeface="Arial"/>
            </a:endParaRPr>
          </a:p>
        </p:txBody>
      </p:sp>
      <p:sp>
        <p:nvSpPr>
          <p:cNvPr id="70" name="Google Shape;70;p13"/>
          <p:cNvSpPr txBox="1">
            <a:spLocks noGrp="1"/>
          </p:cNvSpPr>
          <p:nvPr>
            <p:ph type="subTitle" idx="1"/>
          </p:nvPr>
        </p:nvSpPr>
        <p:spPr>
          <a:xfrm>
            <a:off x="802769" y="8921718"/>
            <a:ext cx="15876876" cy="636031"/>
          </a:xfrm>
          <a:prstGeom prst="rect">
            <a:avLst/>
          </a:prstGeom>
          <a:noFill/>
          <a:ln>
            <a:noFill/>
          </a:ln>
        </p:spPr>
        <p:txBody>
          <a:bodyPr spcFirstLastPara="1" wrap="square" lIns="91425" tIns="45700" rIns="91425" bIns="45700" anchor="t" anchorCtr="0">
            <a:spAutoFit/>
          </a:bodyPr>
          <a:lstStyle>
            <a:lvl1pPr lvl="0" algn="l">
              <a:lnSpc>
                <a:spcPct val="90000"/>
              </a:lnSpc>
              <a:spcBef>
                <a:spcPts val="1001"/>
              </a:spcBef>
              <a:spcAft>
                <a:spcPts val="0"/>
              </a:spcAft>
              <a:buSzPts val="1800"/>
              <a:buFont typeface="Trebuchet MS"/>
              <a:buNone/>
              <a:defRPr sz="3000" b="0">
                <a:solidFill>
                  <a:schemeClr val="lt1"/>
                </a:solidFill>
                <a:latin typeface="Trebuchet MS"/>
                <a:ea typeface="Trebuchet MS"/>
                <a:cs typeface="Trebuchet MS"/>
                <a:sym typeface="Trebuchet MS"/>
              </a:defRPr>
            </a:lvl1pPr>
            <a:lvl2pPr lvl="1" algn="l">
              <a:lnSpc>
                <a:spcPct val="90000"/>
              </a:lnSpc>
              <a:spcBef>
                <a:spcPts val="1500"/>
              </a:spcBef>
              <a:spcAft>
                <a:spcPts val="0"/>
              </a:spcAft>
              <a:buSzPts val="1800"/>
              <a:buNone/>
              <a:defRPr/>
            </a:lvl2pPr>
            <a:lvl3pPr lvl="2" algn="l">
              <a:lnSpc>
                <a:spcPct val="90000"/>
              </a:lnSpc>
              <a:spcBef>
                <a:spcPts val="1500"/>
              </a:spcBef>
              <a:spcAft>
                <a:spcPts val="0"/>
              </a:spcAft>
              <a:buSzPts val="1800"/>
              <a:buNone/>
              <a:defRPr/>
            </a:lvl3pPr>
            <a:lvl4pPr lvl="3" algn="l">
              <a:lnSpc>
                <a:spcPct val="100000"/>
              </a:lnSpc>
              <a:spcBef>
                <a:spcPts val="1500"/>
              </a:spcBef>
              <a:spcAft>
                <a:spcPts val="0"/>
              </a:spcAft>
              <a:buClr>
                <a:schemeClr val="dk2"/>
              </a:buClr>
              <a:buSzPts val="1800"/>
              <a:buChar char="–"/>
              <a:defRPr/>
            </a:lvl4pPr>
            <a:lvl5pPr lvl="4" algn="l">
              <a:lnSpc>
                <a:spcPct val="100000"/>
              </a:lnSpc>
              <a:spcBef>
                <a:spcPts val="600"/>
              </a:spcBef>
              <a:spcAft>
                <a:spcPts val="0"/>
              </a:spcAft>
              <a:buClr>
                <a:schemeClr val="dk2"/>
              </a:buClr>
              <a:buSzPts val="1800"/>
              <a:buChar char="»"/>
              <a:defRPr/>
            </a:lvl5pPr>
            <a:lvl6pPr lvl="5" algn="l">
              <a:lnSpc>
                <a:spcPct val="100000"/>
              </a:lnSpc>
              <a:spcBef>
                <a:spcPts val="600"/>
              </a:spcBef>
              <a:spcAft>
                <a:spcPts val="0"/>
              </a:spcAft>
              <a:buClr>
                <a:schemeClr val="dk2"/>
              </a:buClr>
              <a:buSzPts val="1800"/>
              <a:buChar char="»"/>
              <a:defRPr/>
            </a:lvl6pPr>
            <a:lvl7pPr lvl="6" algn="l">
              <a:lnSpc>
                <a:spcPct val="100000"/>
              </a:lnSpc>
              <a:spcBef>
                <a:spcPts val="600"/>
              </a:spcBef>
              <a:spcAft>
                <a:spcPts val="0"/>
              </a:spcAft>
              <a:buClr>
                <a:schemeClr val="dk2"/>
              </a:buClr>
              <a:buSzPts val="1800"/>
              <a:buChar char="»"/>
              <a:defRPr/>
            </a:lvl7pPr>
            <a:lvl8pPr lvl="7" algn="l">
              <a:lnSpc>
                <a:spcPct val="100000"/>
              </a:lnSpc>
              <a:spcBef>
                <a:spcPts val="600"/>
              </a:spcBef>
              <a:spcAft>
                <a:spcPts val="0"/>
              </a:spcAft>
              <a:buClr>
                <a:schemeClr val="dk2"/>
              </a:buClr>
              <a:buSzPts val="1800"/>
              <a:buChar char="»"/>
              <a:defRPr/>
            </a:lvl8pPr>
            <a:lvl9pPr lvl="8" algn="l">
              <a:lnSpc>
                <a:spcPct val="100000"/>
              </a:lnSpc>
              <a:spcBef>
                <a:spcPts val="600"/>
              </a:spcBef>
              <a:spcAft>
                <a:spcPts val="0"/>
              </a:spcAft>
              <a:buClr>
                <a:schemeClr val="dk2"/>
              </a:buClr>
              <a:buSzPts val="1800"/>
              <a:buChar char="»"/>
              <a:defRPr/>
            </a:lvl9pPr>
          </a:lstStyle>
          <a:p>
            <a:endParaRPr/>
          </a:p>
        </p:txBody>
      </p:sp>
      <p:sp>
        <p:nvSpPr>
          <p:cNvPr id="71" name="Google Shape;71;p13"/>
          <p:cNvSpPr txBox="1">
            <a:spLocks noGrp="1"/>
          </p:cNvSpPr>
          <p:nvPr>
            <p:ph type="title"/>
          </p:nvPr>
        </p:nvSpPr>
        <p:spPr>
          <a:xfrm>
            <a:off x="802771" y="7342036"/>
            <a:ext cx="15947375" cy="1638092"/>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7667" b="1" cap="none">
                <a:solidFill>
                  <a:schemeClr val="lt1"/>
                </a:solidFill>
                <a:latin typeface="Trebuchet MS"/>
                <a:ea typeface="Trebuchet MS"/>
                <a:cs typeface="Trebuchet MS"/>
                <a:sym typeface="Trebuchet M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72" name="Google Shape;72;p13"/>
          <p:cNvPicPr preferRelativeResize="0"/>
          <p:nvPr/>
        </p:nvPicPr>
        <p:blipFill rotWithShape="1">
          <a:blip r:embed="rId3">
            <a:alphaModFix/>
          </a:blip>
          <a:srcRect/>
          <a:stretch/>
        </p:blipFill>
        <p:spPr>
          <a:xfrm>
            <a:off x="912124" y="5365943"/>
            <a:ext cx="3666599" cy="790833"/>
          </a:xfrm>
          <a:prstGeom prst="rect">
            <a:avLst/>
          </a:prstGeom>
          <a:noFill/>
          <a:ln>
            <a:noFill/>
          </a:ln>
        </p:spPr>
      </p:pic>
    </p:spTree>
    <p:extLst>
      <p:ext uri="{BB962C8B-B14F-4D97-AF65-F5344CB8AC3E}">
        <p14:creationId xmlns:p14="http://schemas.microsoft.com/office/powerpoint/2010/main" val="509682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ransition / Segue">
  <p:cSld name="Transition / Segue">
    <p:spTree>
      <p:nvGrpSpPr>
        <p:cNvPr id="1" name="Shape 73"/>
        <p:cNvGrpSpPr/>
        <p:nvPr/>
      </p:nvGrpSpPr>
      <p:grpSpPr>
        <a:xfrm>
          <a:off x="0" y="0"/>
          <a:ext cx="0" cy="0"/>
          <a:chOff x="0" y="0"/>
          <a:chExt cx="0" cy="0"/>
        </a:xfrm>
      </p:grpSpPr>
      <p:pic>
        <p:nvPicPr>
          <p:cNvPr id="74" name="Google Shape;74;p14"/>
          <p:cNvPicPr preferRelativeResize="0"/>
          <p:nvPr/>
        </p:nvPicPr>
        <p:blipFill rotWithShape="1">
          <a:blip r:embed="rId2">
            <a:alphaModFix/>
          </a:blip>
          <a:srcRect/>
          <a:stretch/>
        </p:blipFill>
        <p:spPr>
          <a:xfrm flipH="1">
            <a:off x="0" y="0"/>
            <a:ext cx="18288000" cy="10287000"/>
          </a:xfrm>
          <a:prstGeom prst="rect">
            <a:avLst/>
          </a:prstGeom>
          <a:noFill/>
          <a:ln>
            <a:noFill/>
          </a:ln>
        </p:spPr>
      </p:pic>
      <p:sp>
        <p:nvSpPr>
          <p:cNvPr id="75" name="Google Shape;75;p14"/>
          <p:cNvSpPr/>
          <p:nvPr/>
        </p:nvSpPr>
        <p:spPr>
          <a:xfrm>
            <a:off x="0" y="0"/>
            <a:ext cx="18288000" cy="10287000"/>
          </a:xfrm>
          <a:prstGeom prst="rect">
            <a:avLst/>
          </a:prstGeom>
          <a:gradFill>
            <a:gsLst>
              <a:gs pos="0">
                <a:srgbClr val="000000">
                  <a:alpha val="0"/>
                </a:srgbClr>
              </a:gs>
              <a:gs pos="24000">
                <a:srgbClr val="000000">
                  <a:alpha val="0"/>
                </a:srgbClr>
              </a:gs>
              <a:gs pos="100000">
                <a:schemeClr val="dk2"/>
              </a:gs>
            </a:gsLst>
            <a:lin ang="2700000" scaled="0"/>
          </a:gradFill>
          <a:ln>
            <a:noFill/>
          </a:ln>
        </p:spPr>
        <p:txBody>
          <a:bodyPr spcFirstLastPara="1" wrap="square" lIns="152375" tIns="76167" rIns="152375" bIns="76167"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3000" b="0" i="0" u="none" strike="noStrike" cap="none">
              <a:solidFill>
                <a:schemeClr val="lt1"/>
              </a:solidFill>
              <a:latin typeface="Arial"/>
              <a:ea typeface="Arial"/>
              <a:cs typeface="Arial"/>
              <a:sym typeface="Arial"/>
            </a:endParaRPr>
          </a:p>
        </p:txBody>
      </p:sp>
      <p:sp>
        <p:nvSpPr>
          <p:cNvPr id="76" name="Google Shape;76;p14"/>
          <p:cNvSpPr txBox="1">
            <a:spLocks noGrp="1"/>
          </p:cNvSpPr>
          <p:nvPr>
            <p:ph type="title"/>
          </p:nvPr>
        </p:nvSpPr>
        <p:spPr>
          <a:xfrm>
            <a:off x="6800149" y="6879037"/>
            <a:ext cx="10178645" cy="2289899"/>
          </a:xfrm>
          <a:prstGeom prst="rect">
            <a:avLst/>
          </a:prstGeom>
          <a:noFill/>
          <a:ln>
            <a:noFill/>
          </a:ln>
        </p:spPr>
        <p:txBody>
          <a:bodyPr spcFirstLastPara="1" wrap="square" lIns="91425" tIns="45700" rIns="91425" bIns="45700" anchor="b" anchorCtr="0">
            <a:noAutofit/>
          </a:bodyPr>
          <a:lstStyle>
            <a:lvl1pPr lvl="0" algn="r">
              <a:lnSpc>
                <a:spcPct val="90000"/>
              </a:lnSpc>
              <a:spcBef>
                <a:spcPts val="0"/>
              </a:spcBef>
              <a:spcAft>
                <a:spcPts val="0"/>
              </a:spcAft>
              <a:buSzPts val="1400"/>
              <a:buNone/>
              <a:defRPr sz="7667">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776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1_Title, Subtitle, and Content - NO LOGO &amp; PAGE NUMBER">
  <p:cSld name="1_Title, Subtitle, and Content - NO LOGO &amp; PAGE NUMBER">
    <p:spTree>
      <p:nvGrpSpPr>
        <p:cNvPr id="1" name="Shape 77"/>
        <p:cNvGrpSpPr/>
        <p:nvPr/>
      </p:nvGrpSpPr>
      <p:grpSpPr>
        <a:xfrm>
          <a:off x="0" y="0"/>
          <a:ext cx="0" cy="0"/>
          <a:chOff x="0" y="0"/>
          <a:chExt cx="0" cy="0"/>
        </a:xfrm>
      </p:grpSpPr>
      <p:sp>
        <p:nvSpPr>
          <p:cNvPr id="78" name="Google Shape;78;p15"/>
          <p:cNvSpPr/>
          <p:nvPr/>
        </p:nvSpPr>
        <p:spPr>
          <a:xfrm>
            <a:off x="0" y="0"/>
            <a:ext cx="18288000" cy="10287000"/>
          </a:xfrm>
          <a:prstGeom prst="rect">
            <a:avLst/>
          </a:prstGeom>
          <a:solidFill>
            <a:schemeClr val="dk2"/>
          </a:solidFill>
          <a:ln>
            <a:noFill/>
          </a:ln>
        </p:spPr>
        <p:txBody>
          <a:bodyPr spcFirstLastPara="1" wrap="square" lIns="152375" tIns="76167" rIns="152375" bIns="76167"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3000" b="0" i="0" u="none" strike="noStrike" cap="none">
              <a:solidFill>
                <a:schemeClr val="lt1"/>
              </a:solidFill>
              <a:latin typeface="Arial"/>
              <a:ea typeface="Arial"/>
              <a:cs typeface="Arial"/>
              <a:sym typeface="Arial"/>
            </a:endParaRPr>
          </a:p>
        </p:txBody>
      </p:sp>
      <p:sp>
        <p:nvSpPr>
          <p:cNvPr id="79" name="Google Shape;79;p15"/>
          <p:cNvSpPr txBox="1">
            <a:spLocks noGrp="1"/>
          </p:cNvSpPr>
          <p:nvPr>
            <p:ph type="title"/>
          </p:nvPr>
        </p:nvSpPr>
        <p:spPr>
          <a:xfrm>
            <a:off x="830580" y="1102044"/>
            <a:ext cx="16626840" cy="984885"/>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15"/>
          <p:cNvSpPr txBox="1">
            <a:spLocks noGrp="1"/>
          </p:cNvSpPr>
          <p:nvPr>
            <p:ph type="body" idx="1"/>
          </p:nvPr>
        </p:nvSpPr>
        <p:spPr>
          <a:xfrm>
            <a:off x="853440" y="3505058"/>
            <a:ext cx="16581120" cy="6156264"/>
          </a:xfrm>
          <a:prstGeom prst="rect">
            <a:avLst/>
          </a:prstGeom>
          <a:noFill/>
          <a:ln>
            <a:noFill/>
          </a:ln>
        </p:spPr>
        <p:txBody>
          <a:bodyPr spcFirstLastPara="1" wrap="square" lIns="91425" tIns="45700" rIns="91425" bIns="45700" anchor="t" anchorCtr="0">
            <a:noAutofit/>
          </a:bodyPr>
          <a:lstStyle>
            <a:lvl1pPr marL="761993" lvl="0" indent="-380996" algn="l">
              <a:lnSpc>
                <a:spcPct val="90000"/>
              </a:lnSpc>
              <a:spcBef>
                <a:spcPts val="1500"/>
              </a:spcBef>
              <a:spcAft>
                <a:spcPts val="0"/>
              </a:spcAft>
              <a:buClr>
                <a:schemeClr val="dk1"/>
              </a:buClr>
              <a:buSzPts val="2000"/>
              <a:buFont typeface="Trebuchet MS"/>
              <a:buNone/>
              <a:defRPr sz="3333">
                <a:solidFill>
                  <a:schemeClr val="lt1"/>
                </a:solidFill>
              </a:defRPr>
            </a:lvl1pPr>
            <a:lvl2pPr marL="1523985" lvl="1" indent="-380996" algn="l">
              <a:lnSpc>
                <a:spcPct val="90000"/>
              </a:lnSpc>
              <a:spcBef>
                <a:spcPts val="1500"/>
              </a:spcBef>
              <a:spcAft>
                <a:spcPts val="0"/>
              </a:spcAft>
              <a:buClr>
                <a:schemeClr val="dk1"/>
              </a:buClr>
              <a:buSzPts val="1800"/>
              <a:buFont typeface="Trebuchet MS"/>
              <a:buNone/>
              <a:defRPr sz="3000">
                <a:solidFill>
                  <a:schemeClr val="lt1"/>
                </a:solidFill>
              </a:defRPr>
            </a:lvl2pPr>
            <a:lvl3pPr marL="2285978" lvl="2" indent="-380996" algn="l">
              <a:lnSpc>
                <a:spcPct val="90000"/>
              </a:lnSpc>
              <a:spcBef>
                <a:spcPts val="1500"/>
              </a:spcBef>
              <a:spcAft>
                <a:spcPts val="0"/>
              </a:spcAft>
              <a:buClr>
                <a:schemeClr val="dk1"/>
              </a:buClr>
              <a:buSzPts val="1800"/>
              <a:buFont typeface="Trebuchet MS"/>
              <a:buNone/>
              <a:defRPr sz="3000">
                <a:solidFill>
                  <a:schemeClr val="lt1"/>
                </a:solidFill>
              </a:defRPr>
            </a:lvl3pPr>
            <a:lvl4pPr marL="3047970" lvl="3" indent="-571494" algn="l">
              <a:lnSpc>
                <a:spcPct val="100000"/>
              </a:lnSpc>
              <a:spcBef>
                <a:spcPts val="1500"/>
              </a:spcBef>
              <a:spcAft>
                <a:spcPts val="0"/>
              </a:spcAft>
              <a:buClr>
                <a:schemeClr val="dk1"/>
              </a:buClr>
              <a:buSzPts val="1800"/>
              <a:buFont typeface="Noto Sans Symbols"/>
              <a:buChar char="▪"/>
              <a:defRPr sz="3000">
                <a:solidFill>
                  <a:schemeClr val="lt1"/>
                </a:solidFill>
              </a:defRPr>
            </a:lvl4pPr>
            <a:lvl5pPr marL="3809963" lvl="4" indent="-592661" algn="l">
              <a:lnSpc>
                <a:spcPct val="100000"/>
              </a:lnSpc>
              <a:spcBef>
                <a:spcPts val="666"/>
              </a:spcBef>
              <a:spcAft>
                <a:spcPts val="0"/>
              </a:spcAft>
              <a:buClr>
                <a:schemeClr val="dk1"/>
              </a:buClr>
              <a:buSzPts val="2000"/>
              <a:buFont typeface="Noto Sans Symbols"/>
              <a:buChar char="▪"/>
              <a:defRPr>
                <a:solidFill>
                  <a:schemeClr val="lt1"/>
                </a:solidFill>
              </a:defRPr>
            </a:lvl5pPr>
            <a:lvl6pPr marL="4571955" lvl="5" indent="-571494" algn="l">
              <a:lnSpc>
                <a:spcPct val="100000"/>
              </a:lnSpc>
              <a:spcBef>
                <a:spcPts val="600"/>
              </a:spcBef>
              <a:spcAft>
                <a:spcPts val="0"/>
              </a:spcAft>
              <a:buClr>
                <a:schemeClr val="dk2"/>
              </a:buClr>
              <a:buSzPts val="1800"/>
              <a:buChar char="»"/>
              <a:defRPr/>
            </a:lvl6pPr>
            <a:lvl7pPr marL="5333946" lvl="6" indent="-571494" algn="l">
              <a:lnSpc>
                <a:spcPct val="100000"/>
              </a:lnSpc>
              <a:spcBef>
                <a:spcPts val="600"/>
              </a:spcBef>
              <a:spcAft>
                <a:spcPts val="0"/>
              </a:spcAft>
              <a:buClr>
                <a:schemeClr val="dk2"/>
              </a:buClr>
              <a:buSzPts val="1800"/>
              <a:buChar char="»"/>
              <a:defRPr/>
            </a:lvl7pPr>
            <a:lvl8pPr marL="6095939" lvl="7" indent="-571494" algn="l">
              <a:lnSpc>
                <a:spcPct val="100000"/>
              </a:lnSpc>
              <a:spcBef>
                <a:spcPts val="600"/>
              </a:spcBef>
              <a:spcAft>
                <a:spcPts val="0"/>
              </a:spcAft>
              <a:buClr>
                <a:schemeClr val="dk2"/>
              </a:buClr>
              <a:buSzPts val="1800"/>
              <a:buChar char="»"/>
              <a:defRPr/>
            </a:lvl8pPr>
            <a:lvl9pPr marL="6857931" lvl="8" indent="-571494" algn="l">
              <a:lnSpc>
                <a:spcPct val="100000"/>
              </a:lnSpc>
              <a:spcBef>
                <a:spcPts val="600"/>
              </a:spcBef>
              <a:spcAft>
                <a:spcPts val="0"/>
              </a:spcAft>
              <a:buClr>
                <a:schemeClr val="dk2"/>
              </a:buClr>
              <a:buSzPts val="1800"/>
              <a:buChar char="»"/>
              <a:defRPr/>
            </a:lvl9pPr>
          </a:lstStyle>
          <a:p>
            <a:endParaRPr/>
          </a:p>
        </p:txBody>
      </p:sp>
      <p:sp>
        <p:nvSpPr>
          <p:cNvPr id="81" name="Google Shape;81;p15"/>
          <p:cNvSpPr txBox="1">
            <a:spLocks noGrp="1"/>
          </p:cNvSpPr>
          <p:nvPr>
            <p:ph type="body" idx="2"/>
          </p:nvPr>
        </p:nvSpPr>
        <p:spPr>
          <a:xfrm>
            <a:off x="830580" y="1972223"/>
            <a:ext cx="16626840" cy="875772"/>
          </a:xfrm>
          <a:prstGeom prst="rect">
            <a:avLst/>
          </a:prstGeom>
          <a:noFill/>
          <a:ln>
            <a:noFill/>
          </a:ln>
        </p:spPr>
        <p:txBody>
          <a:bodyPr spcFirstLastPara="1" wrap="square" lIns="91425" tIns="45700" rIns="91425" bIns="45700" anchor="t" anchorCtr="0">
            <a:noAutofit/>
          </a:bodyPr>
          <a:lstStyle>
            <a:lvl1pPr marL="761993" lvl="0" indent="-380996" algn="ctr">
              <a:lnSpc>
                <a:spcPct val="90000"/>
              </a:lnSpc>
              <a:spcBef>
                <a:spcPts val="1500"/>
              </a:spcBef>
              <a:spcAft>
                <a:spcPts val="0"/>
              </a:spcAft>
              <a:buSzPts val="2400"/>
              <a:buFont typeface="Trebuchet MS"/>
              <a:buNone/>
              <a:defRPr sz="4001" b="0">
                <a:solidFill>
                  <a:schemeClr val="lt2"/>
                </a:solidFill>
                <a:latin typeface="Trebuchet MS"/>
                <a:ea typeface="Trebuchet MS"/>
                <a:cs typeface="Trebuchet MS"/>
                <a:sym typeface="Trebuchet MS"/>
              </a:defRPr>
            </a:lvl1pPr>
            <a:lvl2pPr marL="1523985" lvl="1" indent="-380996" algn="ctr">
              <a:lnSpc>
                <a:spcPct val="90000"/>
              </a:lnSpc>
              <a:spcBef>
                <a:spcPts val="1500"/>
              </a:spcBef>
              <a:spcAft>
                <a:spcPts val="0"/>
              </a:spcAft>
              <a:buSzPts val="2800"/>
              <a:buFont typeface="Trebuchet MS"/>
              <a:buNone/>
              <a:defRPr sz="4667">
                <a:solidFill>
                  <a:schemeClr val="lt2"/>
                </a:solidFill>
                <a:latin typeface="Trebuchet MS"/>
                <a:ea typeface="Trebuchet MS"/>
                <a:cs typeface="Trebuchet MS"/>
                <a:sym typeface="Trebuchet MS"/>
              </a:defRPr>
            </a:lvl2pPr>
            <a:lvl3pPr marL="2285978" lvl="2" indent="-380996" algn="ctr">
              <a:lnSpc>
                <a:spcPct val="90000"/>
              </a:lnSpc>
              <a:spcBef>
                <a:spcPts val="1500"/>
              </a:spcBef>
              <a:spcAft>
                <a:spcPts val="0"/>
              </a:spcAft>
              <a:buSzPts val="2800"/>
              <a:buFont typeface="Trebuchet MS"/>
              <a:buNone/>
              <a:defRPr sz="4667">
                <a:solidFill>
                  <a:schemeClr val="lt2"/>
                </a:solidFill>
                <a:latin typeface="Trebuchet MS"/>
                <a:ea typeface="Trebuchet MS"/>
                <a:cs typeface="Trebuchet MS"/>
                <a:sym typeface="Trebuchet MS"/>
              </a:defRPr>
            </a:lvl3pPr>
            <a:lvl4pPr marL="3047970" lvl="3" indent="-380996" algn="ctr">
              <a:lnSpc>
                <a:spcPct val="100000"/>
              </a:lnSpc>
              <a:spcBef>
                <a:spcPts val="1500"/>
              </a:spcBef>
              <a:spcAft>
                <a:spcPts val="0"/>
              </a:spcAft>
              <a:buClr>
                <a:schemeClr val="lt2"/>
              </a:buClr>
              <a:buSzPts val="2800"/>
              <a:buFont typeface="Trebuchet MS"/>
              <a:buNone/>
              <a:defRPr sz="4667">
                <a:solidFill>
                  <a:schemeClr val="lt2"/>
                </a:solidFill>
                <a:latin typeface="Trebuchet MS"/>
                <a:ea typeface="Trebuchet MS"/>
                <a:cs typeface="Trebuchet MS"/>
                <a:sym typeface="Trebuchet MS"/>
              </a:defRPr>
            </a:lvl4pPr>
            <a:lvl5pPr marL="3809963" lvl="4" indent="-380996" algn="ctr">
              <a:lnSpc>
                <a:spcPct val="100000"/>
              </a:lnSpc>
              <a:spcBef>
                <a:spcPts val="933"/>
              </a:spcBef>
              <a:spcAft>
                <a:spcPts val="0"/>
              </a:spcAft>
              <a:buClr>
                <a:schemeClr val="lt2"/>
              </a:buClr>
              <a:buSzPts val="2800"/>
              <a:buFont typeface="Trebuchet MS"/>
              <a:buNone/>
              <a:defRPr sz="4667">
                <a:solidFill>
                  <a:schemeClr val="lt2"/>
                </a:solidFill>
                <a:latin typeface="Trebuchet MS"/>
                <a:ea typeface="Trebuchet MS"/>
                <a:cs typeface="Trebuchet MS"/>
                <a:sym typeface="Trebuchet MS"/>
              </a:defRPr>
            </a:lvl5pPr>
            <a:lvl6pPr marL="4571955" lvl="5" indent="-571494" algn="l">
              <a:lnSpc>
                <a:spcPct val="100000"/>
              </a:lnSpc>
              <a:spcBef>
                <a:spcPts val="600"/>
              </a:spcBef>
              <a:spcAft>
                <a:spcPts val="0"/>
              </a:spcAft>
              <a:buClr>
                <a:schemeClr val="dk2"/>
              </a:buClr>
              <a:buSzPts val="1800"/>
              <a:buChar char="»"/>
              <a:defRPr/>
            </a:lvl6pPr>
            <a:lvl7pPr marL="5333946" lvl="6" indent="-571494" algn="l">
              <a:lnSpc>
                <a:spcPct val="100000"/>
              </a:lnSpc>
              <a:spcBef>
                <a:spcPts val="600"/>
              </a:spcBef>
              <a:spcAft>
                <a:spcPts val="0"/>
              </a:spcAft>
              <a:buClr>
                <a:schemeClr val="dk2"/>
              </a:buClr>
              <a:buSzPts val="1800"/>
              <a:buChar char="»"/>
              <a:defRPr/>
            </a:lvl7pPr>
            <a:lvl8pPr marL="6095939" lvl="7" indent="-571494" algn="l">
              <a:lnSpc>
                <a:spcPct val="100000"/>
              </a:lnSpc>
              <a:spcBef>
                <a:spcPts val="600"/>
              </a:spcBef>
              <a:spcAft>
                <a:spcPts val="0"/>
              </a:spcAft>
              <a:buClr>
                <a:schemeClr val="dk2"/>
              </a:buClr>
              <a:buSzPts val="1800"/>
              <a:buChar char="»"/>
              <a:defRPr/>
            </a:lvl8pPr>
            <a:lvl9pPr marL="6857931" lvl="8" indent="-571494" algn="l">
              <a:lnSpc>
                <a:spcPct val="100000"/>
              </a:lnSpc>
              <a:spcBef>
                <a:spcPts val="600"/>
              </a:spcBef>
              <a:spcAft>
                <a:spcPts val="0"/>
              </a:spcAft>
              <a:buClr>
                <a:schemeClr val="dk2"/>
              </a:buClr>
              <a:buSzPts val="1800"/>
              <a:buChar char="»"/>
              <a:defRPr/>
            </a:lvl9pPr>
          </a:lstStyle>
          <a:p>
            <a:endParaRPr/>
          </a:p>
        </p:txBody>
      </p:sp>
    </p:spTree>
    <p:extLst>
      <p:ext uri="{BB962C8B-B14F-4D97-AF65-F5344CB8AC3E}">
        <p14:creationId xmlns:p14="http://schemas.microsoft.com/office/powerpoint/2010/main" val="1042795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05_Header">
  <p:cSld name="05_Header">
    <p:spTree>
      <p:nvGrpSpPr>
        <p:cNvPr id="1" name="Shape 82"/>
        <p:cNvGrpSpPr/>
        <p:nvPr/>
      </p:nvGrpSpPr>
      <p:grpSpPr>
        <a:xfrm>
          <a:off x="0" y="0"/>
          <a:ext cx="0" cy="0"/>
          <a:chOff x="0" y="0"/>
          <a:chExt cx="0" cy="0"/>
        </a:xfrm>
      </p:grpSpPr>
      <p:sp>
        <p:nvSpPr>
          <p:cNvPr id="83" name="Google Shape;83;p16"/>
          <p:cNvSpPr txBox="1">
            <a:spLocks noGrp="1"/>
          </p:cNvSpPr>
          <p:nvPr>
            <p:ph type="title"/>
          </p:nvPr>
        </p:nvSpPr>
        <p:spPr>
          <a:xfrm>
            <a:off x="1523900" y="914351"/>
            <a:ext cx="10160400" cy="704400"/>
          </a:xfrm>
          <a:prstGeom prst="rect">
            <a:avLst/>
          </a:prstGeom>
          <a:noFill/>
          <a:ln>
            <a:noFill/>
          </a:ln>
        </p:spPr>
        <p:txBody>
          <a:bodyPr spcFirstLastPara="1" wrap="square" lIns="27425" tIns="13700" rIns="27425" bIns="13700" anchor="t" anchorCtr="0">
            <a:noAutofit/>
          </a:bodyPr>
          <a:lstStyle>
            <a:lvl1pPr lvl="0" algn="ct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18046983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Subtitle, Content - NO LOGO &amp; PAGE NUMBER">
  <p:cSld name="Title, Subtitle, Content - NO LOGO &amp; PAGE NUMBER">
    <p:spTree>
      <p:nvGrpSpPr>
        <p:cNvPr id="1" name="Shape 84"/>
        <p:cNvGrpSpPr/>
        <p:nvPr/>
      </p:nvGrpSpPr>
      <p:grpSpPr>
        <a:xfrm>
          <a:off x="0" y="0"/>
          <a:ext cx="0" cy="0"/>
          <a:chOff x="0" y="0"/>
          <a:chExt cx="0" cy="0"/>
        </a:xfrm>
      </p:grpSpPr>
      <p:sp>
        <p:nvSpPr>
          <p:cNvPr id="85" name="Google Shape;85;p17"/>
          <p:cNvSpPr txBox="1">
            <a:spLocks noGrp="1"/>
          </p:cNvSpPr>
          <p:nvPr>
            <p:ph type="title"/>
          </p:nvPr>
        </p:nvSpPr>
        <p:spPr>
          <a:xfrm>
            <a:off x="830581" y="868682"/>
            <a:ext cx="16627001" cy="985001"/>
          </a:xfrm>
          <a:prstGeom prst="rect">
            <a:avLst/>
          </a:prstGeom>
          <a:noFill/>
          <a:ln>
            <a:noFill/>
          </a:ln>
        </p:spPr>
        <p:txBody>
          <a:bodyPr spcFirstLastPara="1" wrap="square" lIns="54850" tIns="27425" rIns="54850" bIns="27425" anchor="b" anchorCtr="0">
            <a:noAutofit/>
          </a:bodyPr>
          <a:lstStyle>
            <a:lvl1pPr lvl="0" algn="ctr" rtl="0">
              <a:lnSpc>
                <a:spcPct val="90000"/>
              </a:lnSpc>
              <a:spcBef>
                <a:spcPts val="0"/>
              </a:spcBef>
              <a:spcAft>
                <a:spcPts val="0"/>
              </a:spcAft>
              <a:buSzPts val="1400"/>
              <a:buNone/>
              <a:defRPr sz="4833">
                <a:solidFill>
                  <a:schemeClr val="dk2"/>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6" name="Google Shape;86;p17"/>
          <p:cNvSpPr txBox="1">
            <a:spLocks noGrp="1"/>
          </p:cNvSpPr>
          <p:nvPr>
            <p:ph type="body" idx="1"/>
          </p:nvPr>
        </p:nvSpPr>
        <p:spPr>
          <a:xfrm>
            <a:off x="853440" y="3505060"/>
            <a:ext cx="16581000" cy="6156500"/>
          </a:xfrm>
          <a:prstGeom prst="rect">
            <a:avLst/>
          </a:prstGeom>
          <a:noFill/>
          <a:ln>
            <a:noFill/>
          </a:ln>
        </p:spPr>
        <p:txBody>
          <a:bodyPr spcFirstLastPara="1" wrap="square" lIns="54850" tIns="27425" rIns="54850" bIns="27425" anchor="t" anchorCtr="0">
            <a:noAutofit/>
          </a:bodyPr>
          <a:lstStyle>
            <a:lvl1pPr marL="761993" lvl="0" indent="-380996" algn="l" rtl="0">
              <a:lnSpc>
                <a:spcPct val="90000"/>
              </a:lnSpc>
              <a:spcBef>
                <a:spcPts val="1500"/>
              </a:spcBef>
              <a:spcAft>
                <a:spcPts val="0"/>
              </a:spcAft>
              <a:buClr>
                <a:schemeClr val="dk1"/>
              </a:buClr>
              <a:buSzPts val="1400"/>
              <a:buFont typeface="Trebuchet MS"/>
              <a:buNone/>
              <a:defRPr sz="2334">
                <a:solidFill>
                  <a:schemeClr val="accent4"/>
                </a:solidFill>
              </a:defRPr>
            </a:lvl1pPr>
            <a:lvl2pPr marL="1523985" lvl="1" indent="-380996" algn="l" rtl="0">
              <a:lnSpc>
                <a:spcPct val="90000"/>
              </a:lnSpc>
              <a:spcBef>
                <a:spcPts val="1500"/>
              </a:spcBef>
              <a:spcAft>
                <a:spcPts val="0"/>
              </a:spcAft>
              <a:buClr>
                <a:schemeClr val="dk1"/>
              </a:buClr>
              <a:buSzPts val="1200"/>
              <a:buFont typeface="Trebuchet MS"/>
              <a:buNone/>
              <a:defRPr sz="2000">
                <a:solidFill>
                  <a:schemeClr val="accent4"/>
                </a:solidFill>
              </a:defRPr>
            </a:lvl2pPr>
            <a:lvl3pPr marL="2285978" lvl="2" indent="-380996" algn="l" rtl="0">
              <a:lnSpc>
                <a:spcPct val="90000"/>
              </a:lnSpc>
              <a:spcBef>
                <a:spcPts val="1500"/>
              </a:spcBef>
              <a:spcAft>
                <a:spcPts val="0"/>
              </a:spcAft>
              <a:buClr>
                <a:schemeClr val="dk1"/>
              </a:buClr>
              <a:buSzPts val="1100"/>
              <a:buFont typeface="Trebuchet MS"/>
              <a:buNone/>
              <a:defRPr sz="1833">
                <a:solidFill>
                  <a:schemeClr val="accent4"/>
                </a:solidFill>
              </a:defRPr>
            </a:lvl3pPr>
            <a:lvl4pPr marL="3047970" lvl="3" indent="-571494" algn="l" rtl="0">
              <a:spcBef>
                <a:spcPts val="1500"/>
              </a:spcBef>
              <a:spcAft>
                <a:spcPts val="0"/>
              </a:spcAft>
              <a:buClr>
                <a:schemeClr val="dk1"/>
              </a:buClr>
              <a:buSzPts val="1800"/>
              <a:buFont typeface="Noto Sans Symbols"/>
              <a:buChar char="▪"/>
              <a:defRPr sz="3000">
                <a:solidFill>
                  <a:schemeClr val="lt1"/>
                </a:solidFill>
              </a:defRPr>
            </a:lvl4pPr>
            <a:lvl5pPr marL="3809963" lvl="4" indent="-592661" algn="l" rtl="0">
              <a:spcBef>
                <a:spcPts val="666"/>
              </a:spcBef>
              <a:spcAft>
                <a:spcPts val="0"/>
              </a:spcAft>
              <a:buClr>
                <a:schemeClr val="dk1"/>
              </a:buClr>
              <a:buSzPts val="2000"/>
              <a:buFont typeface="Noto Sans Symbols"/>
              <a:buChar char="▪"/>
              <a:defRPr>
                <a:solidFill>
                  <a:schemeClr val="lt1"/>
                </a:solidFill>
              </a:defRPr>
            </a:lvl5pPr>
            <a:lvl6pPr marL="4571955" lvl="5" indent="-497412" algn="l" rtl="0">
              <a:spcBef>
                <a:spcPts val="333"/>
              </a:spcBef>
              <a:spcAft>
                <a:spcPts val="0"/>
              </a:spcAft>
              <a:buClr>
                <a:schemeClr val="dk2"/>
              </a:buClr>
              <a:buSzPts val="1100"/>
              <a:buChar char="»"/>
              <a:defRPr/>
            </a:lvl6pPr>
            <a:lvl7pPr marL="5333946" lvl="6" indent="-497412" algn="l" rtl="0">
              <a:spcBef>
                <a:spcPts val="333"/>
              </a:spcBef>
              <a:spcAft>
                <a:spcPts val="0"/>
              </a:spcAft>
              <a:buClr>
                <a:schemeClr val="dk2"/>
              </a:buClr>
              <a:buSzPts val="1100"/>
              <a:buChar char="»"/>
              <a:defRPr/>
            </a:lvl7pPr>
            <a:lvl8pPr marL="6095939" lvl="7" indent="-497412" algn="l" rtl="0">
              <a:spcBef>
                <a:spcPts val="333"/>
              </a:spcBef>
              <a:spcAft>
                <a:spcPts val="0"/>
              </a:spcAft>
              <a:buClr>
                <a:schemeClr val="dk2"/>
              </a:buClr>
              <a:buSzPts val="1100"/>
              <a:buChar char="»"/>
              <a:defRPr/>
            </a:lvl8pPr>
            <a:lvl9pPr marL="6857931" lvl="8" indent="-497412" algn="l" rtl="0">
              <a:spcBef>
                <a:spcPts val="333"/>
              </a:spcBef>
              <a:spcAft>
                <a:spcPts val="0"/>
              </a:spcAft>
              <a:buClr>
                <a:schemeClr val="dk2"/>
              </a:buClr>
              <a:buSzPts val="1100"/>
              <a:buChar char="»"/>
              <a:defRPr/>
            </a:lvl9pPr>
          </a:lstStyle>
          <a:p>
            <a:endParaRPr/>
          </a:p>
        </p:txBody>
      </p:sp>
      <p:sp>
        <p:nvSpPr>
          <p:cNvPr id="87" name="Google Shape;87;p17"/>
          <p:cNvSpPr txBox="1">
            <a:spLocks noGrp="1"/>
          </p:cNvSpPr>
          <p:nvPr>
            <p:ph type="body" idx="2"/>
          </p:nvPr>
        </p:nvSpPr>
        <p:spPr>
          <a:xfrm>
            <a:off x="830581" y="1813562"/>
            <a:ext cx="16627001" cy="875501"/>
          </a:xfrm>
          <a:prstGeom prst="rect">
            <a:avLst/>
          </a:prstGeom>
          <a:noFill/>
          <a:ln>
            <a:noFill/>
          </a:ln>
        </p:spPr>
        <p:txBody>
          <a:bodyPr spcFirstLastPara="1" wrap="square" lIns="54850" tIns="27425" rIns="54850" bIns="27425" anchor="t" anchorCtr="0">
            <a:noAutofit/>
          </a:bodyPr>
          <a:lstStyle>
            <a:lvl1pPr marL="761993" lvl="0" indent="-380996" algn="ctr" rtl="0">
              <a:lnSpc>
                <a:spcPct val="90000"/>
              </a:lnSpc>
              <a:spcBef>
                <a:spcPts val="1500"/>
              </a:spcBef>
              <a:spcAft>
                <a:spcPts val="0"/>
              </a:spcAft>
              <a:buSzPts val="1800"/>
              <a:buFont typeface="Trebuchet MS"/>
              <a:buNone/>
              <a:defRPr sz="3000" b="0">
                <a:solidFill>
                  <a:schemeClr val="lt2"/>
                </a:solidFill>
                <a:latin typeface="Trebuchet MS"/>
                <a:ea typeface="Trebuchet MS"/>
                <a:cs typeface="Trebuchet MS"/>
                <a:sym typeface="Trebuchet MS"/>
              </a:defRPr>
            </a:lvl1pPr>
            <a:lvl2pPr marL="1523985" lvl="1" indent="-380996" algn="ctr" rtl="0">
              <a:lnSpc>
                <a:spcPct val="90000"/>
              </a:lnSpc>
              <a:spcBef>
                <a:spcPts val="1500"/>
              </a:spcBef>
              <a:spcAft>
                <a:spcPts val="0"/>
              </a:spcAft>
              <a:buSzPts val="2800"/>
              <a:buFont typeface="Trebuchet MS"/>
              <a:buNone/>
              <a:defRPr sz="4667">
                <a:solidFill>
                  <a:schemeClr val="lt2"/>
                </a:solidFill>
                <a:latin typeface="Trebuchet MS"/>
                <a:ea typeface="Trebuchet MS"/>
                <a:cs typeface="Trebuchet MS"/>
                <a:sym typeface="Trebuchet MS"/>
              </a:defRPr>
            </a:lvl2pPr>
            <a:lvl3pPr marL="2285978" lvl="2" indent="-380996" algn="ctr" rtl="0">
              <a:lnSpc>
                <a:spcPct val="90000"/>
              </a:lnSpc>
              <a:spcBef>
                <a:spcPts val="1500"/>
              </a:spcBef>
              <a:spcAft>
                <a:spcPts val="0"/>
              </a:spcAft>
              <a:buSzPts val="2800"/>
              <a:buFont typeface="Trebuchet MS"/>
              <a:buNone/>
              <a:defRPr sz="4667">
                <a:solidFill>
                  <a:schemeClr val="lt2"/>
                </a:solidFill>
                <a:latin typeface="Trebuchet MS"/>
                <a:ea typeface="Trebuchet MS"/>
                <a:cs typeface="Trebuchet MS"/>
                <a:sym typeface="Trebuchet MS"/>
              </a:defRPr>
            </a:lvl3pPr>
            <a:lvl4pPr marL="3047970" lvl="3" indent="-380996" algn="ctr" rtl="0">
              <a:spcBef>
                <a:spcPts val="1500"/>
              </a:spcBef>
              <a:spcAft>
                <a:spcPts val="0"/>
              </a:spcAft>
              <a:buClr>
                <a:schemeClr val="lt2"/>
              </a:buClr>
              <a:buSzPts val="2800"/>
              <a:buFont typeface="Trebuchet MS"/>
              <a:buNone/>
              <a:defRPr sz="4667">
                <a:solidFill>
                  <a:schemeClr val="lt2"/>
                </a:solidFill>
                <a:latin typeface="Trebuchet MS"/>
                <a:ea typeface="Trebuchet MS"/>
                <a:cs typeface="Trebuchet MS"/>
                <a:sym typeface="Trebuchet MS"/>
              </a:defRPr>
            </a:lvl4pPr>
            <a:lvl5pPr marL="3809963" lvl="4" indent="-380996" algn="ctr" rtl="0">
              <a:spcBef>
                <a:spcPts val="1001"/>
              </a:spcBef>
              <a:spcAft>
                <a:spcPts val="0"/>
              </a:spcAft>
              <a:buClr>
                <a:schemeClr val="lt2"/>
              </a:buClr>
              <a:buSzPts val="2800"/>
              <a:buFont typeface="Trebuchet MS"/>
              <a:buNone/>
              <a:defRPr sz="4667">
                <a:solidFill>
                  <a:schemeClr val="lt2"/>
                </a:solidFill>
                <a:latin typeface="Trebuchet MS"/>
                <a:ea typeface="Trebuchet MS"/>
                <a:cs typeface="Trebuchet MS"/>
                <a:sym typeface="Trebuchet MS"/>
              </a:defRPr>
            </a:lvl5pPr>
            <a:lvl6pPr marL="4571955" lvl="5" indent="-497412" algn="l" rtl="0">
              <a:spcBef>
                <a:spcPts val="333"/>
              </a:spcBef>
              <a:spcAft>
                <a:spcPts val="0"/>
              </a:spcAft>
              <a:buClr>
                <a:schemeClr val="dk2"/>
              </a:buClr>
              <a:buSzPts val="1100"/>
              <a:buChar char="»"/>
              <a:defRPr/>
            </a:lvl6pPr>
            <a:lvl7pPr marL="5333946" lvl="6" indent="-497412" algn="l" rtl="0">
              <a:spcBef>
                <a:spcPts val="333"/>
              </a:spcBef>
              <a:spcAft>
                <a:spcPts val="0"/>
              </a:spcAft>
              <a:buClr>
                <a:schemeClr val="dk2"/>
              </a:buClr>
              <a:buSzPts val="1100"/>
              <a:buChar char="»"/>
              <a:defRPr/>
            </a:lvl7pPr>
            <a:lvl8pPr marL="6095939" lvl="7" indent="-497412" algn="l" rtl="0">
              <a:spcBef>
                <a:spcPts val="333"/>
              </a:spcBef>
              <a:spcAft>
                <a:spcPts val="0"/>
              </a:spcAft>
              <a:buClr>
                <a:schemeClr val="dk2"/>
              </a:buClr>
              <a:buSzPts val="1100"/>
              <a:buChar char="»"/>
              <a:defRPr/>
            </a:lvl8pPr>
            <a:lvl9pPr marL="6857931" lvl="8" indent="-497412" algn="l" rtl="0">
              <a:spcBef>
                <a:spcPts val="333"/>
              </a:spcBef>
              <a:spcAft>
                <a:spcPts val="0"/>
              </a:spcAft>
              <a:buClr>
                <a:schemeClr val="dk2"/>
              </a:buClr>
              <a:buSzPts val="1100"/>
              <a:buChar char="»"/>
              <a:defRPr/>
            </a:lvl9pPr>
          </a:lstStyle>
          <a:p>
            <a:endParaRPr/>
          </a:p>
        </p:txBody>
      </p:sp>
      <p:sp>
        <p:nvSpPr>
          <p:cNvPr id="88" name="Google Shape;88;p17"/>
          <p:cNvSpPr/>
          <p:nvPr/>
        </p:nvSpPr>
        <p:spPr>
          <a:xfrm>
            <a:off x="16446824" y="9716468"/>
            <a:ext cx="1841000" cy="570500"/>
          </a:xfrm>
          <a:prstGeom prst="rect">
            <a:avLst/>
          </a:prstGeom>
          <a:solidFill>
            <a:schemeClr val="lt1"/>
          </a:solidFill>
          <a:ln>
            <a:noFill/>
          </a:ln>
        </p:spPr>
        <p:txBody>
          <a:bodyPr spcFirstLastPara="1" wrap="square" lIns="91416" tIns="45708" rIns="91416" bIns="45708" anchor="ctr" anchorCtr="0">
            <a:noAutofit/>
          </a:bodyPr>
          <a:lstStyle/>
          <a:p>
            <a:pPr marL="0" marR="0" lvl="0" indent="0" algn="ctr" rtl="0">
              <a:spcBef>
                <a:spcPts val="0"/>
              </a:spcBef>
              <a:spcAft>
                <a:spcPts val="0"/>
              </a:spcAft>
              <a:buNone/>
            </a:pPr>
            <a:endParaRPr sz="1833">
              <a:solidFill>
                <a:schemeClr val="lt1"/>
              </a:solidFill>
              <a:latin typeface="Arial"/>
              <a:ea typeface="Arial"/>
              <a:cs typeface="Arial"/>
              <a:sym typeface="Arial"/>
            </a:endParaRPr>
          </a:p>
        </p:txBody>
      </p:sp>
    </p:spTree>
    <p:extLst>
      <p:ext uri="{BB962C8B-B14F-4D97-AF65-F5344CB8AC3E}">
        <p14:creationId xmlns:p14="http://schemas.microsoft.com/office/powerpoint/2010/main" val="4020466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ULLET_ICON_Title, Subtitle, and Content">
  <p:cSld name="BULLET_ICON_Title, Subtitle, and Content">
    <p:spTree>
      <p:nvGrpSpPr>
        <p:cNvPr id="1" name="Shape 89"/>
        <p:cNvGrpSpPr/>
        <p:nvPr/>
      </p:nvGrpSpPr>
      <p:grpSpPr>
        <a:xfrm>
          <a:off x="0" y="0"/>
          <a:ext cx="0" cy="0"/>
          <a:chOff x="0" y="0"/>
          <a:chExt cx="0" cy="0"/>
        </a:xfrm>
      </p:grpSpPr>
      <p:sp>
        <p:nvSpPr>
          <p:cNvPr id="90" name="Google Shape;90;p18"/>
          <p:cNvSpPr txBox="1">
            <a:spLocks noGrp="1"/>
          </p:cNvSpPr>
          <p:nvPr>
            <p:ph type="title"/>
          </p:nvPr>
        </p:nvSpPr>
        <p:spPr>
          <a:xfrm>
            <a:off x="830581" y="868682"/>
            <a:ext cx="16627001" cy="985001"/>
          </a:xfrm>
          <a:prstGeom prst="rect">
            <a:avLst/>
          </a:prstGeom>
          <a:noFill/>
          <a:ln>
            <a:noFill/>
          </a:ln>
        </p:spPr>
        <p:txBody>
          <a:bodyPr spcFirstLastPara="1" wrap="square" lIns="54850" tIns="27425" rIns="54850" bIns="27425" anchor="b" anchorCtr="0">
            <a:noAutofit/>
          </a:bodyPr>
          <a:lstStyle>
            <a:lvl1pPr lvl="0" algn="ctr" rtl="0">
              <a:lnSpc>
                <a:spcPct val="90000"/>
              </a:lnSpc>
              <a:spcBef>
                <a:spcPts val="0"/>
              </a:spcBef>
              <a:spcAft>
                <a:spcPts val="0"/>
              </a:spcAft>
              <a:buSzPts val="1400"/>
              <a:buNone/>
              <a:defRPr sz="4833">
                <a:solidFill>
                  <a:schemeClr val="dk2"/>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1" name="Google Shape;91;p18"/>
          <p:cNvSpPr txBox="1">
            <a:spLocks noGrp="1"/>
          </p:cNvSpPr>
          <p:nvPr>
            <p:ph type="body" idx="1"/>
          </p:nvPr>
        </p:nvSpPr>
        <p:spPr>
          <a:xfrm>
            <a:off x="861251" y="3505059"/>
            <a:ext cx="16581000" cy="6198000"/>
          </a:xfrm>
          <a:prstGeom prst="rect">
            <a:avLst/>
          </a:prstGeom>
          <a:noFill/>
          <a:ln>
            <a:noFill/>
          </a:ln>
        </p:spPr>
        <p:txBody>
          <a:bodyPr spcFirstLastPara="1" wrap="square" lIns="54850" tIns="27425" rIns="54850" bIns="27425" anchor="t" anchorCtr="0">
            <a:noAutofit/>
          </a:bodyPr>
          <a:lstStyle>
            <a:lvl1pPr marL="761993" lvl="0" indent="-497412" algn="l" rtl="0">
              <a:lnSpc>
                <a:spcPct val="90000"/>
              </a:lnSpc>
              <a:spcBef>
                <a:spcPts val="1500"/>
              </a:spcBef>
              <a:spcAft>
                <a:spcPts val="0"/>
              </a:spcAft>
              <a:buClr>
                <a:schemeClr val="dk1"/>
              </a:buClr>
              <a:buSzPts val="1100"/>
              <a:buFont typeface="Trebuchet MS"/>
              <a:buChar char="•"/>
              <a:defRPr sz="2334">
                <a:solidFill>
                  <a:schemeClr val="accent4"/>
                </a:solidFill>
              </a:defRPr>
            </a:lvl1pPr>
            <a:lvl2pPr marL="1523985" lvl="1" indent="-476246" algn="l" rtl="0">
              <a:lnSpc>
                <a:spcPct val="90000"/>
              </a:lnSpc>
              <a:spcBef>
                <a:spcPts val="1500"/>
              </a:spcBef>
              <a:spcAft>
                <a:spcPts val="0"/>
              </a:spcAft>
              <a:buClr>
                <a:schemeClr val="dk1"/>
              </a:buClr>
              <a:buSzPts val="900"/>
              <a:buFont typeface="Trebuchet MS"/>
              <a:buChar char="•"/>
              <a:defRPr sz="2000">
                <a:solidFill>
                  <a:schemeClr val="accent4"/>
                </a:solidFill>
              </a:defRPr>
            </a:lvl2pPr>
            <a:lvl3pPr marL="2285978" lvl="2" indent="-465662" algn="l" rtl="0">
              <a:lnSpc>
                <a:spcPct val="90000"/>
              </a:lnSpc>
              <a:spcBef>
                <a:spcPts val="1500"/>
              </a:spcBef>
              <a:spcAft>
                <a:spcPts val="0"/>
              </a:spcAft>
              <a:buClr>
                <a:schemeClr val="dk1"/>
              </a:buClr>
              <a:buSzPts val="800"/>
              <a:buFont typeface="Trebuchet MS"/>
              <a:buChar char="•"/>
              <a:defRPr sz="1833">
                <a:solidFill>
                  <a:schemeClr val="accent4"/>
                </a:solidFill>
              </a:defRPr>
            </a:lvl3pPr>
            <a:lvl4pPr marL="3047970" lvl="3" indent="-455079" algn="l" rtl="0">
              <a:spcBef>
                <a:spcPts val="1500"/>
              </a:spcBef>
              <a:spcAft>
                <a:spcPts val="0"/>
              </a:spcAft>
              <a:buClr>
                <a:schemeClr val="dk1"/>
              </a:buClr>
              <a:buSzPts val="700"/>
              <a:buFont typeface="Trebuchet MS"/>
              <a:buChar char="•"/>
              <a:defRPr sz="1667">
                <a:solidFill>
                  <a:schemeClr val="accent4"/>
                </a:solidFill>
                <a:latin typeface="Trebuchet MS"/>
                <a:ea typeface="Trebuchet MS"/>
                <a:cs typeface="Trebuchet MS"/>
                <a:sym typeface="Trebuchet MS"/>
              </a:defRPr>
            </a:lvl4pPr>
            <a:lvl5pPr marL="3809963" lvl="4" indent="-592661" algn="l" rtl="0">
              <a:spcBef>
                <a:spcPts val="666"/>
              </a:spcBef>
              <a:spcAft>
                <a:spcPts val="0"/>
              </a:spcAft>
              <a:buClr>
                <a:schemeClr val="dk1"/>
              </a:buClr>
              <a:buSzPts val="2000"/>
              <a:buFont typeface="Noto Sans Symbols"/>
              <a:buChar char="▪"/>
              <a:defRPr>
                <a:solidFill>
                  <a:schemeClr val="lt1"/>
                </a:solidFill>
              </a:defRPr>
            </a:lvl5pPr>
            <a:lvl6pPr marL="4571955" lvl="5" indent="-497412" algn="l" rtl="0">
              <a:spcBef>
                <a:spcPts val="333"/>
              </a:spcBef>
              <a:spcAft>
                <a:spcPts val="0"/>
              </a:spcAft>
              <a:buClr>
                <a:schemeClr val="dk2"/>
              </a:buClr>
              <a:buSzPts val="1100"/>
              <a:buChar char="»"/>
              <a:defRPr/>
            </a:lvl6pPr>
            <a:lvl7pPr marL="5333946" lvl="6" indent="-497412" algn="l" rtl="0">
              <a:spcBef>
                <a:spcPts val="333"/>
              </a:spcBef>
              <a:spcAft>
                <a:spcPts val="0"/>
              </a:spcAft>
              <a:buClr>
                <a:schemeClr val="dk2"/>
              </a:buClr>
              <a:buSzPts val="1100"/>
              <a:buChar char="»"/>
              <a:defRPr/>
            </a:lvl7pPr>
            <a:lvl8pPr marL="6095939" lvl="7" indent="-497412" algn="l" rtl="0">
              <a:spcBef>
                <a:spcPts val="333"/>
              </a:spcBef>
              <a:spcAft>
                <a:spcPts val="0"/>
              </a:spcAft>
              <a:buClr>
                <a:schemeClr val="dk2"/>
              </a:buClr>
              <a:buSzPts val="1100"/>
              <a:buChar char="»"/>
              <a:defRPr/>
            </a:lvl8pPr>
            <a:lvl9pPr marL="6857931" lvl="8" indent="-497412" algn="l" rtl="0">
              <a:spcBef>
                <a:spcPts val="333"/>
              </a:spcBef>
              <a:spcAft>
                <a:spcPts val="0"/>
              </a:spcAft>
              <a:buClr>
                <a:schemeClr val="dk2"/>
              </a:buClr>
              <a:buSzPts val="1100"/>
              <a:buChar char="»"/>
              <a:defRPr/>
            </a:lvl9pPr>
          </a:lstStyle>
          <a:p>
            <a:endParaRPr/>
          </a:p>
        </p:txBody>
      </p:sp>
      <p:sp>
        <p:nvSpPr>
          <p:cNvPr id="92" name="Google Shape;92;p18"/>
          <p:cNvSpPr txBox="1">
            <a:spLocks noGrp="1"/>
          </p:cNvSpPr>
          <p:nvPr>
            <p:ph type="body" idx="2"/>
          </p:nvPr>
        </p:nvSpPr>
        <p:spPr>
          <a:xfrm>
            <a:off x="830581" y="1813562"/>
            <a:ext cx="16627001" cy="876000"/>
          </a:xfrm>
          <a:prstGeom prst="rect">
            <a:avLst/>
          </a:prstGeom>
          <a:noFill/>
          <a:ln>
            <a:noFill/>
          </a:ln>
        </p:spPr>
        <p:txBody>
          <a:bodyPr spcFirstLastPara="1" wrap="square" lIns="54850" tIns="27425" rIns="54850" bIns="27425" anchor="t" anchorCtr="0">
            <a:noAutofit/>
          </a:bodyPr>
          <a:lstStyle>
            <a:lvl1pPr marL="761993" lvl="0" indent="-380996" algn="ctr" rtl="0">
              <a:lnSpc>
                <a:spcPct val="90000"/>
              </a:lnSpc>
              <a:spcBef>
                <a:spcPts val="1500"/>
              </a:spcBef>
              <a:spcAft>
                <a:spcPts val="0"/>
              </a:spcAft>
              <a:buSzPts val="1800"/>
              <a:buFont typeface="Trebuchet MS"/>
              <a:buNone/>
              <a:defRPr sz="3000" b="0">
                <a:solidFill>
                  <a:schemeClr val="lt2"/>
                </a:solidFill>
                <a:latin typeface="Trebuchet MS"/>
                <a:ea typeface="Trebuchet MS"/>
                <a:cs typeface="Trebuchet MS"/>
                <a:sym typeface="Trebuchet MS"/>
              </a:defRPr>
            </a:lvl1pPr>
            <a:lvl2pPr marL="1523985" lvl="1" indent="-380996" algn="ctr" rtl="0">
              <a:lnSpc>
                <a:spcPct val="90000"/>
              </a:lnSpc>
              <a:spcBef>
                <a:spcPts val="1500"/>
              </a:spcBef>
              <a:spcAft>
                <a:spcPts val="0"/>
              </a:spcAft>
              <a:buSzPts val="2800"/>
              <a:buFont typeface="Trebuchet MS"/>
              <a:buNone/>
              <a:defRPr sz="4667">
                <a:solidFill>
                  <a:schemeClr val="lt2"/>
                </a:solidFill>
                <a:latin typeface="Trebuchet MS"/>
                <a:ea typeface="Trebuchet MS"/>
                <a:cs typeface="Trebuchet MS"/>
                <a:sym typeface="Trebuchet MS"/>
              </a:defRPr>
            </a:lvl2pPr>
            <a:lvl3pPr marL="2285978" lvl="2" indent="-380996" algn="ctr" rtl="0">
              <a:lnSpc>
                <a:spcPct val="90000"/>
              </a:lnSpc>
              <a:spcBef>
                <a:spcPts val="1500"/>
              </a:spcBef>
              <a:spcAft>
                <a:spcPts val="0"/>
              </a:spcAft>
              <a:buSzPts val="2800"/>
              <a:buFont typeface="Trebuchet MS"/>
              <a:buNone/>
              <a:defRPr sz="4667">
                <a:solidFill>
                  <a:schemeClr val="lt2"/>
                </a:solidFill>
                <a:latin typeface="Trebuchet MS"/>
                <a:ea typeface="Trebuchet MS"/>
                <a:cs typeface="Trebuchet MS"/>
                <a:sym typeface="Trebuchet MS"/>
              </a:defRPr>
            </a:lvl3pPr>
            <a:lvl4pPr marL="3047970" lvl="3" indent="-380996" algn="ctr" rtl="0">
              <a:spcBef>
                <a:spcPts val="1500"/>
              </a:spcBef>
              <a:spcAft>
                <a:spcPts val="0"/>
              </a:spcAft>
              <a:buClr>
                <a:schemeClr val="lt2"/>
              </a:buClr>
              <a:buSzPts val="2800"/>
              <a:buFont typeface="Trebuchet MS"/>
              <a:buNone/>
              <a:defRPr sz="4667">
                <a:solidFill>
                  <a:schemeClr val="lt2"/>
                </a:solidFill>
                <a:latin typeface="Trebuchet MS"/>
                <a:ea typeface="Trebuchet MS"/>
                <a:cs typeface="Trebuchet MS"/>
                <a:sym typeface="Trebuchet MS"/>
              </a:defRPr>
            </a:lvl4pPr>
            <a:lvl5pPr marL="3809963" lvl="4" indent="-380996" algn="ctr" rtl="0">
              <a:spcBef>
                <a:spcPts val="1001"/>
              </a:spcBef>
              <a:spcAft>
                <a:spcPts val="0"/>
              </a:spcAft>
              <a:buClr>
                <a:schemeClr val="lt2"/>
              </a:buClr>
              <a:buSzPts val="2800"/>
              <a:buFont typeface="Trebuchet MS"/>
              <a:buNone/>
              <a:defRPr sz="4667">
                <a:solidFill>
                  <a:schemeClr val="lt2"/>
                </a:solidFill>
                <a:latin typeface="Trebuchet MS"/>
                <a:ea typeface="Trebuchet MS"/>
                <a:cs typeface="Trebuchet MS"/>
                <a:sym typeface="Trebuchet MS"/>
              </a:defRPr>
            </a:lvl5pPr>
            <a:lvl6pPr marL="4571955" lvl="5" indent="-497412" algn="l" rtl="0">
              <a:spcBef>
                <a:spcPts val="333"/>
              </a:spcBef>
              <a:spcAft>
                <a:spcPts val="0"/>
              </a:spcAft>
              <a:buClr>
                <a:schemeClr val="dk2"/>
              </a:buClr>
              <a:buSzPts val="1100"/>
              <a:buChar char="»"/>
              <a:defRPr/>
            </a:lvl6pPr>
            <a:lvl7pPr marL="5333946" lvl="6" indent="-497412" algn="l" rtl="0">
              <a:spcBef>
                <a:spcPts val="333"/>
              </a:spcBef>
              <a:spcAft>
                <a:spcPts val="0"/>
              </a:spcAft>
              <a:buClr>
                <a:schemeClr val="dk2"/>
              </a:buClr>
              <a:buSzPts val="1100"/>
              <a:buChar char="»"/>
              <a:defRPr/>
            </a:lvl7pPr>
            <a:lvl8pPr marL="6095939" lvl="7" indent="-497412" algn="l" rtl="0">
              <a:spcBef>
                <a:spcPts val="333"/>
              </a:spcBef>
              <a:spcAft>
                <a:spcPts val="0"/>
              </a:spcAft>
              <a:buClr>
                <a:schemeClr val="dk2"/>
              </a:buClr>
              <a:buSzPts val="1100"/>
              <a:buChar char="»"/>
              <a:defRPr/>
            </a:lvl8pPr>
            <a:lvl9pPr marL="6857931" lvl="8" indent="-497412" algn="l" rtl="0">
              <a:spcBef>
                <a:spcPts val="333"/>
              </a:spcBef>
              <a:spcAft>
                <a:spcPts val="0"/>
              </a:spcAft>
              <a:buClr>
                <a:schemeClr val="dk2"/>
              </a:buClr>
              <a:buSzPts val="1100"/>
              <a:buChar char="»"/>
              <a:defRPr/>
            </a:lvl9pPr>
          </a:lstStyle>
          <a:p>
            <a:endParaRPr/>
          </a:p>
        </p:txBody>
      </p:sp>
    </p:spTree>
    <p:extLst>
      <p:ext uri="{BB962C8B-B14F-4D97-AF65-F5344CB8AC3E}">
        <p14:creationId xmlns:p14="http://schemas.microsoft.com/office/powerpoint/2010/main" val="31823782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Divider or Transition Slide">
    <p:spTree>
      <p:nvGrpSpPr>
        <p:cNvPr id="1" name=""/>
        <p:cNvGrpSpPr/>
        <p:nvPr/>
      </p:nvGrpSpPr>
      <p:grpSpPr>
        <a:xfrm>
          <a:off x="0" y="0"/>
          <a:ext cx="0" cy="0"/>
          <a:chOff x="0" y="0"/>
          <a:chExt cx="0" cy="0"/>
        </a:xfrm>
      </p:grpSpPr>
      <p:sp>
        <p:nvSpPr>
          <p:cNvPr id="2" name="Title 1"/>
          <p:cNvSpPr>
            <a:spLocks noGrp="1"/>
          </p:cNvSpPr>
          <p:nvPr>
            <p:ph type="title"/>
          </p:nvPr>
        </p:nvSpPr>
        <p:spPr>
          <a:xfrm>
            <a:off x="3193869" y="3998551"/>
            <a:ext cx="11900262" cy="2193243"/>
          </a:xfrm>
        </p:spPr>
        <p:txBody>
          <a:bodyPr anchor="t"/>
          <a:lstStyle>
            <a:lvl1pPr algn="ctr">
              <a:defRPr sz="4800">
                <a:solidFill>
                  <a:schemeClr val="bg1"/>
                </a:solidFill>
              </a:defRPr>
            </a:lvl1pPr>
          </a:lstStyle>
          <a:p>
            <a:r>
              <a:rPr lang="en-US"/>
              <a:t>Click to edit Master title style</a:t>
            </a:r>
          </a:p>
        </p:txBody>
      </p:sp>
      <p:sp>
        <p:nvSpPr>
          <p:cNvPr id="3" name="Rectangle 2">
            <a:extLst>
              <a:ext uri="{FF2B5EF4-FFF2-40B4-BE49-F238E27FC236}">
                <a16:creationId xmlns:a16="http://schemas.microsoft.com/office/drawing/2014/main" id="{8C993AEE-ACAA-4A36-926F-A62FD4F2A9AC}"/>
              </a:ext>
            </a:extLst>
          </p:cNvPr>
          <p:cNvSpPr/>
          <p:nvPr userDrawn="1"/>
        </p:nvSpPr>
        <p:spPr bwMode="white">
          <a:xfrm>
            <a:off x="0" y="9330779"/>
            <a:ext cx="1524000" cy="95622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5110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Subtitle, and Content 1">
  <p:cSld name="Title, Subtitle, and Content 1">
    <p:spTree>
      <p:nvGrpSpPr>
        <p:cNvPr id="1" name="Shape 93"/>
        <p:cNvGrpSpPr/>
        <p:nvPr/>
      </p:nvGrpSpPr>
      <p:grpSpPr>
        <a:xfrm>
          <a:off x="0" y="0"/>
          <a:ext cx="0" cy="0"/>
          <a:chOff x="0" y="0"/>
          <a:chExt cx="0" cy="0"/>
        </a:xfrm>
      </p:grpSpPr>
      <p:sp>
        <p:nvSpPr>
          <p:cNvPr id="94" name="Google Shape;94;p19"/>
          <p:cNvSpPr txBox="1">
            <a:spLocks noGrp="1"/>
          </p:cNvSpPr>
          <p:nvPr>
            <p:ph type="title"/>
          </p:nvPr>
        </p:nvSpPr>
        <p:spPr>
          <a:xfrm>
            <a:off x="830581" y="1229044"/>
            <a:ext cx="16627001" cy="985001"/>
          </a:xfrm>
          <a:prstGeom prst="rect">
            <a:avLst/>
          </a:prstGeom>
          <a:noFill/>
          <a:ln>
            <a:noFill/>
          </a:ln>
        </p:spPr>
        <p:txBody>
          <a:bodyPr spcFirstLastPara="1" wrap="square" lIns="54850" tIns="27425" rIns="54850" bIns="27425" anchor="b" anchorCtr="0">
            <a:noAutofit/>
          </a:bodyPr>
          <a:lstStyle>
            <a:lvl1pPr lvl="0" algn="ctr" rtl="0">
              <a:lnSpc>
                <a:spcPct val="90000"/>
              </a:lnSpc>
              <a:spcBef>
                <a:spcPts val="0"/>
              </a:spcBef>
              <a:spcAft>
                <a:spcPts val="0"/>
              </a:spcAft>
              <a:buClr>
                <a:srgbClr val="4C4C4C"/>
              </a:buClr>
              <a:buSzPts val="800"/>
              <a:buFont typeface="Trebuchet MS"/>
              <a:buNone/>
              <a:defRPr sz="4833">
                <a:solidFill>
                  <a:srgbClr val="4C4C4C"/>
                </a:solidFill>
              </a:defRPr>
            </a:lvl1pPr>
            <a:lvl2pPr lvl="1" algn="l" rtl="0">
              <a:spcBef>
                <a:spcPts val="0"/>
              </a:spcBef>
              <a:spcAft>
                <a:spcPts val="0"/>
              </a:spcAft>
              <a:buClr>
                <a:srgbClr val="73B900"/>
              </a:buClr>
              <a:buSzPts val="800"/>
              <a:buFont typeface="Arial"/>
              <a:buNone/>
              <a:defRPr/>
            </a:lvl2pPr>
            <a:lvl3pPr lvl="2" algn="l" rtl="0">
              <a:spcBef>
                <a:spcPts val="0"/>
              </a:spcBef>
              <a:spcAft>
                <a:spcPts val="0"/>
              </a:spcAft>
              <a:buClr>
                <a:srgbClr val="73B900"/>
              </a:buClr>
              <a:buSzPts val="800"/>
              <a:buFont typeface="Arial"/>
              <a:buNone/>
              <a:defRPr/>
            </a:lvl3pPr>
            <a:lvl4pPr lvl="3" algn="l" rtl="0">
              <a:spcBef>
                <a:spcPts val="0"/>
              </a:spcBef>
              <a:spcAft>
                <a:spcPts val="0"/>
              </a:spcAft>
              <a:buClr>
                <a:srgbClr val="73B900"/>
              </a:buClr>
              <a:buSzPts val="800"/>
              <a:buFont typeface="Arial"/>
              <a:buNone/>
              <a:defRPr/>
            </a:lvl4pPr>
            <a:lvl5pPr lvl="4" algn="l" rtl="0">
              <a:spcBef>
                <a:spcPts val="0"/>
              </a:spcBef>
              <a:spcAft>
                <a:spcPts val="0"/>
              </a:spcAft>
              <a:buClr>
                <a:srgbClr val="73B900"/>
              </a:buClr>
              <a:buSzPts val="800"/>
              <a:buFont typeface="Arial"/>
              <a:buNone/>
              <a:defRPr/>
            </a:lvl5pPr>
            <a:lvl6pPr lvl="5" algn="l" rtl="0">
              <a:spcBef>
                <a:spcPts val="0"/>
              </a:spcBef>
              <a:spcAft>
                <a:spcPts val="0"/>
              </a:spcAft>
              <a:buClr>
                <a:srgbClr val="73B900"/>
              </a:buClr>
              <a:buSzPts val="800"/>
              <a:buFont typeface="Arial"/>
              <a:buNone/>
              <a:defRPr/>
            </a:lvl6pPr>
            <a:lvl7pPr lvl="6" algn="l" rtl="0">
              <a:spcBef>
                <a:spcPts val="0"/>
              </a:spcBef>
              <a:spcAft>
                <a:spcPts val="0"/>
              </a:spcAft>
              <a:buClr>
                <a:srgbClr val="73B900"/>
              </a:buClr>
              <a:buSzPts val="800"/>
              <a:buFont typeface="Arial"/>
              <a:buNone/>
              <a:defRPr/>
            </a:lvl7pPr>
            <a:lvl8pPr lvl="7" algn="l" rtl="0">
              <a:spcBef>
                <a:spcPts val="0"/>
              </a:spcBef>
              <a:spcAft>
                <a:spcPts val="0"/>
              </a:spcAft>
              <a:buClr>
                <a:srgbClr val="73B900"/>
              </a:buClr>
              <a:buSzPts val="800"/>
              <a:buFont typeface="Arial"/>
              <a:buNone/>
              <a:defRPr/>
            </a:lvl8pPr>
            <a:lvl9pPr lvl="8" algn="l" rtl="0">
              <a:spcBef>
                <a:spcPts val="0"/>
              </a:spcBef>
              <a:spcAft>
                <a:spcPts val="0"/>
              </a:spcAft>
              <a:buClr>
                <a:srgbClr val="73B900"/>
              </a:buClr>
              <a:buSzPts val="800"/>
              <a:buFont typeface="Arial"/>
              <a:buNone/>
              <a:defRPr/>
            </a:lvl9pPr>
          </a:lstStyle>
          <a:p>
            <a:endParaRPr/>
          </a:p>
        </p:txBody>
      </p:sp>
      <p:sp>
        <p:nvSpPr>
          <p:cNvPr id="95" name="Google Shape;95;p19"/>
          <p:cNvSpPr txBox="1">
            <a:spLocks noGrp="1"/>
          </p:cNvSpPr>
          <p:nvPr>
            <p:ph type="body" idx="1"/>
          </p:nvPr>
        </p:nvSpPr>
        <p:spPr>
          <a:xfrm>
            <a:off x="861251" y="3505060"/>
            <a:ext cx="8419001" cy="6198500"/>
          </a:xfrm>
          <a:prstGeom prst="rect">
            <a:avLst/>
          </a:prstGeom>
          <a:noFill/>
          <a:ln>
            <a:noFill/>
          </a:ln>
        </p:spPr>
        <p:txBody>
          <a:bodyPr spcFirstLastPara="1" wrap="square" lIns="54850" tIns="27425" rIns="54850" bIns="27425" anchor="t" anchorCtr="0">
            <a:noAutofit/>
          </a:bodyPr>
          <a:lstStyle>
            <a:lvl1pPr marL="761993" lvl="0" indent="-529161" algn="l" rtl="0">
              <a:lnSpc>
                <a:spcPct val="90000"/>
              </a:lnSpc>
              <a:spcBef>
                <a:spcPts val="1500"/>
              </a:spcBef>
              <a:spcAft>
                <a:spcPts val="0"/>
              </a:spcAft>
              <a:buClr>
                <a:srgbClr val="9900FF"/>
              </a:buClr>
              <a:buSzPts val="1400"/>
              <a:buFont typeface="Trebuchet MS"/>
              <a:buChar char="▸"/>
              <a:defRPr sz="2334">
                <a:solidFill>
                  <a:srgbClr val="868686"/>
                </a:solidFill>
              </a:defRPr>
            </a:lvl1pPr>
            <a:lvl2pPr marL="1523985" lvl="1" indent="-507995" algn="l" rtl="0">
              <a:lnSpc>
                <a:spcPct val="90000"/>
              </a:lnSpc>
              <a:spcBef>
                <a:spcPts val="1500"/>
              </a:spcBef>
              <a:spcAft>
                <a:spcPts val="0"/>
              </a:spcAft>
              <a:buClr>
                <a:schemeClr val="dk1"/>
              </a:buClr>
              <a:buSzPts val="1200"/>
              <a:buFont typeface="Trebuchet MS"/>
              <a:buChar char="○"/>
              <a:defRPr sz="2000">
                <a:solidFill>
                  <a:srgbClr val="868686"/>
                </a:solidFill>
              </a:defRPr>
            </a:lvl2pPr>
            <a:lvl3pPr marL="2285978" lvl="2" indent="-497412" algn="l" rtl="0">
              <a:lnSpc>
                <a:spcPct val="90000"/>
              </a:lnSpc>
              <a:spcBef>
                <a:spcPts val="1500"/>
              </a:spcBef>
              <a:spcAft>
                <a:spcPts val="0"/>
              </a:spcAft>
              <a:buClr>
                <a:schemeClr val="dk1"/>
              </a:buClr>
              <a:buSzPts val="1100"/>
              <a:buFont typeface="Trebuchet MS"/>
              <a:buChar char="■"/>
              <a:defRPr sz="1833">
                <a:solidFill>
                  <a:srgbClr val="868686"/>
                </a:solidFill>
              </a:defRPr>
            </a:lvl3pPr>
            <a:lvl4pPr marL="3047970" lvl="3" indent="-571494" algn="l" rtl="0">
              <a:spcBef>
                <a:spcPts val="1500"/>
              </a:spcBef>
              <a:spcAft>
                <a:spcPts val="0"/>
              </a:spcAft>
              <a:buClr>
                <a:schemeClr val="dk1"/>
              </a:buClr>
              <a:buSzPts val="1800"/>
              <a:buFont typeface="Noto Sans Symbols"/>
              <a:buChar char="●"/>
              <a:defRPr sz="3000">
                <a:solidFill>
                  <a:schemeClr val="lt1"/>
                </a:solidFill>
              </a:defRPr>
            </a:lvl4pPr>
            <a:lvl5pPr marL="3809963" lvl="4" indent="-592661" algn="l" rtl="0">
              <a:spcBef>
                <a:spcPts val="666"/>
              </a:spcBef>
              <a:spcAft>
                <a:spcPts val="0"/>
              </a:spcAft>
              <a:buClr>
                <a:schemeClr val="dk1"/>
              </a:buClr>
              <a:buSzPts val="2000"/>
              <a:buFont typeface="Noto Sans Symbols"/>
              <a:buChar char="○"/>
              <a:defRPr>
                <a:solidFill>
                  <a:schemeClr val="lt1"/>
                </a:solidFill>
              </a:defRPr>
            </a:lvl5pPr>
            <a:lvl6pPr marL="4571955" lvl="5" indent="-497412" algn="l" rtl="0">
              <a:spcBef>
                <a:spcPts val="333"/>
              </a:spcBef>
              <a:spcAft>
                <a:spcPts val="0"/>
              </a:spcAft>
              <a:buClr>
                <a:schemeClr val="dk2"/>
              </a:buClr>
              <a:buSzPts val="1100"/>
              <a:buFont typeface="Trebuchet MS"/>
              <a:buChar char="■"/>
              <a:defRPr/>
            </a:lvl6pPr>
            <a:lvl7pPr marL="5333946" lvl="6" indent="-497412" algn="l" rtl="0">
              <a:spcBef>
                <a:spcPts val="333"/>
              </a:spcBef>
              <a:spcAft>
                <a:spcPts val="0"/>
              </a:spcAft>
              <a:buClr>
                <a:schemeClr val="dk2"/>
              </a:buClr>
              <a:buSzPts val="1100"/>
              <a:buFont typeface="Trebuchet MS"/>
              <a:buChar char="●"/>
              <a:defRPr/>
            </a:lvl7pPr>
            <a:lvl8pPr marL="6095939" lvl="7" indent="-497412" algn="l" rtl="0">
              <a:spcBef>
                <a:spcPts val="333"/>
              </a:spcBef>
              <a:spcAft>
                <a:spcPts val="0"/>
              </a:spcAft>
              <a:buClr>
                <a:schemeClr val="dk2"/>
              </a:buClr>
              <a:buSzPts val="1100"/>
              <a:buFont typeface="Trebuchet MS"/>
              <a:buChar char="○"/>
              <a:defRPr/>
            </a:lvl8pPr>
            <a:lvl9pPr marL="6857931" lvl="8" indent="-497412" algn="l" rtl="0">
              <a:spcBef>
                <a:spcPts val="333"/>
              </a:spcBef>
              <a:spcAft>
                <a:spcPts val="0"/>
              </a:spcAft>
              <a:buClr>
                <a:schemeClr val="dk2"/>
              </a:buClr>
              <a:buSzPts val="1100"/>
              <a:buFont typeface="Trebuchet MS"/>
              <a:buChar char="■"/>
              <a:defRPr/>
            </a:lvl9pPr>
          </a:lstStyle>
          <a:p>
            <a:endParaRPr/>
          </a:p>
        </p:txBody>
      </p:sp>
      <p:sp>
        <p:nvSpPr>
          <p:cNvPr id="96" name="Google Shape;96;p19"/>
          <p:cNvSpPr txBox="1">
            <a:spLocks noGrp="1"/>
          </p:cNvSpPr>
          <p:nvPr>
            <p:ph type="body" idx="2"/>
          </p:nvPr>
        </p:nvSpPr>
        <p:spPr>
          <a:xfrm>
            <a:off x="830581" y="2099222"/>
            <a:ext cx="16627001" cy="876000"/>
          </a:xfrm>
          <a:prstGeom prst="rect">
            <a:avLst/>
          </a:prstGeom>
          <a:noFill/>
          <a:ln>
            <a:noFill/>
          </a:ln>
        </p:spPr>
        <p:txBody>
          <a:bodyPr spcFirstLastPara="1" wrap="square" lIns="54850" tIns="27425" rIns="54850" bIns="27425" anchor="t" anchorCtr="0">
            <a:noAutofit/>
          </a:bodyPr>
          <a:lstStyle>
            <a:lvl1pPr marL="761993" lvl="0" indent="-380996" algn="ctr" rtl="0">
              <a:lnSpc>
                <a:spcPct val="90000"/>
              </a:lnSpc>
              <a:spcBef>
                <a:spcPts val="1500"/>
              </a:spcBef>
              <a:spcAft>
                <a:spcPts val="0"/>
              </a:spcAft>
              <a:buSzPts val="1800"/>
              <a:buFont typeface="Trebuchet MS"/>
              <a:buNone/>
              <a:defRPr sz="3000" b="0">
                <a:solidFill>
                  <a:schemeClr val="lt2"/>
                </a:solidFill>
                <a:latin typeface="Trebuchet MS"/>
                <a:ea typeface="Trebuchet MS"/>
                <a:cs typeface="Trebuchet MS"/>
                <a:sym typeface="Trebuchet MS"/>
              </a:defRPr>
            </a:lvl1pPr>
            <a:lvl2pPr marL="1523985" lvl="1" indent="-380996" algn="ctr" rtl="0">
              <a:lnSpc>
                <a:spcPct val="90000"/>
              </a:lnSpc>
              <a:spcBef>
                <a:spcPts val="1500"/>
              </a:spcBef>
              <a:spcAft>
                <a:spcPts val="0"/>
              </a:spcAft>
              <a:buSzPts val="2800"/>
              <a:buFont typeface="Trebuchet MS"/>
              <a:buNone/>
              <a:defRPr sz="4667">
                <a:solidFill>
                  <a:schemeClr val="lt2"/>
                </a:solidFill>
                <a:latin typeface="Trebuchet MS"/>
                <a:ea typeface="Trebuchet MS"/>
                <a:cs typeface="Trebuchet MS"/>
                <a:sym typeface="Trebuchet MS"/>
              </a:defRPr>
            </a:lvl2pPr>
            <a:lvl3pPr marL="2285978" lvl="2" indent="-380996" algn="ctr" rtl="0">
              <a:lnSpc>
                <a:spcPct val="90000"/>
              </a:lnSpc>
              <a:spcBef>
                <a:spcPts val="1500"/>
              </a:spcBef>
              <a:spcAft>
                <a:spcPts val="0"/>
              </a:spcAft>
              <a:buSzPts val="2800"/>
              <a:buFont typeface="Trebuchet MS"/>
              <a:buNone/>
              <a:defRPr sz="4667">
                <a:solidFill>
                  <a:schemeClr val="lt2"/>
                </a:solidFill>
                <a:latin typeface="Trebuchet MS"/>
                <a:ea typeface="Trebuchet MS"/>
                <a:cs typeface="Trebuchet MS"/>
                <a:sym typeface="Trebuchet MS"/>
              </a:defRPr>
            </a:lvl3pPr>
            <a:lvl4pPr marL="3047970" lvl="3" indent="-380996" algn="ctr" rtl="0">
              <a:spcBef>
                <a:spcPts val="1500"/>
              </a:spcBef>
              <a:spcAft>
                <a:spcPts val="0"/>
              </a:spcAft>
              <a:buClr>
                <a:schemeClr val="lt2"/>
              </a:buClr>
              <a:buSzPts val="2800"/>
              <a:buFont typeface="Trebuchet MS"/>
              <a:buNone/>
              <a:defRPr sz="4667">
                <a:solidFill>
                  <a:schemeClr val="lt2"/>
                </a:solidFill>
                <a:latin typeface="Trebuchet MS"/>
                <a:ea typeface="Trebuchet MS"/>
                <a:cs typeface="Trebuchet MS"/>
                <a:sym typeface="Trebuchet MS"/>
              </a:defRPr>
            </a:lvl4pPr>
            <a:lvl5pPr marL="3809963" lvl="4" indent="-380996" algn="ctr" rtl="0">
              <a:spcBef>
                <a:spcPts val="1001"/>
              </a:spcBef>
              <a:spcAft>
                <a:spcPts val="0"/>
              </a:spcAft>
              <a:buClr>
                <a:schemeClr val="lt2"/>
              </a:buClr>
              <a:buSzPts val="2800"/>
              <a:buFont typeface="Trebuchet MS"/>
              <a:buNone/>
              <a:defRPr sz="4667">
                <a:solidFill>
                  <a:schemeClr val="lt2"/>
                </a:solidFill>
                <a:latin typeface="Trebuchet MS"/>
                <a:ea typeface="Trebuchet MS"/>
                <a:cs typeface="Trebuchet MS"/>
                <a:sym typeface="Trebuchet MS"/>
              </a:defRPr>
            </a:lvl5pPr>
            <a:lvl6pPr marL="4571955" lvl="5" indent="-497412" algn="l" rtl="0">
              <a:spcBef>
                <a:spcPts val="333"/>
              </a:spcBef>
              <a:spcAft>
                <a:spcPts val="0"/>
              </a:spcAft>
              <a:buClr>
                <a:schemeClr val="dk2"/>
              </a:buClr>
              <a:buSzPts val="1100"/>
              <a:buFont typeface="Trebuchet MS"/>
              <a:buChar char="»"/>
              <a:defRPr/>
            </a:lvl6pPr>
            <a:lvl7pPr marL="5333946" lvl="6" indent="-497412" algn="l" rtl="0">
              <a:spcBef>
                <a:spcPts val="333"/>
              </a:spcBef>
              <a:spcAft>
                <a:spcPts val="0"/>
              </a:spcAft>
              <a:buClr>
                <a:schemeClr val="dk2"/>
              </a:buClr>
              <a:buSzPts val="1100"/>
              <a:buFont typeface="Trebuchet MS"/>
              <a:buChar char="»"/>
              <a:defRPr/>
            </a:lvl7pPr>
            <a:lvl8pPr marL="6095939" lvl="7" indent="-497412" algn="l" rtl="0">
              <a:spcBef>
                <a:spcPts val="333"/>
              </a:spcBef>
              <a:spcAft>
                <a:spcPts val="0"/>
              </a:spcAft>
              <a:buClr>
                <a:schemeClr val="dk2"/>
              </a:buClr>
              <a:buSzPts val="1100"/>
              <a:buFont typeface="Trebuchet MS"/>
              <a:buChar char="»"/>
              <a:defRPr/>
            </a:lvl8pPr>
            <a:lvl9pPr marL="6857931" lvl="8" indent="-497412" algn="l" rtl="0">
              <a:spcBef>
                <a:spcPts val="333"/>
              </a:spcBef>
              <a:spcAft>
                <a:spcPts val="0"/>
              </a:spcAft>
              <a:buClr>
                <a:schemeClr val="dk2"/>
              </a:buClr>
              <a:buSzPts val="1100"/>
              <a:buFont typeface="Trebuchet MS"/>
              <a:buChar char="»"/>
              <a:defRPr/>
            </a:lvl9pPr>
          </a:lstStyle>
          <a:p>
            <a:endParaRPr/>
          </a:p>
        </p:txBody>
      </p:sp>
    </p:spTree>
    <p:extLst>
      <p:ext uri="{BB962C8B-B14F-4D97-AF65-F5344CB8AC3E}">
        <p14:creationId xmlns:p14="http://schemas.microsoft.com/office/powerpoint/2010/main" val="205254543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matchingName="Title, Subtitle, Content - NO LOGO &amp; PAGE NUMBER 2">
  <p:cSld name="Title, Subtitle, Content - NO LOGO &amp; PAGE NUMBER 2">
    <p:spTree>
      <p:nvGrpSpPr>
        <p:cNvPr id="1" name="Shape 97"/>
        <p:cNvGrpSpPr/>
        <p:nvPr/>
      </p:nvGrpSpPr>
      <p:grpSpPr>
        <a:xfrm>
          <a:off x="0" y="0"/>
          <a:ext cx="0" cy="0"/>
          <a:chOff x="0" y="0"/>
          <a:chExt cx="0" cy="0"/>
        </a:xfrm>
      </p:grpSpPr>
      <p:sp>
        <p:nvSpPr>
          <p:cNvPr id="98" name="Google Shape;98;p20"/>
          <p:cNvSpPr txBox="1">
            <a:spLocks noGrp="1"/>
          </p:cNvSpPr>
          <p:nvPr>
            <p:ph type="title"/>
          </p:nvPr>
        </p:nvSpPr>
        <p:spPr>
          <a:xfrm>
            <a:off x="830581" y="868682"/>
            <a:ext cx="16627001" cy="985001"/>
          </a:xfrm>
          <a:prstGeom prst="rect">
            <a:avLst/>
          </a:prstGeom>
          <a:noFill/>
          <a:ln>
            <a:noFill/>
          </a:ln>
        </p:spPr>
        <p:txBody>
          <a:bodyPr spcFirstLastPara="1" wrap="square" lIns="54850" tIns="27425" rIns="54850" bIns="27425" anchor="ctr" anchorCtr="0">
            <a:normAutofit/>
          </a:bodyPr>
          <a:lstStyle>
            <a:lvl1pPr lvl="0" algn="ctr" rtl="0">
              <a:lnSpc>
                <a:spcPct val="90000"/>
              </a:lnSpc>
              <a:spcBef>
                <a:spcPts val="0"/>
              </a:spcBef>
              <a:spcAft>
                <a:spcPts val="0"/>
              </a:spcAft>
              <a:buClr>
                <a:schemeClr val="dk2"/>
              </a:buClr>
              <a:buSzPts val="800"/>
              <a:buFont typeface="Trebuchet MS"/>
              <a:buNone/>
              <a:defRPr sz="4833">
                <a:solidFill>
                  <a:schemeClr val="dk2"/>
                </a:solidFill>
              </a:defRPr>
            </a:lvl1pPr>
            <a:lvl2pPr lvl="1" algn="l" rtl="0">
              <a:lnSpc>
                <a:spcPct val="100000"/>
              </a:lnSpc>
              <a:spcBef>
                <a:spcPts val="0"/>
              </a:spcBef>
              <a:spcAft>
                <a:spcPts val="0"/>
              </a:spcAft>
              <a:buClr>
                <a:srgbClr val="73B900"/>
              </a:buClr>
              <a:buSzPts val="800"/>
              <a:buFont typeface="Arial"/>
              <a:buNone/>
              <a:defRPr/>
            </a:lvl2pPr>
            <a:lvl3pPr lvl="2" algn="l" rtl="0">
              <a:lnSpc>
                <a:spcPct val="100000"/>
              </a:lnSpc>
              <a:spcBef>
                <a:spcPts val="0"/>
              </a:spcBef>
              <a:spcAft>
                <a:spcPts val="0"/>
              </a:spcAft>
              <a:buClr>
                <a:srgbClr val="73B900"/>
              </a:buClr>
              <a:buSzPts val="800"/>
              <a:buFont typeface="Arial"/>
              <a:buNone/>
              <a:defRPr/>
            </a:lvl3pPr>
            <a:lvl4pPr lvl="3" algn="l" rtl="0">
              <a:lnSpc>
                <a:spcPct val="100000"/>
              </a:lnSpc>
              <a:spcBef>
                <a:spcPts val="0"/>
              </a:spcBef>
              <a:spcAft>
                <a:spcPts val="0"/>
              </a:spcAft>
              <a:buClr>
                <a:srgbClr val="73B900"/>
              </a:buClr>
              <a:buSzPts val="800"/>
              <a:buFont typeface="Arial"/>
              <a:buNone/>
              <a:defRPr/>
            </a:lvl4pPr>
            <a:lvl5pPr lvl="4" algn="l" rtl="0">
              <a:lnSpc>
                <a:spcPct val="100000"/>
              </a:lnSpc>
              <a:spcBef>
                <a:spcPts val="0"/>
              </a:spcBef>
              <a:spcAft>
                <a:spcPts val="0"/>
              </a:spcAft>
              <a:buClr>
                <a:srgbClr val="73B900"/>
              </a:buClr>
              <a:buSzPts val="800"/>
              <a:buFont typeface="Arial"/>
              <a:buNone/>
              <a:defRPr/>
            </a:lvl5pPr>
            <a:lvl6pPr lvl="5" algn="l" rtl="0">
              <a:lnSpc>
                <a:spcPct val="100000"/>
              </a:lnSpc>
              <a:spcBef>
                <a:spcPts val="0"/>
              </a:spcBef>
              <a:spcAft>
                <a:spcPts val="0"/>
              </a:spcAft>
              <a:buClr>
                <a:srgbClr val="73B900"/>
              </a:buClr>
              <a:buSzPts val="800"/>
              <a:buFont typeface="Arial"/>
              <a:buNone/>
              <a:defRPr/>
            </a:lvl6pPr>
            <a:lvl7pPr lvl="6" algn="l" rtl="0">
              <a:lnSpc>
                <a:spcPct val="100000"/>
              </a:lnSpc>
              <a:spcBef>
                <a:spcPts val="0"/>
              </a:spcBef>
              <a:spcAft>
                <a:spcPts val="0"/>
              </a:spcAft>
              <a:buClr>
                <a:srgbClr val="73B900"/>
              </a:buClr>
              <a:buSzPts val="800"/>
              <a:buFont typeface="Arial"/>
              <a:buNone/>
              <a:defRPr/>
            </a:lvl7pPr>
            <a:lvl8pPr lvl="7" algn="l" rtl="0">
              <a:lnSpc>
                <a:spcPct val="100000"/>
              </a:lnSpc>
              <a:spcBef>
                <a:spcPts val="0"/>
              </a:spcBef>
              <a:spcAft>
                <a:spcPts val="0"/>
              </a:spcAft>
              <a:buClr>
                <a:srgbClr val="73B900"/>
              </a:buClr>
              <a:buSzPts val="800"/>
              <a:buFont typeface="Arial"/>
              <a:buNone/>
              <a:defRPr/>
            </a:lvl8pPr>
            <a:lvl9pPr lvl="8" algn="l" rtl="0">
              <a:lnSpc>
                <a:spcPct val="100000"/>
              </a:lnSpc>
              <a:spcBef>
                <a:spcPts val="0"/>
              </a:spcBef>
              <a:spcAft>
                <a:spcPts val="0"/>
              </a:spcAft>
              <a:buClr>
                <a:srgbClr val="73B900"/>
              </a:buClr>
              <a:buSzPts val="800"/>
              <a:buFont typeface="Arial"/>
              <a:buNone/>
              <a:defRPr/>
            </a:lvl9pPr>
          </a:lstStyle>
          <a:p>
            <a:endParaRPr/>
          </a:p>
        </p:txBody>
      </p:sp>
      <p:sp>
        <p:nvSpPr>
          <p:cNvPr id="99" name="Google Shape;99;p20"/>
          <p:cNvSpPr txBox="1">
            <a:spLocks noGrp="1"/>
          </p:cNvSpPr>
          <p:nvPr>
            <p:ph type="body" idx="1"/>
          </p:nvPr>
        </p:nvSpPr>
        <p:spPr>
          <a:xfrm>
            <a:off x="853440" y="3505060"/>
            <a:ext cx="16581000" cy="6156500"/>
          </a:xfrm>
          <a:prstGeom prst="rect">
            <a:avLst/>
          </a:prstGeom>
          <a:noFill/>
          <a:ln>
            <a:noFill/>
          </a:ln>
        </p:spPr>
        <p:txBody>
          <a:bodyPr spcFirstLastPara="1" wrap="square" lIns="54850" tIns="27425" rIns="54850" bIns="27425" anchor="t" anchorCtr="0">
            <a:noAutofit/>
          </a:bodyPr>
          <a:lstStyle>
            <a:lvl1pPr marL="761993" lvl="0" indent="-380996" algn="l" rtl="0">
              <a:lnSpc>
                <a:spcPct val="90000"/>
              </a:lnSpc>
              <a:spcBef>
                <a:spcPts val="1500"/>
              </a:spcBef>
              <a:spcAft>
                <a:spcPts val="0"/>
              </a:spcAft>
              <a:buClr>
                <a:schemeClr val="dk1"/>
              </a:buClr>
              <a:buSzPts val="1400"/>
              <a:buFont typeface="Trebuchet MS"/>
              <a:buNone/>
              <a:defRPr sz="2334">
                <a:solidFill>
                  <a:schemeClr val="accent4"/>
                </a:solidFill>
              </a:defRPr>
            </a:lvl1pPr>
            <a:lvl2pPr marL="1523985" lvl="1" indent="-380996" algn="l" rtl="0">
              <a:lnSpc>
                <a:spcPct val="90000"/>
              </a:lnSpc>
              <a:spcBef>
                <a:spcPts val="1500"/>
              </a:spcBef>
              <a:spcAft>
                <a:spcPts val="0"/>
              </a:spcAft>
              <a:buClr>
                <a:schemeClr val="dk1"/>
              </a:buClr>
              <a:buSzPts val="1200"/>
              <a:buFont typeface="Trebuchet MS"/>
              <a:buNone/>
              <a:defRPr sz="2000">
                <a:solidFill>
                  <a:schemeClr val="accent4"/>
                </a:solidFill>
              </a:defRPr>
            </a:lvl2pPr>
            <a:lvl3pPr marL="2285978" lvl="2" indent="-380996" algn="l" rtl="0">
              <a:lnSpc>
                <a:spcPct val="90000"/>
              </a:lnSpc>
              <a:spcBef>
                <a:spcPts val="1500"/>
              </a:spcBef>
              <a:spcAft>
                <a:spcPts val="0"/>
              </a:spcAft>
              <a:buClr>
                <a:schemeClr val="dk1"/>
              </a:buClr>
              <a:buSzPts val="1100"/>
              <a:buFont typeface="Trebuchet MS"/>
              <a:buNone/>
              <a:defRPr sz="1833">
                <a:solidFill>
                  <a:schemeClr val="accent4"/>
                </a:solidFill>
              </a:defRPr>
            </a:lvl3pPr>
            <a:lvl4pPr marL="3047970" lvl="3" indent="-571494" algn="l" rtl="0">
              <a:lnSpc>
                <a:spcPct val="100000"/>
              </a:lnSpc>
              <a:spcBef>
                <a:spcPts val="1500"/>
              </a:spcBef>
              <a:spcAft>
                <a:spcPts val="0"/>
              </a:spcAft>
              <a:buClr>
                <a:schemeClr val="dk1"/>
              </a:buClr>
              <a:buSzPts val="1800"/>
              <a:buFont typeface="Noto Sans Symbols"/>
              <a:buChar char="▪"/>
              <a:defRPr sz="3000">
                <a:solidFill>
                  <a:schemeClr val="lt1"/>
                </a:solidFill>
              </a:defRPr>
            </a:lvl4pPr>
            <a:lvl5pPr marL="3809963" lvl="4" indent="-592661" algn="l" rtl="0">
              <a:lnSpc>
                <a:spcPct val="100000"/>
              </a:lnSpc>
              <a:spcBef>
                <a:spcPts val="666"/>
              </a:spcBef>
              <a:spcAft>
                <a:spcPts val="0"/>
              </a:spcAft>
              <a:buClr>
                <a:schemeClr val="dk1"/>
              </a:buClr>
              <a:buSzPts val="2000"/>
              <a:buFont typeface="Noto Sans Symbols"/>
              <a:buChar char="▪"/>
              <a:defRPr>
                <a:solidFill>
                  <a:schemeClr val="lt1"/>
                </a:solidFill>
              </a:defRPr>
            </a:lvl5pPr>
            <a:lvl6pPr marL="4571955" lvl="5" indent="-497412" algn="l" rtl="0">
              <a:lnSpc>
                <a:spcPct val="100000"/>
              </a:lnSpc>
              <a:spcBef>
                <a:spcPts val="333"/>
              </a:spcBef>
              <a:spcAft>
                <a:spcPts val="0"/>
              </a:spcAft>
              <a:buClr>
                <a:schemeClr val="dk2"/>
              </a:buClr>
              <a:buSzPts val="1100"/>
              <a:buFont typeface="Trebuchet MS"/>
              <a:buChar char="»"/>
              <a:defRPr/>
            </a:lvl6pPr>
            <a:lvl7pPr marL="5333946" lvl="6" indent="-497412" algn="l" rtl="0">
              <a:lnSpc>
                <a:spcPct val="100000"/>
              </a:lnSpc>
              <a:spcBef>
                <a:spcPts val="333"/>
              </a:spcBef>
              <a:spcAft>
                <a:spcPts val="0"/>
              </a:spcAft>
              <a:buClr>
                <a:schemeClr val="dk2"/>
              </a:buClr>
              <a:buSzPts val="1100"/>
              <a:buFont typeface="Trebuchet MS"/>
              <a:buChar char="»"/>
              <a:defRPr/>
            </a:lvl7pPr>
            <a:lvl8pPr marL="6095939" lvl="7" indent="-497412" algn="l" rtl="0">
              <a:lnSpc>
                <a:spcPct val="100000"/>
              </a:lnSpc>
              <a:spcBef>
                <a:spcPts val="333"/>
              </a:spcBef>
              <a:spcAft>
                <a:spcPts val="0"/>
              </a:spcAft>
              <a:buClr>
                <a:schemeClr val="dk2"/>
              </a:buClr>
              <a:buSzPts val="1100"/>
              <a:buFont typeface="Trebuchet MS"/>
              <a:buChar char="»"/>
              <a:defRPr/>
            </a:lvl8pPr>
            <a:lvl9pPr marL="6857931" lvl="8" indent="-497412" algn="l" rtl="0">
              <a:lnSpc>
                <a:spcPct val="100000"/>
              </a:lnSpc>
              <a:spcBef>
                <a:spcPts val="333"/>
              </a:spcBef>
              <a:spcAft>
                <a:spcPts val="0"/>
              </a:spcAft>
              <a:buClr>
                <a:schemeClr val="dk2"/>
              </a:buClr>
              <a:buSzPts val="1100"/>
              <a:buFont typeface="Trebuchet MS"/>
              <a:buChar char="»"/>
              <a:defRPr/>
            </a:lvl9pPr>
          </a:lstStyle>
          <a:p>
            <a:endParaRPr/>
          </a:p>
        </p:txBody>
      </p:sp>
      <p:sp>
        <p:nvSpPr>
          <p:cNvPr id="100" name="Google Shape;100;p20"/>
          <p:cNvSpPr txBox="1">
            <a:spLocks noGrp="1"/>
          </p:cNvSpPr>
          <p:nvPr>
            <p:ph type="body" idx="2"/>
          </p:nvPr>
        </p:nvSpPr>
        <p:spPr>
          <a:xfrm>
            <a:off x="830581" y="1813562"/>
            <a:ext cx="16627001" cy="875501"/>
          </a:xfrm>
          <a:prstGeom prst="rect">
            <a:avLst/>
          </a:prstGeom>
          <a:noFill/>
          <a:ln>
            <a:noFill/>
          </a:ln>
        </p:spPr>
        <p:txBody>
          <a:bodyPr spcFirstLastPara="1" wrap="square" lIns="54850" tIns="27425" rIns="54850" bIns="27425" anchor="t" anchorCtr="0">
            <a:noAutofit/>
          </a:bodyPr>
          <a:lstStyle>
            <a:lvl1pPr marL="761993" lvl="0" indent="-380996" algn="ctr" rtl="0">
              <a:lnSpc>
                <a:spcPct val="90000"/>
              </a:lnSpc>
              <a:spcBef>
                <a:spcPts val="1500"/>
              </a:spcBef>
              <a:spcAft>
                <a:spcPts val="0"/>
              </a:spcAft>
              <a:buSzPts val="1800"/>
              <a:buFont typeface="Trebuchet MS"/>
              <a:buNone/>
              <a:defRPr sz="3000" b="0">
                <a:solidFill>
                  <a:schemeClr val="lt2"/>
                </a:solidFill>
                <a:latin typeface="Trebuchet MS"/>
                <a:ea typeface="Trebuchet MS"/>
                <a:cs typeface="Trebuchet MS"/>
                <a:sym typeface="Trebuchet MS"/>
              </a:defRPr>
            </a:lvl1pPr>
            <a:lvl2pPr marL="1523985" lvl="1" indent="-380996" algn="ctr" rtl="0">
              <a:lnSpc>
                <a:spcPct val="90000"/>
              </a:lnSpc>
              <a:spcBef>
                <a:spcPts val="1500"/>
              </a:spcBef>
              <a:spcAft>
                <a:spcPts val="0"/>
              </a:spcAft>
              <a:buSzPts val="2800"/>
              <a:buFont typeface="Trebuchet MS"/>
              <a:buNone/>
              <a:defRPr sz="4667">
                <a:solidFill>
                  <a:schemeClr val="lt2"/>
                </a:solidFill>
                <a:latin typeface="Trebuchet MS"/>
                <a:ea typeface="Trebuchet MS"/>
                <a:cs typeface="Trebuchet MS"/>
                <a:sym typeface="Trebuchet MS"/>
              </a:defRPr>
            </a:lvl2pPr>
            <a:lvl3pPr marL="2285978" lvl="2" indent="-380996" algn="ctr" rtl="0">
              <a:lnSpc>
                <a:spcPct val="90000"/>
              </a:lnSpc>
              <a:spcBef>
                <a:spcPts val="1500"/>
              </a:spcBef>
              <a:spcAft>
                <a:spcPts val="0"/>
              </a:spcAft>
              <a:buSzPts val="2800"/>
              <a:buFont typeface="Trebuchet MS"/>
              <a:buNone/>
              <a:defRPr sz="4667">
                <a:solidFill>
                  <a:schemeClr val="lt2"/>
                </a:solidFill>
                <a:latin typeface="Trebuchet MS"/>
                <a:ea typeface="Trebuchet MS"/>
                <a:cs typeface="Trebuchet MS"/>
                <a:sym typeface="Trebuchet MS"/>
              </a:defRPr>
            </a:lvl3pPr>
            <a:lvl4pPr marL="3047970" lvl="3" indent="-380996" algn="ctr" rtl="0">
              <a:lnSpc>
                <a:spcPct val="100000"/>
              </a:lnSpc>
              <a:spcBef>
                <a:spcPts val="1500"/>
              </a:spcBef>
              <a:spcAft>
                <a:spcPts val="0"/>
              </a:spcAft>
              <a:buClr>
                <a:schemeClr val="lt2"/>
              </a:buClr>
              <a:buSzPts val="2800"/>
              <a:buFont typeface="Trebuchet MS"/>
              <a:buNone/>
              <a:defRPr sz="4667">
                <a:solidFill>
                  <a:schemeClr val="lt2"/>
                </a:solidFill>
                <a:latin typeface="Trebuchet MS"/>
                <a:ea typeface="Trebuchet MS"/>
                <a:cs typeface="Trebuchet MS"/>
                <a:sym typeface="Trebuchet MS"/>
              </a:defRPr>
            </a:lvl4pPr>
            <a:lvl5pPr marL="3809963" lvl="4" indent="-380996" algn="ctr" rtl="0">
              <a:lnSpc>
                <a:spcPct val="100000"/>
              </a:lnSpc>
              <a:spcBef>
                <a:spcPts val="1001"/>
              </a:spcBef>
              <a:spcAft>
                <a:spcPts val="0"/>
              </a:spcAft>
              <a:buClr>
                <a:schemeClr val="lt2"/>
              </a:buClr>
              <a:buSzPts val="2800"/>
              <a:buFont typeface="Trebuchet MS"/>
              <a:buNone/>
              <a:defRPr sz="4667">
                <a:solidFill>
                  <a:schemeClr val="lt2"/>
                </a:solidFill>
                <a:latin typeface="Trebuchet MS"/>
                <a:ea typeface="Trebuchet MS"/>
                <a:cs typeface="Trebuchet MS"/>
                <a:sym typeface="Trebuchet MS"/>
              </a:defRPr>
            </a:lvl5pPr>
            <a:lvl6pPr marL="4571955" lvl="5" indent="-497412" algn="l" rtl="0">
              <a:lnSpc>
                <a:spcPct val="100000"/>
              </a:lnSpc>
              <a:spcBef>
                <a:spcPts val="333"/>
              </a:spcBef>
              <a:spcAft>
                <a:spcPts val="0"/>
              </a:spcAft>
              <a:buClr>
                <a:schemeClr val="dk2"/>
              </a:buClr>
              <a:buSzPts val="1100"/>
              <a:buFont typeface="Trebuchet MS"/>
              <a:buChar char="»"/>
              <a:defRPr/>
            </a:lvl6pPr>
            <a:lvl7pPr marL="5333946" lvl="6" indent="-497412" algn="l" rtl="0">
              <a:lnSpc>
                <a:spcPct val="100000"/>
              </a:lnSpc>
              <a:spcBef>
                <a:spcPts val="333"/>
              </a:spcBef>
              <a:spcAft>
                <a:spcPts val="0"/>
              </a:spcAft>
              <a:buClr>
                <a:schemeClr val="dk2"/>
              </a:buClr>
              <a:buSzPts val="1100"/>
              <a:buFont typeface="Trebuchet MS"/>
              <a:buChar char="»"/>
              <a:defRPr/>
            </a:lvl7pPr>
            <a:lvl8pPr marL="6095939" lvl="7" indent="-497412" algn="l" rtl="0">
              <a:lnSpc>
                <a:spcPct val="100000"/>
              </a:lnSpc>
              <a:spcBef>
                <a:spcPts val="333"/>
              </a:spcBef>
              <a:spcAft>
                <a:spcPts val="0"/>
              </a:spcAft>
              <a:buClr>
                <a:schemeClr val="dk2"/>
              </a:buClr>
              <a:buSzPts val="1100"/>
              <a:buFont typeface="Trebuchet MS"/>
              <a:buChar char="»"/>
              <a:defRPr/>
            </a:lvl8pPr>
            <a:lvl9pPr marL="6857931" lvl="8" indent="-497412" algn="l" rtl="0">
              <a:lnSpc>
                <a:spcPct val="100000"/>
              </a:lnSpc>
              <a:spcBef>
                <a:spcPts val="333"/>
              </a:spcBef>
              <a:spcAft>
                <a:spcPts val="0"/>
              </a:spcAft>
              <a:buClr>
                <a:schemeClr val="dk2"/>
              </a:buClr>
              <a:buSzPts val="1100"/>
              <a:buFont typeface="Trebuchet MS"/>
              <a:buChar char="»"/>
              <a:defRPr/>
            </a:lvl9pPr>
          </a:lstStyle>
          <a:p>
            <a:endParaRPr/>
          </a:p>
        </p:txBody>
      </p:sp>
      <p:sp>
        <p:nvSpPr>
          <p:cNvPr id="101" name="Google Shape;101;p20"/>
          <p:cNvSpPr/>
          <p:nvPr/>
        </p:nvSpPr>
        <p:spPr>
          <a:xfrm>
            <a:off x="16446824" y="9716468"/>
            <a:ext cx="1841000" cy="570500"/>
          </a:xfrm>
          <a:prstGeom prst="rect">
            <a:avLst/>
          </a:prstGeom>
          <a:solidFill>
            <a:schemeClr val="lt1"/>
          </a:solidFill>
          <a:ln>
            <a:noFill/>
          </a:ln>
        </p:spPr>
        <p:txBody>
          <a:bodyPr spcFirstLastPara="1" wrap="square" lIns="91416" tIns="45708" rIns="91416" bIns="45708"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833"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1981513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ULLET_ICON_Title, Subtitle, and Content 1">
  <p:cSld name="BULLET_ICON_Title, Subtitle, and Content 1">
    <p:spTree>
      <p:nvGrpSpPr>
        <p:cNvPr id="1" name="Shape 102"/>
        <p:cNvGrpSpPr/>
        <p:nvPr/>
      </p:nvGrpSpPr>
      <p:grpSpPr>
        <a:xfrm>
          <a:off x="0" y="0"/>
          <a:ext cx="0" cy="0"/>
          <a:chOff x="0" y="0"/>
          <a:chExt cx="0" cy="0"/>
        </a:xfrm>
      </p:grpSpPr>
      <p:sp>
        <p:nvSpPr>
          <p:cNvPr id="103" name="Google Shape;103;p21"/>
          <p:cNvSpPr txBox="1">
            <a:spLocks noGrp="1"/>
          </p:cNvSpPr>
          <p:nvPr>
            <p:ph type="title"/>
          </p:nvPr>
        </p:nvSpPr>
        <p:spPr>
          <a:xfrm>
            <a:off x="830581" y="868682"/>
            <a:ext cx="16627001" cy="985001"/>
          </a:xfrm>
          <a:prstGeom prst="rect">
            <a:avLst/>
          </a:prstGeom>
          <a:noFill/>
          <a:ln>
            <a:noFill/>
          </a:ln>
        </p:spPr>
        <p:txBody>
          <a:bodyPr spcFirstLastPara="1" wrap="square" lIns="91425" tIns="45700" rIns="91425" bIns="45700" anchor="b" anchorCtr="0">
            <a:noAutofit/>
          </a:bodyPr>
          <a:lstStyle>
            <a:lvl1pPr lvl="0" algn="ctr" rtl="0">
              <a:lnSpc>
                <a:spcPct val="90000"/>
              </a:lnSpc>
              <a:spcBef>
                <a:spcPts val="0"/>
              </a:spcBef>
              <a:spcAft>
                <a:spcPts val="0"/>
              </a:spcAft>
              <a:buClr>
                <a:schemeClr val="dk2"/>
              </a:buClr>
              <a:buSzPts val="1400"/>
              <a:buFont typeface="Trebuchet MS"/>
              <a:buNone/>
              <a:defRPr sz="4667">
                <a:solidFill>
                  <a:schemeClr val="dk2"/>
                </a:solidFill>
              </a:defRPr>
            </a:lvl1pPr>
            <a:lvl2pPr lvl="1" algn="l" rtl="0">
              <a:lnSpc>
                <a:spcPct val="100000"/>
              </a:lnSpc>
              <a:spcBef>
                <a:spcPts val="0"/>
              </a:spcBef>
              <a:spcAft>
                <a:spcPts val="0"/>
              </a:spcAft>
              <a:buClr>
                <a:srgbClr val="73B900"/>
              </a:buClr>
              <a:buSzPts val="1400"/>
              <a:buFont typeface="Arial"/>
              <a:buNone/>
              <a:defRPr/>
            </a:lvl2pPr>
            <a:lvl3pPr lvl="2" algn="l" rtl="0">
              <a:lnSpc>
                <a:spcPct val="100000"/>
              </a:lnSpc>
              <a:spcBef>
                <a:spcPts val="0"/>
              </a:spcBef>
              <a:spcAft>
                <a:spcPts val="0"/>
              </a:spcAft>
              <a:buClr>
                <a:srgbClr val="73B900"/>
              </a:buClr>
              <a:buSzPts val="1400"/>
              <a:buFont typeface="Arial"/>
              <a:buNone/>
              <a:defRPr/>
            </a:lvl3pPr>
            <a:lvl4pPr lvl="3" algn="l" rtl="0">
              <a:lnSpc>
                <a:spcPct val="100000"/>
              </a:lnSpc>
              <a:spcBef>
                <a:spcPts val="0"/>
              </a:spcBef>
              <a:spcAft>
                <a:spcPts val="0"/>
              </a:spcAft>
              <a:buClr>
                <a:srgbClr val="73B900"/>
              </a:buClr>
              <a:buSzPts val="1400"/>
              <a:buFont typeface="Arial"/>
              <a:buNone/>
              <a:defRPr/>
            </a:lvl4pPr>
            <a:lvl5pPr lvl="4" algn="l" rtl="0">
              <a:lnSpc>
                <a:spcPct val="100000"/>
              </a:lnSpc>
              <a:spcBef>
                <a:spcPts val="0"/>
              </a:spcBef>
              <a:spcAft>
                <a:spcPts val="0"/>
              </a:spcAft>
              <a:buClr>
                <a:srgbClr val="73B900"/>
              </a:buClr>
              <a:buSzPts val="1400"/>
              <a:buFont typeface="Arial"/>
              <a:buNone/>
              <a:defRPr/>
            </a:lvl5pPr>
            <a:lvl6pPr lvl="5" algn="l" rtl="0">
              <a:lnSpc>
                <a:spcPct val="100000"/>
              </a:lnSpc>
              <a:spcBef>
                <a:spcPts val="0"/>
              </a:spcBef>
              <a:spcAft>
                <a:spcPts val="0"/>
              </a:spcAft>
              <a:buClr>
                <a:srgbClr val="73B900"/>
              </a:buClr>
              <a:buSzPts val="1400"/>
              <a:buFont typeface="Arial"/>
              <a:buNone/>
              <a:defRPr/>
            </a:lvl6pPr>
            <a:lvl7pPr lvl="6" algn="l" rtl="0">
              <a:lnSpc>
                <a:spcPct val="100000"/>
              </a:lnSpc>
              <a:spcBef>
                <a:spcPts val="0"/>
              </a:spcBef>
              <a:spcAft>
                <a:spcPts val="0"/>
              </a:spcAft>
              <a:buClr>
                <a:srgbClr val="73B900"/>
              </a:buClr>
              <a:buSzPts val="1400"/>
              <a:buFont typeface="Arial"/>
              <a:buNone/>
              <a:defRPr/>
            </a:lvl7pPr>
            <a:lvl8pPr lvl="7" algn="l" rtl="0">
              <a:lnSpc>
                <a:spcPct val="100000"/>
              </a:lnSpc>
              <a:spcBef>
                <a:spcPts val="0"/>
              </a:spcBef>
              <a:spcAft>
                <a:spcPts val="0"/>
              </a:spcAft>
              <a:buClr>
                <a:srgbClr val="73B900"/>
              </a:buClr>
              <a:buSzPts val="1400"/>
              <a:buFont typeface="Arial"/>
              <a:buNone/>
              <a:defRPr/>
            </a:lvl8pPr>
            <a:lvl9pPr lvl="8" algn="l" rtl="0">
              <a:lnSpc>
                <a:spcPct val="100000"/>
              </a:lnSpc>
              <a:spcBef>
                <a:spcPts val="0"/>
              </a:spcBef>
              <a:spcAft>
                <a:spcPts val="0"/>
              </a:spcAft>
              <a:buClr>
                <a:srgbClr val="73B900"/>
              </a:buClr>
              <a:buSzPts val="1400"/>
              <a:buFont typeface="Arial"/>
              <a:buNone/>
              <a:defRPr/>
            </a:lvl9pPr>
          </a:lstStyle>
          <a:p>
            <a:endParaRPr/>
          </a:p>
        </p:txBody>
      </p:sp>
      <p:sp>
        <p:nvSpPr>
          <p:cNvPr id="104" name="Google Shape;104;p21"/>
          <p:cNvSpPr txBox="1">
            <a:spLocks noGrp="1"/>
          </p:cNvSpPr>
          <p:nvPr>
            <p:ph type="body" idx="1"/>
          </p:nvPr>
        </p:nvSpPr>
        <p:spPr>
          <a:xfrm>
            <a:off x="861251" y="3505059"/>
            <a:ext cx="16581000" cy="6198000"/>
          </a:xfrm>
          <a:prstGeom prst="rect">
            <a:avLst/>
          </a:prstGeom>
          <a:noFill/>
          <a:ln>
            <a:noFill/>
          </a:ln>
        </p:spPr>
        <p:txBody>
          <a:bodyPr spcFirstLastPara="1" wrap="square" lIns="91425" tIns="45700" rIns="91425" bIns="45700" anchor="t" anchorCtr="0">
            <a:noAutofit/>
          </a:bodyPr>
          <a:lstStyle>
            <a:lvl1pPr marL="761993" lvl="0" indent="-492120" algn="l" rtl="0">
              <a:lnSpc>
                <a:spcPct val="90000"/>
              </a:lnSpc>
              <a:spcBef>
                <a:spcPts val="1500"/>
              </a:spcBef>
              <a:spcAft>
                <a:spcPts val="0"/>
              </a:spcAft>
              <a:buClr>
                <a:schemeClr val="dk1"/>
              </a:buClr>
              <a:buSzPts val="1050"/>
              <a:buFont typeface="Trebuchet MS"/>
              <a:buChar char="•"/>
              <a:defRPr sz="2334">
                <a:solidFill>
                  <a:schemeClr val="accent4"/>
                </a:solidFill>
              </a:defRPr>
            </a:lvl1pPr>
            <a:lvl2pPr marL="1523985" lvl="1" indent="-476246" algn="l" rtl="0">
              <a:lnSpc>
                <a:spcPct val="90000"/>
              </a:lnSpc>
              <a:spcBef>
                <a:spcPts val="1500"/>
              </a:spcBef>
              <a:spcAft>
                <a:spcPts val="0"/>
              </a:spcAft>
              <a:buClr>
                <a:schemeClr val="dk1"/>
              </a:buClr>
              <a:buSzPts val="900"/>
              <a:buFont typeface="Trebuchet MS"/>
              <a:buChar char="•"/>
              <a:defRPr sz="2000">
                <a:solidFill>
                  <a:schemeClr val="accent4"/>
                </a:solidFill>
              </a:defRPr>
            </a:lvl2pPr>
            <a:lvl3pPr marL="2285978" lvl="2" indent="-468308" algn="l" rtl="0">
              <a:lnSpc>
                <a:spcPct val="90000"/>
              </a:lnSpc>
              <a:spcBef>
                <a:spcPts val="1500"/>
              </a:spcBef>
              <a:spcAft>
                <a:spcPts val="0"/>
              </a:spcAft>
              <a:buClr>
                <a:schemeClr val="dk1"/>
              </a:buClr>
              <a:buSzPts val="825"/>
              <a:buFont typeface="Trebuchet MS"/>
              <a:buChar char="•"/>
              <a:defRPr sz="1833">
                <a:solidFill>
                  <a:schemeClr val="accent4"/>
                </a:solidFill>
              </a:defRPr>
            </a:lvl3pPr>
            <a:lvl4pPr marL="3047970" lvl="3" indent="-460371" algn="l" rtl="0">
              <a:lnSpc>
                <a:spcPct val="100000"/>
              </a:lnSpc>
              <a:spcBef>
                <a:spcPts val="1500"/>
              </a:spcBef>
              <a:spcAft>
                <a:spcPts val="0"/>
              </a:spcAft>
              <a:buClr>
                <a:schemeClr val="dk1"/>
              </a:buClr>
              <a:buSzPts val="750"/>
              <a:buFont typeface="Trebuchet MS"/>
              <a:buChar char="•"/>
              <a:defRPr sz="1667">
                <a:solidFill>
                  <a:schemeClr val="accent4"/>
                </a:solidFill>
                <a:latin typeface="Trebuchet MS"/>
                <a:ea typeface="Trebuchet MS"/>
                <a:cs typeface="Trebuchet MS"/>
                <a:sym typeface="Trebuchet MS"/>
              </a:defRPr>
            </a:lvl4pPr>
            <a:lvl5pPr marL="3809963" lvl="4" indent="-592661" algn="l" rtl="0">
              <a:lnSpc>
                <a:spcPct val="100000"/>
              </a:lnSpc>
              <a:spcBef>
                <a:spcPts val="666"/>
              </a:spcBef>
              <a:spcAft>
                <a:spcPts val="0"/>
              </a:spcAft>
              <a:buClr>
                <a:schemeClr val="dk1"/>
              </a:buClr>
              <a:buSzPts val="2000"/>
              <a:buFont typeface="Noto Sans Symbols"/>
              <a:buChar char="▪"/>
              <a:defRPr>
                <a:solidFill>
                  <a:schemeClr val="lt1"/>
                </a:solidFill>
              </a:defRPr>
            </a:lvl5pPr>
            <a:lvl6pPr marL="4571955" lvl="5" indent="-571494" algn="l" rtl="0">
              <a:lnSpc>
                <a:spcPct val="100000"/>
              </a:lnSpc>
              <a:spcBef>
                <a:spcPts val="600"/>
              </a:spcBef>
              <a:spcAft>
                <a:spcPts val="0"/>
              </a:spcAft>
              <a:buClr>
                <a:schemeClr val="dk2"/>
              </a:buClr>
              <a:buSzPts val="1800"/>
              <a:buFont typeface="Trebuchet MS"/>
              <a:buChar char="»"/>
              <a:defRPr/>
            </a:lvl6pPr>
            <a:lvl7pPr marL="5333946" lvl="6" indent="-571494" algn="l" rtl="0">
              <a:lnSpc>
                <a:spcPct val="100000"/>
              </a:lnSpc>
              <a:spcBef>
                <a:spcPts val="600"/>
              </a:spcBef>
              <a:spcAft>
                <a:spcPts val="0"/>
              </a:spcAft>
              <a:buClr>
                <a:schemeClr val="dk2"/>
              </a:buClr>
              <a:buSzPts val="1800"/>
              <a:buFont typeface="Trebuchet MS"/>
              <a:buChar char="»"/>
              <a:defRPr/>
            </a:lvl7pPr>
            <a:lvl8pPr marL="6095939" lvl="7" indent="-571494" algn="l" rtl="0">
              <a:lnSpc>
                <a:spcPct val="100000"/>
              </a:lnSpc>
              <a:spcBef>
                <a:spcPts val="600"/>
              </a:spcBef>
              <a:spcAft>
                <a:spcPts val="0"/>
              </a:spcAft>
              <a:buClr>
                <a:schemeClr val="dk2"/>
              </a:buClr>
              <a:buSzPts val="1800"/>
              <a:buFont typeface="Trebuchet MS"/>
              <a:buChar char="»"/>
              <a:defRPr/>
            </a:lvl8pPr>
            <a:lvl9pPr marL="6857931" lvl="8" indent="-571494" algn="l" rtl="0">
              <a:lnSpc>
                <a:spcPct val="100000"/>
              </a:lnSpc>
              <a:spcBef>
                <a:spcPts val="600"/>
              </a:spcBef>
              <a:spcAft>
                <a:spcPts val="0"/>
              </a:spcAft>
              <a:buClr>
                <a:schemeClr val="dk2"/>
              </a:buClr>
              <a:buSzPts val="1800"/>
              <a:buFont typeface="Trebuchet MS"/>
              <a:buChar char="»"/>
              <a:defRPr/>
            </a:lvl9pPr>
          </a:lstStyle>
          <a:p>
            <a:endParaRPr/>
          </a:p>
        </p:txBody>
      </p:sp>
      <p:sp>
        <p:nvSpPr>
          <p:cNvPr id="105" name="Google Shape;105;p21"/>
          <p:cNvSpPr txBox="1">
            <a:spLocks noGrp="1"/>
          </p:cNvSpPr>
          <p:nvPr>
            <p:ph type="body" idx="2"/>
          </p:nvPr>
        </p:nvSpPr>
        <p:spPr>
          <a:xfrm>
            <a:off x="830581" y="1813562"/>
            <a:ext cx="16627001" cy="876000"/>
          </a:xfrm>
          <a:prstGeom prst="rect">
            <a:avLst/>
          </a:prstGeom>
          <a:noFill/>
          <a:ln>
            <a:noFill/>
          </a:ln>
        </p:spPr>
        <p:txBody>
          <a:bodyPr spcFirstLastPara="1" wrap="square" lIns="91425" tIns="45700" rIns="91425" bIns="45700" anchor="t" anchorCtr="0">
            <a:noAutofit/>
          </a:bodyPr>
          <a:lstStyle>
            <a:lvl1pPr marL="761993" lvl="0" indent="-380996" algn="ctr" rtl="0">
              <a:lnSpc>
                <a:spcPct val="90000"/>
              </a:lnSpc>
              <a:spcBef>
                <a:spcPts val="1500"/>
              </a:spcBef>
              <a:spcAft>
                <a:spcPts val="0"/>
              </a:spcAft>
              <a:buSzPts val="1800"/>
              <a:buFont typeface="Trebuchet MS"/>
              <a:buNone/>
              <a:defRPr sz="3000" b="0">
                <a:solidFill>
                  <a:schemeClr val="lt2"/>
                </a:solidFill>
                <a:latin typeface="Trebuchet MS"/>
                <a:ea typeface="Trebuchet MS"/>
                <a:cs typeface="Trebuchet MS"/>
                <a:sym typeface="Trebuchet MS"/>
              </a:defRPr>
            </a:lvl1pPr>
            <a:lvl2pPr marL="1523985" lvl="1" indent="-380996" algn="ctr" rtl="0">
              <a:lnSpc>
                <a:spcPct val="90000"/>
              </a:lnSpc>
              <a:spcBef>
                <a:spcPts val="1500"/>
              </a:spcBef>
              <a:spcAft>
                <a:spcPts val="0"/>
              </a:spcAft>
              <a:buSzPts val="2800"/>
              <a:buFont typeface="Trebuchet MS"/>
              <a:buNone/>
              <a:defRPr sz="4667">
                <a:solidFill>
                  <a:schemeClr val="lt2"/>
                </a:solidFill>
                <a:latin typeface="Trebuchet MS"/>
                <a:ea typeface="Trebuchet MS"/>
                <a:cs typeface="Trebuchet MS"/>
                <a:sym typeface="Trebuchet MS"/>
              </a:defRPr>
            </a:lvl2pPr>
            <a:lvl3pPr marL="2285978" lvl="2" indent="-380996" algn="ctr" rtl="0">
              <a:lnSpc>
                <a:spcPct val="90000"/>
              </a:lnSpc>
              <a:spcBef>
                <a:spcPts val="1500"/>
              </a:spcBef>
              <a:spcAft>
                <a:spcPts val="0"/>
              </a:spcAft>
              <a:buSzPts val="2800"/>
              <a:buFont typeface="Trebuchet MS"/>
              <a:buNone/>
              <a:defRPr sz="4667">
                <a:solidFill>
                  <a:schemeClr val="lt2"/>
                </a:solidFill>
                <a:latin typeface="Trebuchet MS"/>
                <a:ea typeface="Trebuchet MS"/>
                <a:cs typeface="Trebuchet MS"/>
                <a:sym typeface="Trebuchet MS"/>
              </a:defRPr>
            </a:lvl3pPr>
            <a:lvl4pPr marL="3047970" lvl="3" indent="-380996" algn="ctr" rtl="0">
              <a:lnSpc>
                <a:spcPct val="100000"/>
              </a:lnSpc>
              <a:spcBef>
                <a:spcPts val="1500"/>
              </a:spcBef>
              <a:spcAft>
                <a:spcPts val="0"/>
              </a:spcAft>
              <a:buClr>
                <a:schemeClr val="lt2"/>
              </a:buClr>
              <a:buSzPts val="2800"/>
              <a:buFont typeface="Trebuchet MS"/>
              <a:buNone/>
              <a:defRPr sz="4667">
                <a:solidFill>
                  <a:schemeClr val="lt2"/>
                </a:solidFill>
                <a:latin typeface="Trebuchet MS"/>
                <a:ea typeface="Trebuchet MS"/>
                <a:cs typeface="Trebuchet MS"/>
                <a:sym typeface="Trebuchet MS"/>
              </a:defRPr>
            </a:lvl4pPr>
            <a:lvl5pPr marL="3809963" lvl="4" indent="-380996" algn="ctr" rtl="0">
              <a:lnSpc>
                <a:spcPct val="100000"/>
              </a:lnSpc>
              <a:spcBef>
                <a:spcPts val="933"/>
              </a:spcBef>
              <a:spcAft>
                <a:spcPts val="0"/>
              </a:spcAft>
              <a:buClr>
                <a:schemeClr val="lt2"/>
              </a:buClr>
              <a:buSzPts val="2800"/>
              <a:buFont typeface="Trebuchet MS"/>
              <a:buNone/>
              <a:defRPr sz="4667">
                <a:solidFill>
                  <a:schemeClr val="lt2"/>
                </a:solidFill>
                <a:latin typeface="Trebuchet MS"/>
                <a:ea typeface="Trebuchet MS"/>
                <a:cs typeface="Trebuchet MS"/>
                <a:sym typeface="Trebuchet MS"/>
              </a:defRPr>
            </a:lvl5pPr>
            <a:lvl6pPr marL="4571955" lvl="5" indent="-571494" algn="l" rtl="0">
              <a:lnSpc>
                <a:spcPct val="100000"/>
              </a:lnSpc>
              <a:spcBef>
                <a:spcPts val="600"/>
              </a:spcBef>
              <a:spcAft>
                <a:spcPts val="0"/>
              </a:spcAft>
              <a:buClr>
                <a:schemeClr val="dk2"/>
              </a:buClr>
              <a:buSzPts val="1800"/>
              <a:buFont typeface="Trebuchet MS"/>
              <a:buChar char="»"/>
              <a:defRPr/>
            </a:lvl6pPr>
            <a:lvl7pPr marL="5333946" lvl="6" indent="-571494" algn="l" rtl="0">
              <a:lnSpc>
                <a:spcPct val="100000"/>
              </a:lnSpc>
              <a:spcBef>
                <a:spcPts val="600"/>
              </a:spcBef>
              <a:spcAft>
                <a:spcPts val="0"/>
              </a:spcAft>
              <a:buClr>
                <a:schemeClr val="dk2"/>
              </a:buClr>
              <a:buSzPts val="1800"/>
              <a:buFont typeface="Trebuchet MS"/>
              <a:buChar char="»"/>
              <a:defRPr/>
            </a:lvl7pPr>
            <a:lvl8pPr marL="6095939" lvl="7" indent="-571494" algn="l" rtl="0">
              <a:lnSpc>
                <a:spcPct val="100000"/>
              </a:lnSpc>
              <a:spcBef>
                <a:spcPts val="600"/>
              </a:spcBef>
              <a:spcAft>
                <a:spcPts val="0"/>
              </a:spcAft>
              <a:buClr>
                <a:schemeClr val="dk2"/>
              </a:buClr>
              <a:buSzPts val="1800"/>
              <a:buFont typeface="Trebuchet MS"/>
              <a:buChar char="»"/>
              <a:defRPr/>
            </a:lvl8pPr>
            <a:lvl9pPr marL="6857931" lvl="8" indent="-571494" algn="l" rtl="0">
              <a:lnSpc>
                <a:spcPct val="100000"/>
              </a:lnSpc>
              <a:spcBef>
                <a:spcPts val="600"/>
              </a:spcBef>
              <a:spcAft>
                <a:spcPts val="0"/>
              </a:spcAft>
              <a:buClr>
                <a:schemeClr val="dk2"/>
              </a:buClr>
              <a:buSzPts val="1800"/>
              <a:buFont typeface="Trebuchet MS"/>
              <a:buChar char="»"/>
              <a:defRPr/>
            </a:lvl9pPr>
          </a:lstStyle>
          <a:p>
            <a:endParaRPr/>
          </a:p>
        </p:txBody>
      </p:sp>
    </p:spTree>
    <p:extLst>
      <p:ext uri="{BB962C8B-B14F-4D97-AF65-F5344CB8AC3E}">
        <p14:creationId xmlns:p14="http://schemas.microsoft.com/office/powerpoint/2010/main" val="534143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Subtitle, and Content with CONFIDENTIAL">
  <p:cSld name="Title, Subtitle, and Content with CONFIDENTIAL">
    <p:spTree>
      <p:nvGrpSpPr>
        <p:cNvPr id="1" name="Shape 106"/>
        <p:cNvGrpSpPr/>
        <p:nvPr/>
      </p:nvGrpSpPr>
      <p:grpSpPr>
        <a:xfrm>
          <a:off x="0" y="0"/>
          <a:ext cx="0" cy="0"/>
          <a:chOff x="0" y="0"/>
          <a:chExt cx="0" cy="0"/>
        </a:xfrm>
      </p:grpSpPr>
      <p:sp>
        <p:nvSpPr>
          <p:cNvPr id="107" name="Google Shape;107;p22"/>
          <p:cNvSpPr txBox="1">
            <a:spLocks noGrp="1"/>
          </p:cNvSpPr>
          <p:nvPr>
            <p:ph type="title"/>
          </p:nvPr>
        </p:nvSpPr>
        <p:spPr>
          <a:xfrm>
            <a:off x="830581" y="1102043"/>
            <a:ext cx="16627001" cy="985001"/>
          </a:xfrm>
          <a:prstGeom prst="rect">
            <a:avLst/>
          </a:prstGeom>
          <a:noFill/>
          <a:ln>
            <a:noFill/>
          </a:ln>
        </p:spPr>
        <p:txBody>
          <a:bodyPr spcFirstLastPara="1" wrap="square" lIns="91450" tIns="45700" rIns="91450" bIns="45700" anchor="b" anchorCtr="0">
            <a:noAutofit/>
          </a:bodyPr>
          <a:lstStyle>
            <a:lvl1pPr lvl="0" algn="ctr" rtl="0">
              <a:lnSpc>
                <a:spcPct val="90000"/>
              </a:lnSpc>
              <a:spcBef>
                <a:spcPts val="0"/>
              </a:spcBef>
              <a:spcAft>
                <a:spcPts val="0"/>
              </a:spcAft>
              <a:buSzPts val="1400"/>
              <a:buNone/>
              <a:defRPr>
                <a:solidFill>
                  <a:schemeClr val="dk2"/>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8" name="Google Shape;108;p22"/>
          <p:cNvSpPr txBox="1">
            <a:spLocks noGrp="1"/>
          </p:cNvSpPr>
          <p:nvPr>
            <p:ph type="body" idx="1"/>
          </p:nvPr>
        </p:nvSpPr>
        <p:spPr>
          <a:xfrm>
            <a:off x="853440" y="3505059"/>
            <a:ext cx="16581000" cy="6198000"/>
          </a:xfrm>
          <a:prstGeom prst="rect">
            <a:avLst/>
          </a:prstGeom>
          <a:noFill/>
          <a:ln>
            <a:noFill/>
          </a:ln>
        </p:spPr>
        <p:txBody>
          <a:bodyPr spcFirstLastPara="1" wrap="square" lIns="91450" tIns="45700" rIns="91450" bIns="45700" anchor="t" anchorCtr="0">
            <a:noAutofit/>
          </a:bodyPr>
          <a:lstStyle>
            <a:lvl1pPr marL="761993" lvl="0" indent="-380996" algn="l" rtl="0">
              <a:lnSpc>
                <a:spcPct val="90000"/>
              </a:lnSpc>
              <a:spcBef>
                <a:spcPts val="1667"/>
              </a:spcBef>
              <a:spcAft>
                <a:spcPts val="0"/>
              </a:spcAft>
              <a:buClr>
                <a:schemeClr val="dk1"/>
              </a:buClr>
              <a:buSzPts val="2000"/>
              <a:buFont typeface="Trebuchet MS"/>
              <a:buNone/>
              <a:defRPr sz="3333">
                <a:solidFill>
                  <a:schemeClr val="dk2"/>
                </a:solidFill>
              </a:defRPr>
            </a:lvl1pPr>
            <a:lvl2pPr marL="1523985" lvl="1" indent="-380996" algn="l" rtl="0">
              <a:lnSpc>
                <a:spcPct val="90000"/>
              </a:lnSpc>
              <a:spcBef>
                <a:spcPts val="1667"/>
              </a:spcBef>
              <a:spcAft>
                <a:spcPts val="0"/>
              </a:spcAft>
              <a:buClr>
                <a:schemeClr val="dk1"/>
              </a:buClr>
              <a:buSzPts val="1800"/>
              <a:buFont typeface="Trebuchet MS"/>
              <a:buNone/>
              <a:defRPr sz="3000">
                <a:solidFill>
                  <a:schemeClr val="dk2"/>
                </a:solidFill>
              </a:defRPr>
            </a:lvl2pPr>
            <a:lvl3pPr marL="2285978" lvl="2" indent="-380996" algn="l" rtl="0">
              <a:lnSpc>
                <a:spcPct val="90000"/>
              </a:lnSpc>
              <a:spcBef>
                <a:spcPts val="1667"/>
              </a:spcBef>
              <a:spcAft>
                <a:spcPts val="0"/>
              </a:spcAft>
              <a:buClr>
                <a:schemeClr val="dk1"/>
              </a:buClr>
              <a:buSzPts val="1600"/>
              <a:buFont typeface="Trebuchet MS"/>
              <a:buNone/>
              <a:defRPr sz="2667">
                <a:solidFill>
                  <a:schemeClr val="dk2"/>
                </a:solidFill>
              </a:defRPr>
            </a:lvl3pPr>
            <a:lvl4pPr marL="3047970" lvl="3" indent="-571494" algn="l" rtl="0">
              <a:spcBef>
                <a:spcPts val="1667"/>
              </a:spcBef>
              <a:spcAft>
                <a:spcPts val="0"/>
              </a:spcAft>
              <a:buClr>
                <a:schemeClr val="dk1"/>
              </a:buClr>
              <a:buSzPts val="1800"/>
              <a:buFont typeface="Noto Sans Symbols"/>
              <a:buChar char="▪"/>
              <a:defRPr sz="3000">
                <a:solidFill>
                  <a:schemeClr val="lt1"/>
                </a:solidFill>
              </a:defRPr>
            </a:lvl4pPr>
            <a:lvl5pPr marL="3809963" lvl="4" indent="-592661" algn="l" rtl="0">
              <a:spcBef>
                <a:spcPts val="666"/>
              </a:spcBef>
              <a:spcAft>
                <a:spcPts val="0"/>
              </a:spcAft>
              <a:buClr>
                <a:schemeClr val="dk1"/>
              </a:buClr>
              <a:buSzPts val="2000"/>
              <a:buFont typeface="Noto Sans Symbols"/>
              <a:buChar char="▪"/>
              <a:defRPr>
                <a:solidFill>
                  <a:schemeClr val="lt1"/>
                </a:solidFill>
              </a:defRPr>
            </a:lvl5pPr>
            <a:lvl6pPr marL="4571955" lvl="5" indent="-571494" algn="l" rtl="0">
              <a:spcBef>
                <a:spcPts val="666"/>
              </a:spcBef>
              <a:spcAft>
                <a:spcPts val="0"/>
              </a:spcAft>
              <a:buClr>
                <a:schemeClr val="dk2"/>
              </a:buClr>
              <a:buSzPts val="1800"/>
              <a:buChar char="»"/>
              <a:defRPr/>
            </a:lvl6pPr>
            <a:lvl7pPr marL="5333946" lvl="6" indent="-571494" algn="l" rtl="0">
              <a:spcBef>
                <a:spcPts val="666"/>
              </a:spcBef>
              <a:spcAft>
                <a:spcPts val="0"/>
              </a:spcAft>
              <a:buClr>
                <a:schemeClr val="dk2"/>
              </a:buClr>
              <a:buSzPts val="1800"/>
              <a:buChar char="»"/>
              <a:defRPr/>
            </a:lvl7pPr>
            <a:lvl8pPr marL="6095939" lvl="7" indent="-571494" algn="l" rtl="0">
              <a:spcBef>
                <a:spcPts val="666"/>
              </a:spcBef>
              <a:spcAft>
                <a:spcPts val="0"/>
              </a:spcAft>
              <a:buClr>
                <a:schemeClr val="dk2"/>
              </a:buClr>
              <a:buSzPts val="1800"/>
              <a:buChar char="»"/>
              <a:defRPr/>
            </a:lvl8pPr>
            <a:lvl9pPr marL="6857931" lvl="8" indent="-571494" algn="l" rtl="0">
              <a:spcBef>
                <a:spcPts val="666"/>
              </a:spcBef>
              <a:spcAft>
                <a:spcPts val="0"/>
              </a:spcAft>
              <a:buClr>
                <a:schemeClr val="dk2"/>
              </a:buClr>
              <a:buSzPts val="1800"/>
              <a:buChar char="»"/>
              <a:defRPr/>
            </a:lvl9pPr>
          </a:lstStyle>
          <a:p>
            <a:endParaRPr/>
          </a:p>
        </p:txBody>
      </p:sp>
      <p:sp>
        <p:nvSpPr>
          <p:cNvPr id="109" name="Google Shape;109;p22"/>
          <p:cNvSpPr txBox="1">
            <a:spLocks noGrp="1"/>
          </p:cNvSpPr>
          <p:nvPr>
            <p:ph type="body" idx="2"/>
          </p:nvPr>
        </p:nvSpPr>
        <p:spPr>
          <a:xfrm>
            <a:off x="830581" y="1972221"/>
            <a:ext cx="16627001" cy="876000"/>
          </a:xfrm>
          <a:prstGeom prst="rect">
            <a:avLst/>
          </a:prstGeom>
          <a:noFill/>
          <a:ln>
            <a:noFill/>
          </a:ln>
        </p:spPr>
        <p:txBody>
          <a:bodyPr spcFirstLastPara="1" wrap="square" lIns="91450" tIns="45700" rIns="91450" bIns="45700" anchor="t" anchorCtr="0">
            <a:noAutofit/>
          </a:bodyPr>
          <a:lstStyle>
            <a:lvl1pPr marL="761993" lvl="0" indent="-380996" algn="ctr" rtl="0">
              <a:lnSpc>
                <a:spcPct val="90000"/>
              </a:lnSpc>
              <a:spcBef>
                <a:spcPts val="1667"/>
              </a:spcBef>
              <a:spcAft>
                <a:spcPts val="0"/>
              </a:spcAft>
              <a:buSzPts val="2400"/>
              <a:buFont typeface="Trebuchet MS"/>
              <a:buNone/>
              <a:defRPr sz="4001" b="0">
                <a:solidFill>
                  <a:schemeClr val="lt2"/>
                </a:solidFill>
                <a:latin typeface="Trebuchet MS"/>
                <a:ea typeface="Trebuchet MS"/>
                <a:cs typeface="Trebuchet MS"/>
                <a:sym typeface="Trebuchet MS"/>
              </a:defRPr>
            </a:lvl1pPr>
            <a:lvl2pPr marL="1523985" lvl="1" indent="-380996" algn="ctr" rtl="0">
              <a:lnSpc>
                <a:spcPct val="90000"/>
              </a:lnSpc>
              <a:spcBef>
                <a:spcPts val="1667"/>
              </a:spcBef>
              <a:spcAft>
                <a:spcPts val="0"/>
              </a:spcAft>
              <a:buSzPts val="2800"/>
              <a:buFont typeface="Trebuchet MS"/>
              <a:buNone/>
              <a:defRPr sz="4667">
                <a:solidFill>
                  <a:schemeClr val="lt2"/>
                </a:solidFill>
                <a:latin typeface="Trebuchet MS"/>
                <a:ea typeface="Trebuchet MS"/>
                <a:cs typeface="Trebuchet MS"/>
                <a:sym typeface="Trebuchet MS"/>
              </a:defRPr>
            </a:lvl2pPr>
            <a:lvl3pPr marL="2285978" lvl="2" indent="-380996" algn="ctr" rtl="0">
              <a:lnSpc>
                <a:spcPct val="90000"/>
              </a:lnSpc>
              <a:spcBef>
                <a:spcPts val="1667"/>
              </a:spcBef>
              <a:spcAft>
                <a:spcPts val="0"/>
              </a:spcAft>
              <a:buSzPts val="2800"/>
              <a:buFont typeface="Trebuchet MS"/>
              <a:buNone/>
              <a:defRPr sz="4667">
                <a:solidFill>
                  <a:schemeClr val="lt2"/>
                </a:solidFill>
                <a:latin typeface="Trebuchet MS"/>
                <a:ea typeface="Trebuchet MS"/>
                <a:cs typeface="Trebuchet MS"/>
                <a:sym typeface="Trebuchet MS"/>
              </a:defRPr>
            </a:lvl3pPr>
            <a:lvl4pPr marL="3047970" lvl="3" indent="-380996" algn="ctr" rtl="0">
              <a:spcBef>
                <a:spcPts val="1667"/>
              </a:spcBef>
              <a:spcAft>
                <a:spcPts val="0"/>
              </a:spcAft>
              <a:buClr>
                <a:schemeClr val="lt2"/>
              </a:buClr>
              <a:buSzPts val="2800"/>
              <a:buFont typeface="Trebuchet MS"/>
              <a:buNone/>
              <a:defRPr sz="4667">
                <a:solidFill>
                  <a:schemeClr val="lt2"/>
                </a:solidFill>
                <a:latin typeface="Trebuchet MS"/>
                <a:ea typeface="Trebuchet MS"/>
                <a:cs typeface="Trebuchet MS"/>
                <a:sym typeface="Trebuchet MS"/>
              </a:defRPr>
            </a:lvl4pPr>
            <a:lvl5pPr marL="3809963" lvl="4" indent="-380996" algn="ctr" rtl="0">
              <a:spcBef>
                <a:spcPts val="1001"/>
              </a:spcBef>
              <a:spcAft>
                <a:spcPts val="0"/>
              </a:spcAft>
              <a:buClr>
                <a:schemeClr val="lt2"/>
              </a:buClr>
              <a:buSzPts val="2800"/>
              <a:buFont typeface="Trebuchet MS"/>
              <a:buNone/>
              <a:defRPr sz="4667">
                <a:solidFill>
                  <a:schemeClr val="lt2"/>
                </a:solidFill>
                <a:latin typeface="Trebuchet MS"/>
                <a:ea typeface="Trebuchet MS"/>
                <a:cs typeface="Trebuchet MS"/>
                <a:sym typeface="Trebuchet MS"/>
              </a:defRPr>
            </a:lvl5pPr>
            <a:lvl6pPr marL="4571955" lvl="5" indent="-571494" algn="l" rtl="0">
              <a:spcBef>
                <a:spcPts val="666"/>
              </a:spcBef>
              <a:spcAft>
                <a:spcPts val="0"/>
              </a:spcAft>
              <a:buClr>
                <a:schemeClr val="dk2"/>
              </a:buClr>
              <a:buSzPts val="1800"/>
              <a:buChar char="»"/>
              <a:defRPr/>
            </a:lvl6pPr>
            <a:lvl7pPr marL="5333946" lvl="6" indent="-571494" algn="l" rtl="0">
              <a:spcBef>
                <a:spcPts val="666"/>
              </a:spcBef>
              <a:spcAft>
                <a:spcPts val="0"/>
              </a:spcAft>
              <a:buClr>
                <a:schemeClr val="dk2"/>
              </a:buClr>
              <a:buSzPts val="1800"/>
              <a:buChar char="»"/>
              <a:defRPr/>
            </a:lvl7pPr>
            <a:lvl8pPr marL="6095939" lvl="7" indent="-571494" algn="l" rtl="0">
              <a:spcBef>
                <a:spcPts val="666"/>
              </a:spcBef>
              <a:spcAft>
                <a:spcPts val="0"/>
              </a:spcAft>
              <a:buClr>
                <a:schemeClr val="dk2"/>
              </a:buClr>
              <a:buSzPts val="1800"/>
              <a:buChar char="»"/>
              <a:defRPr/>
            </a:lvl8pPr>
            <a:lvl9pPr marL="6857931" lvl="8" indent="-571494" algn="l" rtl="0">
              <a:spcBef>
                <a:spcPts val="666"/>
              </a:spcBef>
              <a:spcAft>
                <a:spcPts val="0"/>
              </a:spcAft>
              <a:buClr>
                <a:schemeClr val="dk2"/>
              </a:buClr>
              <a:buSzPts val="1800"/>
              <a:buChar char="»"/>
              <a:defRPr/>
            </a:lvl9pPr>
          </a:lstStyle>
          <a:p>
            <a:endParaRPr/>
          </a:p>
        </p:txBody>
      </p:sp>
    </p:spTree>
    <p:extLst>
      <p:ext uri="{BB962C8B-B14F-4D97-AF65-F5344CB8AC3E}">
        <p14:creationId xmlns:p14="http://schemas.microsoft.com/office/powerpoint/2010/main" val="448254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1_ANNOUNCING_SIDE_LeftCenter_SUBTITLE_DinPro">
  <p:cSld name="1_ANNOUNCING_SIDE_LeftCenter_SUBTITLE_DinPro">
    <p:spTree>
      <p:nvGrpSpPr>
        <p:cNvPr id="1" name="Shape 110"/>
        <p:cNvGrpSpPr/>
        <p:nvPr/>
      </p:nvGrpSpPr>
      <p:grpSpPr>
        <a:xfrm>
          <a:off x="0" y="0"/>
          <a:ext cx="0" cy="0"/>
          <a:chOff x="0" y="0"/>
          <a:chExt cx="0" cy="0"/>
        </a:xfrm>
      </p:grpSpPr>
      <p:sp>
        <p:nvSpPr>
          <p:cNvPr id="111" name="Google Shape;111;p23"/>
          <p:cNvSpPr txBox="1">
            <a:spLocks noGrp="1"/>
          </p:cNvSpPr>
          <p:nvPr>
            <p:ph type="title"/>
          </p:nvPr>
        </p:nvSpPr>
        <p:spPr>
          <a:xfrm>
            <a:off x="1177333" y="3537339"/>
            <a:ext cx="5210000" cy="503166"/>
          </a:xfrm>
          <a:prstGeom prst="rect">
            <a:avLst/>
          </a:prstGeom>
          <a:noFill/>
          <a:ln>
            <a:noFill/>
          </a:ln>
        </p:spPr>
        <p:txBody>
          <a:bodyPr spcFirstLastPara="1" wrap="square" lIns="27425" tIns="13700" rIns="27425" bIns="13700" anchor="b" anchorCtr="0">
            <a:spAutoFit/>
          </a:bodyPr>
          <a:lstStyle>
            <a:lvl1pPr lvl="0" algn="l" rtl="0">
              <a:lnSpc>
                <a:spcPct val="90000"/>
              </a:lnSpc>
              <a:spcBef>
                <a:spcPts val="0"/>
              </a:spcBef>
              <a:spcAft>
                <a:spcPts val="0"/>
              </a:spcAft>
              <a:buSzPts val="1400"/>
              <a:buNone/>
              <a:defRPr sz="3333" b="0" cap="none">
                <a:solidFill>
                  <a:schemeClr val="lt1"/>
                </a:solidFill>
                <a:latin typeface="Arial"/>
                <a:ea typeface="Arial"/>
                <a:cs typeface="Arial"/>
                <a:sym typeface="Aria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2" name="Google Shape;112;p23"/>
          <p:cNvSpPr txBox="1">
            <a:spLocks noGrp="1"/>
          </p:cNvSpPr>
          <p:nvPr>
            <p:ph type="body" idx="1"/>
          </p:nvPr>
        </p:nvSpPr>
        <p:spPr>
          <a:xfrm>
            <a:off x="1177331" y="4908850"/>
            <a:ext cx="5109000" cy="2553500"/>
          </a:xfrm>
          <a:prstGeom prst="rect">
            <a:avLst/>
          </a:prstGeom>
          <a:noFill/>
          <a:ln>
            <a:noFill/>
          </a:ln>
        </p:spPr>
        <p:txBody>
          <a:bodyPr spcFirstLastPara="1" wrap="square" lIns="27425" tIns="13700" rIns="27425" bIns="13700" anchor="t" anchorCtr="0">
            <a:noAutofit/>
          </a:bodyPr>
          <a:lstStyle>
            <a:lvl1pPr marL="761993" marR="0" lvl="0" indent="-380996" algn="l" rtl="0">
              <a:lnSpc>
                <a:spcPct val="90000"/>
              </a:lnSpc>
              <a:spcBef>
                <a:spcPts val="1001"/>
              </a:spcBef>
              <a:spcAft>
                <a:spcPts val="0"/>
              </a:spcAft>
              <a:buClr>
                <a:schemeClr val="lt1"/>
              </a:buClr>
              <a:buSzPts val="1100"/>
              <a:buFont typeface="Arial"/>
              <a:buNone/>
              <a:defRPr sz="1833" b="0" i="0" u="none" strike="noStrike" cap="none">
                <a:solidFill>
                  <a:schemeClr val="lt1"/>
                </a:solidFill>
                <a:latin typeface="Arial"/>
                <a:ea typeface="Arial"/>
                <a:cs typeface="Arial"/>
                <a:sym typeface="Arial"/>
              </a:defRPr>
            </a:lvl1pPr>
            <a:lvl2pPr marL="1523985" marR="0" lvl="1" indent="-380996" algn="l" rtl="0">
              <a:lnSpc>
                <a:spcPct val="100000"/>
              </a:lnSpc>
              <a:spcBef>
                <a:spcPts val="1001"/>
              </a:spcBef>
              <a:spcAft>
                <a:spcPts val="0"/>
              </a:spcAft>
              <a:buClr>
                <a:srgbClr val="666666"/>
              </a:buClr>
              <a:buSzPts val="3600"/>
              <a:buFont typeface="Trebuchet MS"/>
              <a:buNone/>
              <a:defRPr sz="6000" b="0" i="0" u="none" strike="noStrike" cap="none">
                <a:solidFill>
                  <a:srgbClr val="666666"/>
                </a:solidFill>
                <a:latin typeface="Trebuchet MS"/>
                <a:ea typeface="Trebuchet MS"/>
                <a:cs typeface="Trebuchet MS"/>
                <a:sym typeface="Trebuchet MS"/>
              </a:defRPr>
            </a:lvl2pPr>
            <a:lvl3pPr marL="2285978" marR="0" lvl="2" indent="-634994" algn="l" rtl="0">
              <a:spcBef>
                <a:spcPts val="834"/>
              </a:spcBef>
              <a:spcAft>
                <a:spcPts val="0"/>
              </a:spcAft>
              <a:buClr>
                <a:schemeClr val="lt1"/>
              </a:buClr>
              <a:buSzPts val="2400"/>
              <a:buFont typeface="Trebuchet MS"/>
              <a:buChar char="•"/>
              <a:defRPr sz="4001" b="0" i="0" u="none" strike="noStrike" cap="none">
                <a:solidFill>
                  <a:schemeClr val="lt1"/>
                </a:solidFill>
                <a:latin typeface="Trebuchet MS"/>
                <a:ea typeface="Trebuchet MS"/>
                <a:cs typeface="Trebuchet MS"/>
                <a:sym typeface="Trebuchet MS"/>
              </a:defRPr>
            </a:lvl3pPr>
            <a:lvl4pPr marL="3047970" marR="0" lvl="3" indent="-666744" algn="l" rtl="0">
              <a:spcBef>
                <a:spcPts val="834"/>
              </a:spcBef>
              <a:spcAft>
                <a:spcPts val="0"/>
              </a:spcAft>
              <a:buClr>
                <a:schemeClr val="lt1"/>
              </a:buClr>
              <a:buSzPts val="2700"/>
              <a:buFont typeface="Trebuchet MS"/>
              <a:buChar char="•"/>
              <a:defRPr sz="4500" b="0" i="0" u="none" strike="noStrike" cap="none">
                <a:solidFill>
                  <a:schemeClr val="lt1"/>
                </a:solidFill>
                <a:latin typeface="Trebuchet MS"/>
                <a:ea typeface="Trebuchet MS"/>
                <a:cs typeface="Trebuchet MS"/>
                <a:sym typeface="Trebuchet MS"/>
              </a:defRPr>
            </a:lvl4pPr>
            <a:lvl5pPr marL="3809963" marR="0" lvl="4" indent="-666744" algn="l" rtl="0">
              <a:spcBef>
                <a:spcPts val="834"/>
              </a:spcBef>
              <a:spcAft>
                <a:spcPts val="0"/>
              </a:spcAft>
              <a:buClr>
                <a:schemeClr val="lt1"/>
              </a:buClr>
              <a:buSzPts val="2700"/>
              <a:buFont typeface="Trebuchet MS"/>
              <a:buChar char="•"/>
              <a:defRPr sz="4500" b="0" i="0" u="none" strike="noStrike" cap="none">
                <a:solidFill>
                  <a:schemeClr val="lt1"/>
                </a:solidFill>
                <a:latin typeface="Trebuchet MS"/>
                <a:ea typeface="Trebuchet MS"/>
                <a:cs typeface="Trebuchet MS"/>
                <a:sym typeface="Trebuchet MS"/>
              </a:defRPr>
            </a:lvl5pPr>
            <a:lvl6pPr marL="4571955" marR="0" lvl="5" indent="-666744" algn="l" rtl="0">
              <a:spcBef>
                <a:spcPts val="834"/>
              </a:spcBef>
              <a:spcAft>
                <a:spcPts val="0"/>
              </a:spcAft>
              <a:buClr>
                <a:schemeClr val="dk2"/>
              </a:buClr>
              <a:buSzPts val="2700"/>
              <a:buFont typeface="Trebuchet MS"/>
              <a:buChar char="»"/>
              <a:defRPr sz="4500" b="0" i="0" u="none" strike="noStrike" cap="none">
                <a:solidFill>
                  <a:schemeClr val="dk2"/>
                </a:solidFill>
                <a:latin typeface="Trebuchet MS"/>
                <a:ea typeface="Trebuchet MS"/>
                <a:cs typeface="Trebuchet MS"/>
                <a:sym typeface="Trebuchet MS"/>
              </a:defRPr>
            </a:lvl6pPr>
            <a:lvl7pPr marL="5333946" marR="0" lvl="6" indent="-666744" algn="l" rtl="0">
              <a:spcBef>
                <a:spcPts val="834"/>
              </a:spcBef>
              <a:spcAft>
                <a:spcPts val="0"/>
              </a:spcAft>
              <a:buClr>
                <a:schemeClr val="dk2"/>
              </a:buClr>
              <a:buSzPts val="2700"/>
              <a:buFont typeface="Trebuchet MS"/>
              <a:buChar char="»"/>
              <a:defRPr sz="4500" b="0" i="0" u="none" strike="noStrike" cap="none">
                <a:solidFill>
                  <a:schemeClr val="dk2"/>
                </a:solidFill>
                <a:latin typeface="Trebuchet MS"/>
                <a:ea typeface="Trebuchet MS"/>
                <a:cs typeface="Trebuchet MS"/>
                <a:sym typeface="Trebuchet MS"/>
              </a:defRPr>
            </a:lvl7pPr>
            <a:lvl8pPr marL="6095939" marR="0" lvl="7" indent="-666744" algn="l" rtl="0">
              <a:spcBef>
                <a:spcPts val="834"/>
              </a:spcBef>
              <a:spcAft>
                <a:spcPts val="0"/>
              </a:spcAft>
              <a:buClr>
                <a:schemeClr val="dk2"/>
              </a:buClr>
              <a:buSzPts val="2700"/>
              <a:buFont typeface="Trebuchet MS"/>
              <a:buChar char="»"/>
              <a:defRPr sz="4500" b="0" i="0" u="none" strike="noStrike" cap="none">
                <a:solidFill>
                  <a:schemeClr val="dk2"/>
                </a:solidFill>
                <a:latin typeface="Trebuchet MS"/>
                <a:ea typeface="Trebuchet MS"/>
                <a:cs typeface="Trebuchet MS"/>
                <a:sym typeface="Trebuchet MS"/>
              </a:defRPr>
            </a:lvl8pPr>
            <a:lvl9pPr marL="6857931" marR="0" lvl="8" indent="-666744" algn="l" rtl="0">
              <a:spcBef>
                <a:spcPts val="834"/>
              </a:spcBef>
              <a:spcAft>
                <a:spcPts val="0"/>
              </a:spcAft>
              <a:buClr>
                <a:schemeClr val="dk2"/>
              </a:buClr>
              <a:buSzPts val="2700"/>
              <a:buFont typeface="Trebuchet MS"/>
              <a:buChar char="»"/>
              <a:defRPr sz="4500" b="0" i="0" u="none" strike="noStrike" cap="none">
                <a:solidFill>
                  <a:schemeClr val="dk2"/>
                </a:solidFill>
                <a:latin typeface="Trebuchet MS"/>
                <a:ea typeface="Trebuchet MS"/>
                <a:cs typeface="Trebuchet MS"/>
                <a:sym typeface="Trebuchet MS"/>
              </a:defRPr>
            </a:lvl9pPr>
          </a:lstStyle>
          <a:p>
            <a:endParaRPr/>
          </a:p>
        </p:txBody>
      </p:sp>
      <p:sp>
        <p:nvSpPr>
          <p:cNvPr id="113" name="Google Shape;113;p23"/>
          <p:cNvSpPr txBox="1">
            <a:spLocks noGrp="1"/>
          </p:cNvSpPr>
          <p:nvPr>
            <p:ph type="body" idx="2"/>
          </p:nvPr>
        </p:nvSpPr>
        <p:spPr>
          <a:xfrm>
            <a:off x="1177331" y="4026757"/>
            <a:ext cx="4526501" cy="701501"/>
          </a:xfrm>
          <a:prstGeom prst="rect">
            <a:avLst/>
          </a:prstGeom>
          <a:noFill/>
          <a:ln>
            <a:noFill/>
          </a:ln>
        </p:spPr>
        <p:txBody>
          <a:bodyPr spcFirstLastPara="1" wrap="square" lIns="27425" tIns="13700" rIns="27425" bIns="13700" anchor="t" anchorCtr="0">
            <a:noAutofit/>
          </a:bodyPr>
          <a:lstStyle>
            <a:lvl1pPr marL="761993" marR="0" lvl="0" indent="-380996" algn="l" rtl="0">
              <a:lnSpc>
                <a:spcPct val="90000"/>
              </a:lnSpc>
              <a:spcBef>
                <a:spcPts val="834"/>
              </a:spcBef>
              <a:spcAft>
                <a:spcPts val="0"/>
              </a:spcAft>
              <a:buClr>
                <a:schemeClr val="lt1"/>
              </a:buClr>
              <a:buSzPts val="1300"/>
              <a:buFont typeface="Arial"/>
              <a:buNone/>
              <a:defRPr sz="2166" b="0" i="0" u="none" strike="noStrike" cap="none">
                <a:solidFill>
                  <a:schemeClr val="lt1"/>
                </a:solidFill>
                <a:latin typeface="Arial"/>
                <a:ea typeface="Arial"/>
                <a:cs typeface="Arial"/>
                <a:sym typeface="Arial"/>
              </a:defRPr>
            </a:lvl1pPr>
            <a:lvl2pPr marL="1523985" marR="0" lvl="1" indent="-380996" algn="l" rtl="0">
              <a:lnSpc>
                <a:spcPct val="90000"/>
              </a:lnSpc>
              <a:spcBef>
                <a:spcPts val="834"/>
              </a:spcBef>
              <a:spcAft>
                <a:spcPts val="0"/>
              </a:spcAft>
              <a:buClr>
                <a:schemeClr val="lt2"/>
              </a:buClr>
              <a:buSzPts val="2300"/>
              <a:buFont typeface="Arial"/>
              <a:buNone/>
              <a:defRPr sz="3834" b="0" i="0" u="none" strike="noStrike" cap="none">
                <a:solidFill>
                  <a:schemeClr val="lt2"/>
                </a:solidFill>
                <a:latin typeface="Arial"/>
                <a:ea typeface="Arial"/>
                <a:cs typeface="Arial"/>
                <a:sym typeface="Arial"/>
              </a:defRPr>
            </a:lvl2pPr>
            <a:lvl3pPr marL="2285978" marR="0" lvl="2" indent="-380996" algn="l" rtl="0">
              <a:lnSpc>
                <a:spcPct val="90000"/>
              </a:lnSpc>
              <a:spcBef>
                <a:spcPts val="834"/>
              </a:spcBef>
              <a:spcAft>
                <a:spcPts val="0"/>
              </a:spcAft>
              <a:buClr>
                <a:schemeClr val="lt2"/>
              </a:buClr>
              <a:buSzPts val="2300"/>
              <a:buFont typeface="Arial"/>
              <a:buNone/>
              <a:defRPr sz="3834" b="0" i="0" u="none" strike="noStrike" cap="none">
                <a:solidFill>
                  <a:schemeClr val="lt2"/>
                </a:solidFill>
                <a:latin typeface="Arial"/>
                <a:ea typeface="Arial"/>
                <a:cs typeface="Arial"/>
                <a:sym typeface="Arial"/>
              </a:defRPr>
            </a:lvl3pPr>
            <a:lvl4pPr marL="3047970" marR="0" lvl="3" indent="-380996" algn="l" rtl="0">
              <a:spcBef>
                <a:spcPts val="834"/>
              </a:spcBef>
              <a:spcAft>
                <a:spcPts val="0"/>
              </a:spcAft>
              <a:buClr>
                <a:schemeClr val="dk2"/>
              </a:buClr>
              <a:buSzPts val="2700"/>
              <a:buFont typeface="Trebuchet MS"/>
              <a:buNone/>
              <a:defRPr sz="4500" b="0" i="0" u="none" strike="noStrike" cap="none">
                <a:solidFill>
                  <a:schemeClr val="dk2"/>
                </a:solidFill>
                <a:latin typeface="Trebuchet MS"/>
                <a:ea typeface="Trebuchet MS"/>
                <a:cs typeface="Trebuchet MS"/>
                <a:sym typeface="Trebuchet MS"/>
              </a:defRPr>
            </a:lvl4pPr>
            <a:lvl5pPr marL="3809963" marR="0" lvl="4" indent="-666744" algn="l" rtl="0">
              <a:spcBef>
                <a:spcPts val="834"/>
              </a:spcBef>
              <a:spcAft>
                <a:spcPts val="0"/>
              </a:spcAft>
              <a:buClr>
                <a:schemeClr val="dk2"/>
              </a:buClr>
              <a:buSzPts val="2700"/>
              <a:buFont typeface="Trebuchet MS"/>
              <a:buChar char="»"/>
              <a:defRPr sz="4500" b="0" i="0" u="none" strike="noStrike" cap="none">
                <a:solidFill>
                  <a:schemeClr val="dk2"/>
                </a:solidFill>
                <a:latin typeface="Trebuchet MS"/>
                <a:ea typeface="Trebuchet MS"/>
                <a:cs typeface="Trebuchet MS"/>
                <a:sym typeface="Trebuchet MS"/>
              </a:defRPr>
            </a:lvl5pPr>
            <a:lvl6pPr marL="4571955" marR="0" lvl="5" indent="-666744" algn="l" rtl="0">
              <a:spcBef>
                <a:spcPts val="834"/>
              </a:spcBef>
              <a:spcAft>
                <a:spcPts val="0"/>
              </a:spcAft>
              <a:buClr>
                <a:schemeClr val="dk2"/>
              </a:buClr>
              <a:buSzPts val="2700"/>
              <a:buFont typeface="Trebuchet MS"/>
              <a:buChar char="»"/>
              <a:defRPr sz="4500" b="0" i="0" u="none" strike="noStrike" cap="none">
                <a:solidFill>
                  <a:schemeClr val="dk2"/>
                </a:solidFill>
                <a:latin typeface="Trebuchet MS"/>
                <a:ea typeface="Trebuchet MS"/>
                <a:cs typeface="Trebuchet MS"/>
                <a:sym typeface="Trebuchet MS"/>
              </a:defRPr>
            </a:lvl6pPr>
            <a:lvl7pPr marL="5333946" marR="0" lvl="6" indent="-666744" algn="l" rtl="0">
              <a:spcBef>
                <a:spcPts val="834"/>
              </a:spcBef>
              <a:spcAft>
                <a:spcPts val="0"/>
              </a:spcAft>
              <a:buClr>
                <a:schemeClr val="dk2"/>
              </a:buClr>
              <a:buSzPts val="2700"/>
              <a:buFont typeface="Trebuchet MS"/>
              <a:buChar char="»"/>
              <a:defRPr sz="4500" b="0" i="0" u="none" strike="noStrike" cap="none">
                <a:solidFill>
                  <a:schemeClr val="dk2"/>
                </a:solidFill>
                <a:latin typeface="Trebuchet MS"/>
                <a:ea typeface="Trebuchet MS"/>
                <a:cs typeface="Trebuchet MS"/>
                <a:sym typeface="Trebuchet MS"/>
              </a:defRPr>
            </a:lvl7pPr>
            <a:lvl8pPr marL="6095939" marR="0" lvl="7" indent="-666744" algn="l" rtl="0">
              <a:spcBef>
                <a:spcPts val="834"/>
              </a:spcBef>
              <a:spcAft>
                <a:spcPts val="0"/>
              </a:spcAft>
              <a:buClr>
                <a:schemeClr val="dk2"/>
              </a:buClr>
              <a:buSzPts val="2700"/>
              <a:buFont typeface="Trebuchet MS"/>
              <a:buChar char="»"/>
              <a:defRPr sz="4500" b="0" i="0" u="none" strike="noStrike" cap="none">
                <a:solidFill>
                  <a:schemeClr val="dk2"/>
                </a:solidFill>
                <a:latin typeface="Trebuchet MS"/>
                <a:ea typeface="Trebuchet MS"/>
                <a:cs typeface="Trebuchet MS"/>
                <a:sym typeface="Trebuchet MS"/>
              </a:defRPr>
            </a:lvl8pPr>
            <a:lvl9pPr marL="6857931" marR="0" lvl="8" indent="-666744" algn="l" rtl="0">
              <a:spcBef>
                <a:spcPts val="834"/>
              </a:spcBef>
              <a:spcAft>
                <a:spcPts val="0"/>
              </a:spcAft>
              <a:buClr>
                <a:schemeClr val="dk2"/>
              </a:buClr>
              <a:buSzPts val="2700"/>
              <a:buFont typeface="Trebuchet MS"/>
              <a:buChar char="»"/>
              <a:defRPr sz="4500" b="0" i="0" u="none" strike="noStrike" cap="none">
                <a:solidFill>
                  <a:schemeClr val="dk2"/>
                </a:solidFill>
                <a:latin typeface="Trebuchet MS"/>
                <a:ea typeface="Trebuchet MS"/>
                <a:cs typeface="Trebuchet MS"/>
                <a:sym typeface="Trebuchet MS"/>
              </a:defRPr>
            </a:lvl9pPr>
          </a:lstStyle>
          <a:p>
            <a:endParaRPr/>
          </a:p>
        </p:txBody>
      </p:sp>
    </p:spTree>
    <p:extLst>
      <p:ext uri="{BB962C8B-B14F-4D97-AF65-F5344CB8AC3E}">
        <p14:creationId xmlns:p14="http://schemas.microsoft.com/office/powerpoint/2010/main" val="3523907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Closing Slide">
  <p:cSld name="Closing Slide">
    <p:spTree>
      <p:nvGrpSpPr>
        <p:cNvPr id="1" name="Shape 114"/>
        <p:cNvGrpSpPr/>
        <p:nvPr/>
      </p:nvGrpSpPr>
      <p:grpSpPr>
        <a:xfrm>
          <a:off x="0" y="0"/>
          <a:ext cx="0" cy="0"/>
          <a:chOff x="0" y="0"/>
          <a:chExt cx="0" cy="0"/>
        </a:xfrm>
      </p:grpSpPr>
      <p:pic>
        <p:nvPicPr>
          <p:cNvPr id="115" name="Google Shape;115;p24" descr="A green and white background&#10;&#10;Description automatically generated"/>
          <p:cNvPicPr preferRelativeResize="0"/>
          <p:nvPr/>
        </p:nvPicPr>
        <p:blipFill rotWithShape="1">
          <a:blip r:embed="rId2">
            <a:alphaModFix/>
          </a:blip>
          <a:srcRect/>
          <a:stretch/>
        </p:blipFill>
        <p:spPr>
          <a:xfrm>
            <a:off x="0" y="0"/>
            <a:ext cx="18288000" cy="10287000"/>
          </a:xfrm>
          <a:prstGeom prst="rect">
            <a:avLst/>
          </a:prstGeom>
          <a:noFill/>
          <a:ln>
            <a:noFill/>
          </a:ln>
        </p:spPr>
      </p:pic>
      <p:pic>
        <p:nvPicPr>
          <p:cNvPr id="116" name="Google Shape;116;p24" descr="A picture containing graphics, logo, symbol, graphic design&#10;&#10;Description automatically generated"/>
          <p:cNvPicPr preferRelativeResize="0"/>
          <p:nvPr/>
        </p:nvPicPr>
        <p:blipFill rotWithShape="1">
          <a:blip r:embed="rId3">
            <a:alphaModFix/>
          </a:blip>
          <a:srcRect/>
          <a:stretch/>
        </p:blipFill>
        <p:spPr>
          <a:xfrm>
            <a:off x="408064" y="386765"/>
            <a:ext cx="4183001" cy="1441154"/>
          </a:xfrm>
          <a:prstGeom prst="rect">
            <a:avLst/>
          </a:prstGeom>
          <a:noFill/>
          <a:ln>
            <a:noFill/>
          </a:ln>
        </p:spPr>
      </p:pic>
    </p:spTree>
    <p:extLst>
      <p:ext uri="{BB962C8B-B14F-4D97-AF65-F5344CB8AC3E}">
        <p14:creationId xmlns:p14="http://schemas.microsoft.com/office/powerpoint/2010/main" val="312541613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1_Text Left TITLE ONLY - Image Right">
  <p:cSld name="1_Text Left TITLE ONLY - Image Right">
    <p:spTree>
      <p:nvGrpSpPr>
        <p:cNvPr id="1" name="Shape 30"/>
        <p:cNvGrpSpPr/>
        <p:nvPr/>
      </p:nvGrpSpPr>
      <p:grpSpPr>
        <a:xfrm>
          <a:off x="0" y="0"/>
          <a:ext cx="0" cy="0"/>
          <a:chOff x="0" y="0"/>
          <a:chExt cx="0" cy="0"/>
        </a:xfrm>
      </p:grpSpPr>
      <p:sp>
        <p:nvSpPr>
          <p:cNvPr id="31" name="Google Shape;31;p55"/>
          <p:cNvSpPr/>
          <p:nvPr/>
        </p:nvSpPr>
        <p:spPr>
          <a:xfrm>
            <a:off x="16482060" y="9464040"/>
            <a:ext cx="1805940" cy="822960"/>
          </a:xfrm>
          <a:prstGeom prst="rect">
            <a:avLst/>
          </a:prstGeom>
          <a:solidFill>
            <a:schemeClr val="lt1"/>
          </a:solidFill>
          <a:ln>
            <a:noFill/>
          </a:ln>
        </p:spPr>
        <p:txBody>
          <a:bodyPr spcFirstLastPara="1" wrap="square" lIns="45713" tIns="22850" rIns="45713" bIns="22850" anchor="ctr" anchorCtr="0">
            <a:noAutofit/>
          </a:bodyPr>
          <a:lstStyle/>
          <a:p>
            <a:pPr marL="0" marR="0" lvl="0" indent="0" algn="ctr" rtl="0">
              <a:lnSpc>
                <a:spcPct val="90000"/>
              </a:lnSpc>
              <a:spcBef>
                <a:spcPts val="0"/>
              </a:spcBef>
              <a:spcAft>
                <a:spcPts val="0"/>
              </a:spcAft>
              <a:buNone/>
            </a:pPr>
            <a:endParaRPr sz="2000" b="0" i="0" u="none" strike="noStrike" cap="none">
              <a:solidFill>
                <a:schemeClr val="dk1"/>
              </a:solidFill>
              <a:latin typeface="NVIDIA Sans"/>
              <a:ea typeface="NVIDIA Sans"/>
              <a:cs typeface="NVIDIA Sans"/>
              <a:sym typeface="NVIDIA Sans"/>
            </a:endParaRPr>
          </a:p>
        </p:txBody>
      </p:sp>
      <p:sp>
        <p:nvSpPr>
          <p:cNvPr id="32" name="Google Shape;32;p55"/>
          <p:cNvSpPr>
            <a:spLocks noGrp="1"/>
          </p:cNvSpPr>
          <p:nvPr>
            <p:ph type="pic" idx="2"/>
          </p:nvPr>
        </p:nvSpPr>
        <p:spPr>
          <a:xfrm>
            <a:off x="8211312" y="0"/>
            <a:ext cx="10076689" cy="10287000"/>
          </a:xfrm>
          <a:prstGeom prst="rect">
            <a:avLst/>
          </a:prstGeom>
          <a:solidFill>
            <a:srgbClr val="151617">
              <a:alpha val="84705"/>
            </a:srgbClr>
          </a:solidFill>
          <a:ln>
            <a:noFill/>
          </a:ln>
        </p:spPr>
      </p:sp>
      <p:sp>
        <p:nvSpPr>
          <p:cNvPr id="33" name="Google Shape;33;p55"/>
          <p:cNvSpPr txBox="1">
            <a:spLocks noGrp="1"/>
          </p:cNvSpPr>
          <p:nvPr>
            <p:ph type="title"/>
          </p:nvPr>
        </p:nvSpPr>
        <p:spPr>
          <a:xfrm>
            <a:off x="1298448" y="4302077"/>
            <a:ext cx="6089903" cy="168284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300"/>
              </a:spcBef>
              <a:spcAft>
                <a:spcPts val="0"/>
              </a:spcAft>
              <a:buClr>
                <a:schemeClr val="lt1"/>
              </a:buClr>
              <a:buSzPts val="7200"/>
              <a:buFont typeface="NVIDIA Sans"/>
              <a:buNone/>
              <a:defRPr sz="3600" cap="none"/>
            </a:lvl1pPr>
            <a:lvl2pPr lvl="1">
              <a:spcBef>
                <a:spcPts val="3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34" name="Google Shape;34;p55"/>
          <p:cNvGrpSpPr/>
          <p:nvPr/>
        </p:nvGrpSpPr>
        <p:grpSpPr>
          <a:xfrm>
            <a:off x="0" y="9738818"/>
            <a:ext cx="1231213" cy="551869"/>
            <a:chOff x="33712838" y="19477636"/>
            <a:chExt cx="2462426" cy="1103738"/>
          </a:xfrm>
        </p:grpSpPr>
        <p:sp>
          <p:nvSpPr>
            <p:cNvPr id="35" name="Google Shape;35;p55"/>
            <p:cNvSpPr/>
            <p:nvPr/>
          </p:nvSpPr>
          <p:spPr>
            <a:xfrm>
              <a:off x="33712838" y="19691703"/>
              <a:ext cx="155448" cy="889671"/>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2000" b="0" i="0" u="none" strike="noStrike" cap="none">
                <a:solidFill>
                  <a:schemeClr val="dk1"/>
                </a:solidFill>
                <a:latin typeface="NVIDIA Sans"/>
                <a:ea typeface="NVIDIA Sans"/>
                <a:cs typeface="NVIDIA Sans"/>
                <a:sym typeface="NVIDIA Sans"/>
              </a:endParaRPr>
            </a:p>
          </p:txBody>
        </p:sp>
        <p:pic>
          <p:nvPicPr>
            <p:cNvPr id="36" name="Google Shape;36;p55" descr="Logo&#10;&#10;Description automatically generated"/>
            <p:cNvPicPr preferRelativeResize="0"/>
            <p:nvPr/>
          </p:nvPicPr>
          <p:blipFill rotWithShape="1">
            <a:blip r:embed="rId2">
              <a:alphaModFix/>
            </a:blip>
            <a:srcRect/>
            <a:stretch/>
          </p:blipFill>
          <p:spPr>
            <a:xfrm>
              <a:off x="34015681" y="19477636"/>
              <a:ext cx="2159583" cy="743794"/>
            </a:xfrm>
            <a:prstGeom prst="rect">
              <a:avLst/>
            </a:prstGeom>
            <a:noFill/>
            <a:ln>
              <a:noFill/>
            </a:ln>
          </p:spPr>
        </p:pic>
      </p:grpSp>
    </p:spTree>
    <p:extLst>
      <p:ext uri="{BB962C8B-B14F-4D97-AF65-F5344CB8AC3E}">
        <p14:creationId xmlns:p14="http://schemas.microsoft.com/office/powerpoint/2010/main" val="413968613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ransition">
  <p:cSld name="Transition">
    <p:spTree>
      <p:nvGrpSpPr>
        <p:cNvPr id="1" name="Shape 40"/>
        <p:cNvGrpSpPr/>
        <p:nvPr/>
      </p:nvGrpSpPr>
      <p:grpSpPr>
        <a:xfrm>
          <a:off x="0" y="0"/>
          <a:ext cx="0" cy="0"/>
          <a:chOff x="0" y="0"/>
          <a:chExt cx="0" cy="0"/>
        </a:xfrm>
      </p:grpSpPr>
      <p:pic>
        <p:nvPicPr>
          <p:cNvPr id="41" name="Google Shape;41;p57"/>
          <p:cNvPicPr preferRelativeResize="0"/>
          <p:nvPr/>
        </p:nvPicPr>
        <p:blipFill rotWithShape="1">
          <a:blip r:embed="rId2">
            <a:alphaModFix/>
          </a:blip>
          <a:srcRect l="8425" t="2855" r="30530" b="36101"/>
          <a:stretch/>
        </p:blipFill>
        <p:spPr>
          <a:xfrm>
            <a:off x="1" y="1"/>
            <a:ext cx="18288000" cy="10287000"/>
          </a:xfrm>
          <a:prstGeom prst="rect">
            <a:avLst/>
          </a:prstGeom>
          <a:noFill/>
          <a:ln>
            <a:noFill/>
          </a:ln>
        </p:spPr>
      </p:pic>
      <p:sp>
        <p:nvSpPr>
          <p:cNvPr id="42" name="Google Shape;42;p57"/>
          <p:cNvSpPr txBox="1">
            <a:spLocks noGrp="1"/>
          </p:cNvSpPr>
          <p:nvPr>
            <p:ph type="body" idx="1"/>
          </p:nvPr>
        </p:nvSpPr>
        <p:spPr>
          <a:xfrm>
            <a:off x="736933" y="932618"/>
            <a:ext cx="9238344" cy="2971800"/>
          </a:xfrm>
          <a:prstGeom prst="rect">
            <a:avLst/>
          </a:prstGeom>
          <a:noFill/>
          <a:ln>
            <a:noFill/>
          </a:ln>
        </p:spPr>
        <p:txBody>
          <a:bodyPr spcFirstLastPara="1" wrap="square" lIns="91425" tIns="45700" rIns="91425" bIns="45700" anchor="b" anchorCtr="0">
            <a:noAutofit/>
          </a:bodyPr>
          <a:lstStyle>
            <a:lvl1pPr marL="228600" marR="0" lvl="0" indent="-114300" algn="l" rtl="0">
              <a:lnSpc>
                <a:spcPct val="90000"/>
              </a:lnSpc>
              <a:spcBef>
                <a:spcPts val="0"/>
              </a:spcBef>
              <a:spcAft>
                <a:spcPts val="0"/>
              </a:spcAft>
              <a:buClr>
                <a:schemeClr val="dk1"/>
              </a:buClr>
              <a:buSzPts val="9000"/>
              <a:buFont typeface="Arial"/>
              <a:buNone/>
              <a:defRPr sz="4500" b="1" i="0" u="none" strike="noStrike" cap="none">
                <a:solidFill>
                  <a:schemeClr val="dk1"/>
                </a:solidFill>
                <a:latin typeface="NVIDIA Sans"/>
                <a:ea typeface="NVIDIA Sans"/>
                <a:cs typeface="NVIDIA Sans"/>
                <a:sym typeface="NVIDIA Sans"/>
              </a:defRPr>
            </a:lvl1pPr>
            <a:lvl2pPr marL="457200" marR="0" lvl="1" indent="-114300" algn="l" rtl="0">
              <a:lnSpc>
                <a:spcPct val="90000"/>
              </a:lnSpc>
              <a:spcBef>
                <a:spcPts val="750"/>
              </a:spcBef>
              <a:spcAft>
                <a:spcPts val="0"/>
              </a:spcAft>
              <a:buClr>
                <a:schemeClr val="dk1"/>
              </a:buClr>
              <a:buSzPts val="8000"/>
              <a:buFont typeface="Arial"/>
              <a:buNone/>
              <a:defRPr sz="4000" b="1" i="0" u="none" strike="noStrike" cap="none">
                <a:solidFill>
                  <a:schemeClr val="dk1"/>
                </a:solidFill>
                <a:latin typeface="Trebuchet MS"/>
                <a:ea typeface="Trebuchet MS"/>
                <a:cs typeface="Trebuchet MS"/>
                <a:sym typeface="Trebuchet MS"/>
              </a:defRPr>
            </a:lvl2pPr>
            <a:lvl3pPr marL="685800" marR="0" lvl="2" indent="-114300" algn="l" rtl="0">
              <a:lnSpc>
                <a:spcPct val="90000"/>
              </a:lnSpc>
              <a:spcBef>
                <a:spcPts val="750"/>
              </a:spcBef>
              <a:spcAft>
                <a:spcPts val="0"/>
              </a:spcAft>
              <a:buClr>
                <a:schemeClr val="dk1"/>
              </a:buClr>
              <a:buSzPts val="8000"/>
              <a:buFont typeface="Arial"/>
              <a:buNone/>
              <a:defRPr sz="4000" b="1" i="0" u="none" strike="noStrike" cap="none">
                <a:solidFill>
                  <a:schemeClr val="dk1"/>
                </a:solidFill>
                <a:latin typeface="Trebuchet MS"/>
                <a:ea typeface="Trebuchet MS"/>
                <a:cs typeface="Trebuchet MS"/>
                <a:sym typeface="Trebuchet MS"/>
              </a:defRPr>
            </a:lvl3pPr>
            <a:lvl4pPr marL="914400" marR="0" lvl="3" indent="-114300" algn="l" rtl="0">
              <a:lnSpc>
                <a:spcPct val="90000"/>
              </a:lnSpc>
              <a:spcBef>
                <a:spcPts val="750"/>
              </a:spcBef>
              <a:spcAft>
                <a:spcPts val="0"/>
              </a:spcAft>
              <a:buClr>
                <a:schemeClr val="dk1"/>
              </a:buClr>
              <a:buSzPts val="8000"/>
              <a:buFont typeface="Arial"/>
              <a:buNone/>
              <a:defRPr sz="4000" b="1" i="0" u="none" strike="noStrike" cap="none">
                <a:solidFill>
                  <a:schemeClr val="dk1"/>
                </a:solidFill>
                <a:latin typeface="Trebuchet MS"/>
                <a:ea typeface="Trebuchet MS"/>
                <a:cs typeface="Trebuchet MS"/>
                <a:sym typeface="Trebuchet MS"/>
              </a:defRPr>
            </a:lvl4pPr>
            <a:lvl5pPr marL="1143000" marR="0" lvl="4" indent="-114300" algn="l" rtl="0">
              <a:lnSpc>
                <a:spcPct val="90000"/>
              </a:lnSpc>
              <a:spcBef>
                <a:spcPts val="750"/>
              </a:spcBef>
              <a:spcAft>
                <a:spcPts val="0"/>
              </a:spcAft>
              <a:buClr>
                <a:schemeClr val="dk1"/>
              </a:buClr>
              <a:buSzPts val="8000"/>
              <a:buFont typeface="Arial"/>
              <a:buNone/>
              <a:defRPr sz="4000" b="1"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43" name="Google Shape;43;p57"/>
          <p:cNvSpPr/>
          <p:nvPr/>
        </p:nvSpPr>
        <p:spPr>
          <a:xfrm>
            <a:off x="-1" y="0"/>
            <a:ext cx="283464" cy="3749040"/>
          </a:xfrm>
          <a:prstGeom prst="rect">
            <a:avLst/>
          </a:prstGeom>
          <a:solidFill>
            <a:schemeClr val="dk2"/>
          </a:solidFill>
          <a:ln>
            <a:noFill/>
          </a:ln>
        </p:spPr>
        <p:txBody>
          <a:bodyPr spcFirstLastPara="1" wrap="square" lIns="45713" tIns="22850" rIns="45713" bIns="22850" anchor="ctr" anchorCtr="0">
            <a:noAutofit/>
          </a:bodyPr>
          <a:lstStyle/>
          <a:p>
            <a:pPr marL="0" marR="0" lvl="0" indent="0" algn="ctr" rtl="0">
              <a:lnSpc>
                <a:spcPct val="90000"/>
              </a:lnSpc>
              <a:spcBef>
                <a:spcPts val="0"/>
              </a:spcBef>
              <a:spcAft>
                <a:spcPts val="0"/>
              </a:spcAft>
              <a:buNone/>
            </a:pPr>
            <a:endParaRPr sz="2000">
              <a:solidFill>
                <a:schemeClr val="dk1"/>
              </a:solidFill>
              <a:latin typeface="Trebuchet MS"/>
              <a:ea typeface="Trebuchet MS"/>
              <a:cs typeface="Trebuchet MS"/>
              <a:sym typeface="Trebuchet MS"/>
            </a:endParaRPr>
          </a:p>
        </p:txBody>
      </p:sp>
    </p:spTree>
    <p:extLst>
      <p:ext uri="{BB962C8B-B14F-4D97-AF65-F5344CB8AC3E}">
        <p14:creationId xmlns:p14="http://schemas.microsoft.com/office/powerpoint/2010/main" val="346636007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4"/>
        <p:cNvGrpSpPr/>
        <p:nvPr/>
      </p:nvGrpSpPr>
      <p:grpSpPr>
        <a:xfrm>
          <a:off x="0" y="0"/>
          <a:ext cx="0" cy="0"/>
          <a:chOff x="0" y="0"/>
          <a:chExt cx="0" cy="0"/>
        </a:xfrm>
      </p:grpSpPr>
      <p:pic>
        <p:nvPicPr>
          <p:cNvPr id="45" name="Google Shape;45;p70"/>
          <p:cNvPicPr preferRelativeResize="0"/>
          <p:nvPr/>
        </p:nvPicPr>
        <p:blipFill rotWithShape="1">
          <a:blip r:embed="rId2">
            <a:alphaModFix/>
          </a:blip>
          <a:srcRect/>
          <a:stretch/>
        </p:blipFill>
        <p:spPr>
          <a:xfrm rot="10800000" flipH="1">
            <a:off x="0" y="0"/>
            <a:ext cx="18288000" cy="10287000"/>
          </a:xfrm>
          <a:prstGeom prst="rect">
            <a:avLst/>
          </a:prstGeom>
          <a:noFill/>
          <a:ln>
            <a:noFill/>
          </a:ln>
        </p:spPr>
      </p:pic>
      <p:sp>
        <p:nvSpPr>
          <p:cNvPr id="46" name="Google Shape;46;p70"/>
          <p:cNvSpPr/>
          <p:nvPr/>
        </p:nvSpPr>
        <p:spPr>
          <a:xfrm>
            <a:off x="0" y="0"/>
            <a:ext cx="18288000" cy="10287000"/>
          </a:xfrm>
          <a:prstGeom prst="rect">
            <a:avLst/>
          </a:prstGeom>
          <a:gradFill>
            <a:gsLst>
              <a:gs pos="0">
                <a:srgbClr val="000000">
                  <a:alpha val="61568"/>
                </a:srgbClr>
              </a:gs>
              <a:gs pos="69000">
                <a:srgbClr val="000000">
                  <a:alpha val="76470"/>
                </a:srgbClr>
              </a:gs>
              <a:gs pos="100000">
                <a:srgbClr val="000000">
                  <a:alpha val="76470"/>
                </a:srgbClr>
              </a:gs>
            </a:gsLst>
            <a:lin ang="5400000" scaled="0"/>
          </a:gradFill>
          <a:ln>
            <a:noFill/>
          </a:ln>
        </p:spPr>
        <p:txBody>
          <a:bodyPr spcFirstLastPara="1" wrap="square" lIns="152375" tIns="76163" rIns="152375" bIns="76163" anchor="ctr" anchorCtr="0">
            <a:noAutofit/>
          </a:bodyPr>
          <a:lstStyle/>
          <a:p>
            <a:pPr marL="0" marR="0" lvl="0" indent="0" algn="ctr" rtl="0">
              <a:spcBef>
                <a:spcPts val="0"/>
              </a:spcBef>
              <a:spcAft>
                <a:spcPts val="0"/>
              </a:spcAft>
              <a:buClr>
                <a:schemeClr val="dk1"/>
              </a:buClr>
              <a:buSzPts val="6000"/>
              <a:buFont typeface="NVIDIA Sans"/>
              <a:buNone/>
            </a:pPr>
            <a:endParaRPr sz="3000">
              <a:solidFill>
                <a:schemeClr val="lt1"/>
              </a:solidFill>
              <a:latin typeface="Arial"/>
              <a:ea typeface="Arial"/>
              <a:cs typeface="Arial"/>
              <a:sym typeface="Arial"/>
            </a:endParaRPr>
          </a:p>
        </p:txBody>
      </p:sp>
    </p:spTree>
    <p:extLst>
      <p:ext uri="{BB962C8B-B14F-4D97-AF65-F5344CB8AC3E}">
        <p14:creationId xmlns:p14="http://schemas.microsoft.com/office/powerpoint/2010/main" val="708455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Image Left - Text Right">
  <p:cSld name="Image Left - Text Right">
    <p:spTree>
      <p:nvGrpSpPr>
        <p:cNvPr id="1" name="Shape 47"/>
        <p:cNvGrpSpPr/>
        <p:nvPr/>
      </p:nvGrpSpPr>
      <p:grpSpPr>
        <a:xfrm>
          <a:off x="0" y="0"/>
          <a:ext cx="0" cy="0"/>
          <a:chOff x="0" y="0"/>
          <a:chExt cx="0" cy="0"/>
        </a:xfrm>
      </p:grpSpPr>
      <p:sp>
        <p:nvSpPr>
          <p:cNvPr id="48" name="Google Shape;48;p71"/>
          <p:cNvSpPr>
            <a:spLocks noGrp="1"/>
          </p:cNvSpPr>
          <p:nvPr>
            <p:ph type="pic" idx="2"/>
          </p:nvPr>
        </p:nvSpPr>
        <p:spPr>
          <a:xfrm>
            <a:off x="0" y="0"/>
            <a:ext cx="8206582" cy="10287000"/>
          </a:xfrm>
          <a:prstGeom prst="rect">
            <a:avLst/>
          </a:prstGeom>
          <a:solidFill>
            <a:srgbClr val="F2F2F2">
              <a:alpha val="60784"/>
            </a:srgbClr>
          </a:solidFill>
          <a:ln w="9525" cap="flat" cmpd="sng">
            <a:solidFill>
              <a:schemeClr val="accent5"/>
            </a:solidFill>
            <a:prstDash val="solid"/>
            <a:round/>
            <a:headEnd type="none" w="sm" len="sm"/>
            <a:tailEnd type="none" w="sm" len="sm"/>
          </a:ln>
        </p:spPr>
      </p:sp>
      <p:sp>
        <p:nvSpPr>
          <p:cNvPr id="49" name="Google Shape;49;p71"/>
          <p:cNvSpPr txBox="1">
            <a:spLocks noGrp="1"/>
          </p:cNvSpPr>
          <p:nvPr>
            <p:ph type="title"/>
          </p:nvPr>
        </p:nvSpPr>
        <p:spPr>
          <a:xfrm>
            <a:off x="9564624" y="214533"/>
            <a:ext cx="7319772" cy="1682848"/>
          </a:xfrm>
          <a:prstGeom prst="rect">
            <a:avLst/>
          </a:prstGeom>
          <a:noFill/>
          <a:ln>
            <a:noFill/>
          </a:ln>
        </p:spPr>
        <p:txBody>
          <a:bodyPr spcFirstLastPara="1" wrap="square" lIns="91425" tIns="45700" rIns="91425" bIns="45700" anchor="b" anchorCtr="0">
            <a:normAutofit/>
          </a:bodyPr>
          <a:lstStyle>
            <a:lvl1pPr lvl="0" algn="l">
              <a:lnSpc>
                <a:spcPct val="90000"/>
              </a:lnSpc>
              <a:spcBef>
                <a:spcPts val="300"/>
              </a:spcBef>
              <a:spcAft>
                <a:spcPts val="0"/>
              </a:spcAft>
              <a:buClr>
                <a:schemeClr val="lt1"/>
              </a:buClr>
              <a:buSzPts val="7200"/>
              <a:buFont typeface="NVIDIA Sans"/>
              <a:buNone/>
              <a:defRPr sz="3600" b="1" cap="none">
                <a:latin typeface="NVIDIA Sans"/>
                <a:ea typeface="NVIDIA Sans"/>
                <a:cs typeface="NVIDIA Sans"/>
                <a:sym typeface="NVIDIA Sans"/>
              </a:defRPr>
            </a:lvl1pPr>
            <a:lvl2pPr lvl="1">
              <a:spcBef>
                <a:spcPts val="3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71"/>
          <p:cNvSpPr txBox="1">
            <a:spLocks noGrp="1"/>
          </p:cNvSpPr>
          <p:nvPr>
            <p:ph type="body" idx="1"/>
          </p:nvPr>
        </p:nvSpPr>
        <p:spPr>
          <a:xfrm>
            <a:off x="9564624" y="3494096"/>
            <a:ext cx="7319772" cy="5672762"/>
          </a:xfrm>
          <a:prstGeom prst="rect">
            <a:avLst/>
          </a:prstGeom>
          <a:noFill/>
          <a:ln>
            <a:noFill/>
          </a:ln>
        </p:spPr>
        <p:txBody>
          <a:bodyPr spcFirstLastPara="1" wrap="square" lIns="91425" tIns="45700" rIns="91425" bIns="45700" anchor="t" anchorCtr="0">
            <a:noAutofit/>
          </a:bodyPr>
          <a:lstStyle>
            <a:lvl1pPr marL="228600" marR="0" lvl="0" indent="-254000" algn="l" rtl="0">
              <a:lnSpc>
                <a:spcPct val="90000"/>
              </a:lnSpc>
              <a:spcBef>
                <a:spcPts val="1500"/>
              </a:spcBef>
              <a:spcAft>
                <a:spcPts val="0"/>
              </a:spcAft>
              <a:buClr>
                <a:schemeClr val="dk2"/>
              </a:buClr>
              <a:buSzPts val="4400"/>
              <a:buFont typeface="Arial"/>
              <a:buChar char="•"/>
              <a:defRPr sz="2200">
                <a:solidFill>
                  <a:schemeClr val="lt1"/>
                </a:solidFill>
                <a:latin typeface="NVIDIA Sans"/>
                <a:ea typeface="NVIDIA Sans"/>
                <a:cs typeface="NVIDIA Sans"/>
                <a:sym typeface="NVIDIA Sans"/>
              </a:defRPr>
            </a:lvl1pPr>
            <a:lvl2pPr marL="457200" marR="0" lvl="1" indent="-241300" algn="l" rtl="0">
              <a:lnSpc>
                <a:spcPct val="90000"/>
              </a:lnSpc>
              <a:spcBef>
                <a:spcPts val="750"/>
              </a:spcBef>
              <a:spcAft>
                <a:spcPts val="0"/>
              </a:spcAft>
              <a:buClr>
                <a:schemeClr val="dk2"/>
              </a:buClr>
              <a:buSzPts val="4000"/>
              <a:buFont typeface="Arial"/>
              <a:buChar char="•"/>
              <a:defRPr sz="2000" b="0" i="0" u="none" strike="noStrike" cap="none">
                <a:solidFill>
                  <a:schemeClr val="lt1"/>
                </a:solidFill>
                <a:latin typeface="NVIDIA Sans"/>
                <a:ea typeface="NVIDIA Sans"/>
                <a:cs typeface="NVIDIA Sans"/>
                <a:sym typeface="NVIDIA Sans"/>
              </a:defRPr>
            </a:lvl2pPr>
            <a:lvl3pPr marL="685800" marR="0" lvl="2" indent="-228600" algn="l" rtl="0">
              <a:lnSpc>
                <a:spcPct val="90000"/>
              </a:lnSpc>
              <a:spcBef>
                <a:spcPts val="750"/>
              </a:spcBef>
              <a:spcAft>
                <a:spcPts val="0"/>
              </a:spcAft>
              <a:buClr>
                <a:schemeClr val="dk2"/>
              </a:buClr>
              <a:buSzPts val="3600"/>
              <a:buFont typeface="Arial"/>
              <a:buChar char="•"/>
              <a:defRPr sz="1800" b="0" i="0" u="none" strike="noStrike" cap="none">
                <a:solidFill>
                  <a:schemeClr val="lt1"/>
                </a:solidFill>
                <a:latin typeface="NVIDIA Sans"/>
                <a:ea typeface="NVIDIA Sans"/>
                <a:cs typeface="NVIDIA Sans"/>
                <a:sym typeface="NVIDIA Sans"/>
              </a:defRPr>
            </a:lvl3pPr>
            <a:lvl4pPr marL="914400" marR="0" lvl="3" indent="-215900" algn="l" rtl="0">
              <a:lnSpc>
                <a:spcPct val="90000"/>
              </a:lnSpc>
              <a:spcBef>
                <a:spcPts val="750"/>
              </a:spcBef>
              <a:spcAft>
                <a:spcPts val="0"/>
              </a:spcAft>
              <a:buClr>
                <a:schemeClr val="dk2"/>
              </a:buClr>
              <a:buSzPts val="3200"/>
              <a:buFont typeface="Arial"/>
              <a:buChar char="•"/>
              <a:defRPr sz="1600" b="0" i="0" u="none" strike="noStrike" cap="none">
                <a:solidFill>
                  <a:schemeClr val="lt1"/>
                </a:solidFill>
                <a:latin typeface="NVIDIA Sans"/>
                <a:ea typeface="NVIDIA Sans"/>
                <a:cs typeface="NVIDIA Sans"/>
                <a:sym typeface="NVIDIA Sans"/>
              </a:defRPr>
            </a:lvl4pPr>
            <a:lvl5pPr marL="1143000" marR="0" lvl="4" indent="-203200" algn="l" rtl="0">
              <a:lnSpc>
                <a:spcPct val="90000"/>
              </a:lnSpc>
              <a:spcBef>
                <a:spcPts val="750"/>
              </a:spcBef>
              <a:spcAft>
                <a:spcPts val="0"/>
              </a:spcAft>
              <a:buClr>
                <a:schemeClr val="dk2"/>
              </a:buClr>
              <a:buSzPts val="2800"/>
              <a:buFont typeface="Arial"/>
              <a:buChar char="•"/>
              <a:defRPr sz="1400" b="0" i="0" u="none" strike="noStrike" cap="none">
                <a:solidFill>
                  <a:schemeClr val="lt1"/>
                </a:solidFill>
                <a:latin typeface="NVIDIA Sans"/>
                <a:ea typeface="NVIDIA Sans"/>
                <a:cs typeface="NVIDIA Sans"/>
                <a:sym typeface="NVIDIA San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51" name="Google Shape;51;p71"/>
          <p:cNvSpPr txBox="1">
            <a:spLocks noGrp="1"/>
          </p:cNvSpPr>
          <p:nvPr>
            <p:ph type="body" idx="3"/>
          </p:nvPr>
        </p:nvSpPr>
        <p:spPr>
          <a:xfrm>
            <a:off x="9564624" y="1929384"/>
            <a:ext cx="7319772" cy="704088"/>
          </a:xfrm>
          <a:prstGeom prst="rect">
            <a:avLst/>
          </a:prstGeom>
          <a:noFill/>
          <a:ln>
            <a:noFill/>
          </a:ln>
        </p:spPr>
        <p:txBody>
          <a:bodyPr spcFirstLastPara="1" wrap="square" lIns="91425" tIns="45700" rIns="91425" bIns="45700" anchor="t" anchorCtr="0">
            <a:noAutofit/>
          </a:bodyPr>
          <a:lstStyle>
            <a:lvl1pPr marL="228600" marR="0" lvl="0" indent="-114300" algn="l" rtl="0">
              <a:lnSpc>
                <a:spcPct val="90000"/>
              </a:lnSpc>
              <a:spcBef>
                <a:spcPts val="300"/>
              </a:spcBef>
              <a:spcAft>
                <a:spcPts val="0"/>
              </a:spcAft>
              <a:buClr>
                <a:schemeClr val="dk2"/>
              </a:buClr>
              <a:buSzPts val="4800"/>
              <a:buFont typeface="Arial"/>
              <a:buNone/>
              <a:defRPr sz="2400">
                <a:solidFill>
                  <a:schemeClr val="dk2"/>
                </a:solidFill>
                <a:latin typeface="NVIDIA Sans"/>
                <a:ea typeface="NVIDIA Sans"/>
                <a:cs typeface="NVIDIA Sans"/>
                <a:sym typeface="NVIDIA Sans"/>
              </a:defRPr>
            </a:lvl1pPr>
            <a:lvl2pPr marL="457200" marR="0" lvl="1" indent="-114300" algn="ctr" rtl="0">
              <a:lnSpc>
                <a:spcPct val="90000"/>
              </a:lnSpc>
              <a:spcBef>
                <a:spcPts val="750"/>
              </a:spcBef>
              <a:spcAft>
                <a:spcPts val="0"/>
              </a:spcAft>
              <a:buClr>
                <a:schemeClr val="dk1"/>
              </a:buClr>
              <a:buSzPts val="4400"/>
              <a:buFont typeface="Arial"/>
              <a:buNone/>
              <a:defRPr sz="2200" b="0" i="0" u="none" strike="noStrike" cap="none">
                <a:solidFill>
                  <a:schemeClr val="dk1"/>
                </a:solidFill>
                <a:latin typeface="Trebuchet MS"/>
                <a:ea typeface="Trebuchet MS"/>
                <a:cs typeface="Trebuchet MS"/>
                <a:sym typeface="Trebuchet MS"/>
              </a:defRPr>
            </a:lvl2pPr>
            <a:lvl3pPr marL="685800" marR="0" lvl="2" indent="-114300" algn="ctr" rtl="0">
              <a:lnSpc>
                <a:spcPct val="90000"/>
              </a:lnSpc>
              <a:spcBef>
                <a:spcPts val="750"/>
              </a:spcBef>
              <a:spcAft>
                <a:spcPts val="0"/>
              </a:spcAft>
              <a:buClr>
                <a:schemeClr val="dk1"/>
              </a:buClr>
              <a:buSzPts val="4400"/>
              <a:buFont typeface="Arial"/>
              <a:buNone/>
              <a:defRPr sz="2200" b="0" i="0" u="none" strike="noStrike" cap="none">
                <a:solidFill>
                  <a:schemeClr val="dk1"/>
                </a:solidFill>
                <a:latin typeface="Trebuchet MS"/>
                <a:ea typeface="Trebuchet MS"/>
                <a:cs typeface="Trebuchet MS"/>
                <a:sym typeface="Trebuchet MS"/>
              </a:defRPr>
            </a:lvl3pPr>
            <a:lvl4pPr marL="914400" marR="0" lvl="3" indent="-114300" algn="ctr" rtl="0">
              <a:lnSpc>
                <a:spcPct val="90000"/>
              </a:lnSpc>
              <a:spcBef>
                <a:spcPts val="750"/>
              </a:spcBef>
              <a:spcAft>
                <a:spcPts val="0"/>
              </a:spcAft>
              <a:buClr>
                <a:schemeClr val="dk1"/>
              </a:buClr>
              <a:buSzPts val="4400"/>
              <a:buFont typeface="Arial"/>
              <a:buNone/>
              <a:defRPr sz="2200" b="0" i="0" u="none" strike="noStrike" cap="none">
                <a:solidFill>
                  <a:schemeClr val="dk1"/>
                </a:solidFill>
                <a:latin typeface="Trebuchet MS"/>
                <a:ea typeface="Trebuchet MS"/>
                <a:cs typeface="Trebuchet MS"/>
                <a:sym typeface="Trebuchet MS"/>
              </a:defRPr>
            </a:lvl4pPr>
            <a:lvl5pPr marL="1143000" marR="0" lvl="4" indent="-114300" algn="ctr" rtl="0">
              <a:lnSpc>
                <a:spcPct val="90000"/>
              </a:lnSpc>
              <a:spcBef>
                <a:spcPts val="750"/>
              </a:spcBef>
              <a:spcAft>
                <a:spcPts val="0"/>
              </a:spcAft>
              <a:buClr>
                <a:schemeClr val="dk1"/>
              </a:buClr>
              <a:buSzPts val="4400"/>
              <a:buFont typeface="Arial"/>
              <a:buNone/>
              <a:defRPr sz="2200" b="0"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cxnSp>
        <p:nvCxnSpPr>
          <p:cNvPr id="52" name="Google Shape;52;p71"/>
          <p:cNvCxnSpPr/>
          <p:nvPr/>
        </p:nvCxnSpPr>
        <p:spPr>
          <a:xfrm>
            <a:off x="8206581" y="2846614"/>
            <a:ext cx="8641239" cy="0"/>
          </a:xfrm>
          <a:prstGeom prst="straightConnector1">
            <a:avLst/>
          </a:prstGeom>
          <a:noFill/>
          <a:ln w="31750" cap="flat" cmpd="sng">
            <a:solidFill>
              <a:schemeClr val="accent5"/>
            </a:solidFill>
            <a:prstDash val="solid"/>
            <a:round/>
            <a:headEnd type="none" w="sm" len="sm"/>
            <a:tailEnd type="none" w="sm" len="sm"/>
          </a:ln>
        </p:spPr>
      </p:cxnSp>
    </p:spTree>
    <p:extLst>
      <p:ext uri="{BB962C8B-B14F-4D97-AF65-F5344CB8AC3E}">
        <p14:creationId xmlns:p14="http://schemas.microsoft.com/office/powerpoint/2010/main" val="13394212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ubtitle, and Content">
  <p:cSld name="Title, Subtitle, and Conten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830581" y="1229045"/>
            <a:ext cx="16626842" cy="984885"/>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SzPts val="1400"/>
              <a:buNone/>
              <a:defRPr sz="4800">
                <a:solidFill>
                  <a:srgbClr val="4C4C4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861251" y="3505060"/>
            <a:ext cx="16581120" cy="6198209"/>
          </a:xfrm>
          <a:prstGeom prst="rect">
            <a:avLst/>
          </a:prstGeom>
          <a:noFill/>
          <a:ln>
            <a:noFill/>
          </a:ln>
        </p:spPr>
        <p:txBody>
          <a:bodyPr spcFirstLastPara="1" wrap="square" lIns="91425" tIns="45700" rIns="91425" bIns="45700" anchor="t" anchorCtr="0">
            <a:noAutofit/>
          </a:bodyPr>
          <a:lstStyle>
            <a:lvl1pPr marL="457223" lvl="0" indent="-228612" algn="l">
              <a:lnSpc>
                <a:spcPct val="90000"/>
              </a:lnSpc>
              <a:spcBef>
                <a:spcPts val="1500"/>
              </a:spcBef>
              <a:spcAft>
                <a:spcPts val="0"/>
              </a:spcAft>
              <a:buClr>
                <a:schemeClr val="dk1"/>
              </a:buClr>
              <a:buSzPts val="2400"/>
              <a:buFont typeface="Trebuchet MS"/>
              <a:buNone/>
              <a:defRPr sz="2400">
                <a:solidFill>
                  <a:srgbClr val="868686"/>
                </a:solidFill>
              </a:defRPr>
            </a:lvl1pPr>
            <a:lvl2pPr marL="914445" lvl="1" indent="-228612" algn="l">
              <a:lnSpc>
                <a:spcPct val="90000"/>
              </a:lnSpc>
              <a:spcBef>
                <a:spcPts val="1500"/>
              </a:spcBef>
              <a:spcAft>
                <a:spcPts val="0"/>
              </a:spcAft>
              <a:buClr>
                <a:schemeClr val="dk1"/>
              </a:buClr>
              <a:buSzPts val="2000"/>
              <a:buFont typeface="Trebuchet MS"/>
              <a:buNone/>
              <a:defRPr sz="2000">
                <a:solidFill>
                  <a:srgbClr val="868686"/>
                </a:solidFill>
              </a:defRPr>
            </a:lvl2pPr>
            <a:lvl3pPr marL="1371669" lvl="2" indent="-228612" algn="l">
              <a:lnSpc>
                <a:spcPct val="90000"/>
              </a:lnSpc>
              <a:spcBef>
                <a:spcPts val="1500"/>
              </a:spcBef>
              <a:spcAft>
                <a:spcPts val="0"/>
              </a:spcAft>
              <a:buClr>
                <a:schemeClr val="dk1"/>
              </a:buClr>
              <a:buSzPts val="1800"/>
              <a:buFont typeface="Trebuchet MS"/>
              <a:buNone/>
              <a:defRPr sz="1800">
                <a:solidFill>
                  <a:srgbClr val="868686"/>
                </a:solidFill>
              </a:defRPr>
            </a:lvl3pPr>
            <a:lvl4pPr marL="1828892" lvl="3" indent="-419121" algn="l">
              <a:spcBef>
                <a:spcPts val="1500"/>
              </a:spcBef>
              <a:spcAft>
                <a:spcPts val="0"/>
              </a:spcAft>
              <a:buClr>
                <a:schemeClr val="dk1"/>
              </a:buClr>
              <a:buSzPts val="3000"/>
              <a:buFont typeface="Noto Sans Symbols"/>
              <a:buChar char="▪"/>
              <a:defRPr sz="3000">
                <a:solidFill>
                  <a:schemeClr val="lt1"/>
                </a:solidFill>
              </a:defRPr>
            </a:lvl4pPr>
            <a:lvl5pPr marL="2286114" lvl="4" indent="-440267" algn="l">
              <a:spcBef>
                <a:spcPts val="668"/>
              </a:spcBef>
              <a:spcAft>
                <a:spcPts val="0"/>
              </a:spcAft>
              <a:buClr>
                <a:schemeClr val="dk1"/>
              </a:buClr>
              <a:buSzPts val="3333"/>
              <a:buFont typeface="Noto Sans Symbols"/>
              <a:buChar char="▪"/>
              <a:defRPr>
                <a:solidFill>
                  <a:schemeClr val="lt1"/>
                </a:solidFill>
              </a:defRPr>
            </a:lvl5pPr>
            <a:lvl6pPr marL="2743337" lvl="5" indent="-342917" algn="l">
              <a:spcBef>
                <a:spcPts val="360"/>
              </a:spcBef>
              <a:spcAft>
                <a:spcPts val="0"/>
              </a:spcAft>
              <a:buClr>
                <a:schemeClr val="dk2"/>
              </a:buClr>
              <a:buSzPts val="1800"/>
              <a:buChar char="»"/>
              <a:defRPr/>
            </a:lvl6pPr>
            <a:lvl7pPr marL="3200561" lvl="6" indent="-342917" algn="l">
              <a:spcBef>
                <a:spcPts val="360"/>
              </a:spcBef>
              <a:spcAft>
                <a:spcPts val="0"/>
              </a:spcAft>
              <a:buClr>
                <a:schemeClr val="dk2"/>
              </a:buClr>
              <a:buSzPts val="1800"/>
              <a:buChar char="»"/>
              <a:defRPr/>
            </a:lvl7pPr>
            <a:lvl8pPr marL="3657783" lvl="7" indent="-342917" algn="l">
              <a:spcBef>
                <a:spcPts val="360"/>
              </a:spcBef>
              <a:spcAft>
                <a:spcPts val="0"/>
              </a:spcAft>
              <a:buClr>
                <a:schemeClr val="dk2"/>
              </a:buClr>
              <a:buSzPts val="1800"/>
              <a:buChar char="»"/>
              <a:defRPr/>
            </a:lvl8pPr>
            <a:lvl9pPr marL="4115006" lvl="8" indent="-342917" algn="l">
              <a:spcBef>
                <a:spcPts val="360"/>
              </a:spcBef>
              <a:spcAft>
                <a:spcPts val="0"/>
              </a:spcAft>
              <a:buClr>
                <a:schemeClr val="dk2"/>
              </a:buClr>
              <a:buSzPts val="1800"/>
              <a:buChar char="»"/>
              <a:defRPr/>
            </a:lvl9pPr>
          </a:lstStyle>
          <a:p>
            <a:endParaRPr/>
          </a:p>
        </p:txBody>
      </p:sp>
      <p:sp>
        <p:nvSpPr>
          <p:cNvPr id="24" name="Google Shape;24;p3"/>
          <p:cNvSpPr txBox="1">
            <a:spLocks noGrp="1"/>
          </p:cNvSpPr>
          <p:nvPr>
            <p:ph type="body" idx="2"/>
          </p:nvPr>
        </p:nvSpPr>
        <p:spPr>
          <a:xfrm>
            <a:off x="830581" y="2099222"/>
            <a:ext cx="16626842" cy="875772"/>
          </a:xfrm>
          <a:prstGeom prst="rect">
            <a:avLst/>
          </a:prstGeom>
          <a:noFill/>
          <a:ln>
            <a:noFill/>
          </a:ln>
        </p:spPr>
        <p:txBody>
          <a:bodyPr spcFirstLastPara="1" wrap="square" lIns="91425" tIns="45700" rIns="91425" bIns="45700" anchor="t" anchorCtr="0">
            <a:noAutofit/>
          </a:bodyPr>
          <a:lstStyle>
            <a:lvl1pPr marL="457223" lvl="0" indent="-228612" algn="ctr">
              <a:lnSpc>
                <a:spcPct val="90000"/>
              </a:lnSpc>
              <a:spcBef>
                <a:spcPts val="1500"/>
              </a:spcBef>
              <a:spcAft>
                <a:spcPts val="0"/>
              </a:spcAft>
              <a:buSzPts val="3000"/>
              <a:buFont typeface="Trebuchet MS"/>
              <a:buNone/>
              <a:defRPr sz="3000" b="0">
                <a:solidFill>
                  <a:schemeClr val="lt2"/>
                </a:solidFill>
                <a:latin typeface="Trebuchet MS"/>
                <a:ea typeface="Trebuchet MS"/>
                <a:cs typeface="Trebuchet MS"/>
                <a:sym typeface="Trebuchet MS"/>
              </a:defRPr>
            </a:lvl1pPr>
            <a:lvl2pPr marL="914445" lvl="1" indent="-228612" algn="ctr">
              <a:lnSpc>
                <a:spcPct val="90000"/>
              </a:lnSpc>
              <a:spcBef>
                <a:spcPts val="1500"/>
              </a:spcBef>
              <a:spcAft>
                <a:spcPts val="0"/>
              </a:spcAft>
              <a:buSzPts val="4667"/>
              <a:buFont typeface="Trebuchet MS"/>
              <a:buNone/>
              <a:defRPr sz="4667">
                <a:solidFill>
                  <a:schemeClr val="lt2"/>
                </a:solidFill>
                <a:latin typeface="Trebuchet MS"/>
                <a:ea typeface="Trebuchet MS"/>
                <a:cs typeface="Trebuchet MS"/>
                <a:sym typeface="Trebuchet MS"/>
              </a:defRPr>
            </a:lvl2pPr>
            <a:lvl3pPr marL="1371669" lvl="2" indent="-228612" algn="ctr">
              <a:lnSpc>
                <a:spcPct val="90000"/>
              </a:lnSpc>
              <a:spcBef>
                <a:spcPts val="1500"/>
              </a:spcBef>
              <a:spcAft>
                <a:spcPts val="0"/>
              </a:spcAft>
              <a:buSzPts val="4667"/>
              <a:buFont typeface="Trebuchet MS"/>
              <a:buNone/>
              <a:defRPr sz="4667">
                <a:solidFill>
                  <a:schemeClr val="lt2"/>
                </a:solidFill>
                <a:latin typeface="Trebuchet MS"/>
                <a:ea typeface="Trebuchet MS"/>
                <a:cs typeface="Trebuchet MS"/>
                <a:sym typeface="Trebuchet MS"/>
              </a:defRPr>
            </a:lvl3pPr>
            <a:lvl4pPr marL="1828892" lvl="3" indent="-228612" algn="ctr">
              <a:spcBef>
                <a:spcPts val="1500"/>
              </a:spcBef>
              <a:spcAft>
                <a:spcPts val="0"/>
              </a:spcAft>
              <a:buClr>
                <a:schemeClr val="lt2"/>
              </a:buClr>
              <a:buSzPts val="4667"/>
              <a:buFont typeface="Trebuchet MS"/>
              <a:buNone/>
              <a:defRPr sz="4667">
                <a:solidFill>
                  <a:schemeClr val="lt2"/>
                </a:solidFill>
                <a:latin typeface="Trebuchet MS"/>
                <a:ea typeface="Trebuchet MS"/>
                <a:cs typeface="Trebuchet MS"/>
                <a:sym typeface="Trebuchet MS"/>
              </a:defRPr>
            </a:lvl4pPr>
            <a:lvl5pPr marL="2286114" lvl="4" indent="-228612" algn="ctr">
              <a:spcBef>
                <a:spcPts val="933"/>
              </a:spcBef>
              <a:spcAft>
                <a:spcPts val="0"/>
              </a:spcAft>
              <a:buClr>
                <a:schemeClr val="lt2"/>
              </a:buClr>
              <a:buSzPts val="4667"/>
              <a:buFont typeface="Trebuchet MS"/>
              <a:buNone/>
              <a:defRPr sz="4667">
                <a:solidFill>
                  <a:schemeClr val="lt2"/>
                </a:solidFill>
                <a:latin typeface="Trebuchet MS"/>
                <a:ea typeface="Trebuchet MS"/>
                <a:cs typeface="Trebuchet MS"/>
                <a:sym typeface="Trebuchet MS"/>
              </a:defRPr>
            </a:lvl5pPr>
            <a:lvl6pPr marL="2743337" lvl="5" indent="-342917" algn="l">
              <a:spcBef>
                <a:spcPts val="360"/>
              </a:spcBef>
              <a:spcAft>
                <a:spcPts val="0"/>
              </a:spcAft>
              <a:buClr>
                <a:schemeClr val="dk2"/>
              </a:buClr>
              <a:buSzPts val="1800"/>
              <a:buChar char="»"/>
              <a:defRPr/>
            </a:lvl6pPr>
            <a:lvl7pPr marL="3200561" lvl="6" indent="-342917" algn="l">
              <a:spcBef>
                <a:spcPts val="360"/>
              </a:spcBef>
              <a:spcAft>
                <a:spcPts val="0"/>
              </a:spcAft>
              <a:buClr>
                <a:schemeClr val="dk2"/>
              </a:buClr>
              <a:buSzPts val="1800"/>
              <a:buChar char="»"/>
              <a:defRPr/>
            </a:lvl7pPr>
            <a:lvl8pPr marL="3657783" lvl="7" indent="-342917" algn="l">
              <a:spcBef>
                <a:spcPts val="360"/>
              </a:spcBef>
              <a:spcAft>
                <a:spcPts val="0"/>
              </a:spcAft>
              <a:buClr>
                <a:schemeClr val="dk2"/>
              </a:buClr>
              <a:buSzPts val="1800"/>
              <a:buChar char="»"/>
              <a:defRPr/>
            </a:lvl8pPr>
            <a:lvl9pPr marL="4115006" lvl="8" indent="-342917" algn="l">
              <a:spcBef>
                <a:spcPts val="360"/>
              </a:spcBef>
              <a:spcAft>
                <a:spcPts val="0"/>
              </a:spcAft>
              <a:buClr>
                <a:schemeClr val="dk2"/>
              </a:buClr>
              <a:buSzPts val="1800"/>
              <a:buChar char="»"/>
              <a:defRPr/>
            </a:lvl9pPr>
          </a:lstStyle>
          <a:p>
            <a:endParaRPr/>
          </a:p>
        </p:txBody>
      </p:sp>
    </p:spTree>
    <p:extLst>
      <p:ext uri="{BB962C8B-B14F-4D97-AF65-F5344CB8AC3E}">
        <p14:creationId xmlns:p14="http://schemas.microsoft.com/office/powerpoint/2010/main" val="4025847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1_Video">
  <p:cSld name="1_Video">
    <p:spTree>
      <p:nvGrpSpPr>
        <p:cNvPr id="1" name="Shape 53"/>
        <p:cNvGrpSpPr/>
        <p:nvPr/>
      </p:nvGrpSpPr>
      <p:grpSpPr>
        <a:xfrm>
          <a:off x="0" y="0"/>
          <a:ext cx="0" cy="0"/>
          <a:chOff x="0" y="0"/>
          <a:chExt cx="0" cy="0"/>
        </a:xfrm>
      </p:grpSpPr>
      <p:sp>
        <p:nvSpPr>
          <p:cNvPr id="54" name="Google Shape;54;p72"/>
          <p:cNvSpPr/>
          <p:nvPr/>
        </p:nvSpPr>
        <p:spPr>
          <a:xfrm>
            <a:off x="16433210" y="9536605"/>
            <a:ext cx="1677580" cy="528884"/>
          </a:xfrm>
          <a:prstGeom prst="rect">
            <a:avLst/>
          </a:prstGeom>
          <a:solidFill>
            <a:schemeClr val="dk1"/>
          </a:solidFill>
          <a:ln>
            <a:noFill/>
          </a:ln>
        </p:spPr>
        <p:txBody>
          <a:bodyPr spcFirstLastPara="1" wrap="square" lIns="45713" tIns="22850" rIns="45713" bIns="22850" anchor="ctr" anchorCtr="0">
            <a:noAutofit/>
          </a:bodyPr>
          <a:lstStyle/>
          <a:p>
            <a:pPr marL="0" marR="0" lvl="0" indent="0" algn="ctr" rtl="0">
              <a:spcBef>
                <a:spcPts val="0"/>
              </a:spcBef>
              <a:spcAft>
                <a:spcPts val="0"/>
              </a:spcAft>
              <a:buNone/>
            </a:pPr>
            <a:endParaRPr sz="3000">
              <a:solidFill>
                <a:schemeClr val="lt1"/>
              </a:solidFill>
              <a:latin typeface="NVIDIA Sans"/>
              <a:ea typeface="NVIDIA Sans"/>
              <a:cs typeface="NVIDIA Sans"/>
              <a:sym typeface="NVIDIA Sans"/>
            </a:endParaRPr>
          </a:p>
        </p:txBody>
      </p:sp>
    </p:spTree>
    <p:extLst>
      <p:ext uri="{BB962C8B-B14F-4D97-AF65-F5344CB8AC3E}">
        <p14:creationId xmlns:p14="http://schemas.microsoft.com/office/powerpoint/2010/main" val="2489243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55"/>
        <p:cNvGrpSpPr/>
        <p:nvPr/>
      </p:nvGrpSpPr>
      <p:grpSpPr>
        <a:xfrm>
          <a:off x="0" y="0"/>
          <a:ext cx="0" cy="0"/>
          <a:chOff x="0" y="0"/>
          <a:chExt cx="0" cy="0"/>
        </a:xfrm>
      </p:grpSpPr>
      <p:sp>
        <p:nvSpPr>
          <p:cNvPr id="56" name="Google Shape;56;p73"/>
          <p:cNvSpPr/>
          <p:nvPr/>
        </p:nvSpPr>
        <p:spPr>
          <a:xfrm>
            <a:off x="0" y="0"/>
            <a:ext cx="18288000" cy="10287000"/>
          </a:xfrm>
          <a:prstGeom prst="rect">
            <a:avLst/>
          </a:prstGeom>
          <a:solidFill>
            <a:schemeClr val="dk1"/>
          </a:solidFill>
          <a:ln>
            <a:noFill/>
          </a:ln>
        </p:spPr>
        <p:txBody>
          <a:bodyPr spcFirstLastPara="1" wrap="square" lIns="45713" tIns="22850" rIns="45713" bIns="22850" anchor="ctr" anchorCtr="0">
            <a:noAutofit/>
          </a:bodyPr>
          <a:lstStyle/>
          <a:p>
            <a:pPr marL="0" marR="0" lvl="0" indent="0" algn="ctr" rtl="0">
              <a:spcBef>
                <a:spcPts val="0"/>
              </a:spcBef>
              <a:spcAft>
                <a:spcPts val="0"/>
              </a:spcAft>
              <a:buNone/>
            </a:pPr>
            <a:endParaRPr sz="3000">
              <a:solidFill>
                <a:schemeClr val="lt1"/>
              </a:solidFill>
              <a:latin typeface="NVIDIA Sans"/>
              <a:ea typeface="NVIDIA Sans"/>
              <a:cs typeface="NVIDIA Sans"/>
              <a:sym typeface="NVIDIA Sans"/>
            </a:endParaRPr>
          </a:p>
        </p:txBody>
      </p:sp>
    </p:spTree>
    <p:extLst>
      <p:ext uri="{BB962C8B-B14F-4D97-AF65-F5344CB8AC3E}">
        <p14:creationId xmlns:p14="http://schemas.microsoft.com/office/powerpoint/2010/main" val="3949866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Subtitle, Content - NO LOGO &amp; PAGE NUMBER">
  <p:cSld name="Title, Subtitle, Content - NO LOGO &amp; PAGE NUMBER">
    <p:spTree>
      <p:nvGrpSpPr>
        <p:cNvPr id="1" name="Shape 57"/>
        <p:cNvGrpSpPr/>
        <p:nvPr/>
      </p:nvGrpSpPr>
      <p:grpSpPr>
        <a:xfrm>
          <a:off x="0" y="0"/>
          <a:ext cx="0" cy="0"/>
          <a:chOff x="0" y="0"/>
          <a:chExt cx="0" cy="0"/>
        </a:xfrm>
      </p:grpSpPr>
      <p:sp>
        <p:nvSpPr>
          <p:cNvPr id="58" name="Google Shape;58;p74"/>
          <p:cNvSpPr txBox="1">
            <a:spLocks noGrp="1"/>
          </p:cNvSpPr>
          <p:nvPr>
            <p:ph type="title"/>
          </p:nvPr>
        </p:nvSpPr>
        <p:spPr>
          <a:xfrm>
            <a:off x="830580" y="1229044"/>
            <a:ext cx="16626840" cy="984885"/>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2"/>
              </a:buClr>
              <a:buSzPts val="1400"/>
              <a:buFont typeface="NVIDIA Sans"/>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74"/>
          <p:cNvSpPr txBox="1">
            <a:spLocks noGrp="1"/>
          </p:cNvSpPr>
          <p:nvPr>
            <p:ph type="body" idx="1"/>
          </p:nvPr>
        </p:nvSpPr>
        <p:spPr>
          <a:xfrm>
            <a:off x="853440" y="3505059"/>
            <a:ext cx="16581120" cy="6156264"/>
          </a:xfrm>
          <a:prstGeom prst="rect">
            <a:avLst/>
          </a:prstGeom>
          <a:noFill/>
          <a:ln>
            <a:noFill/>
          </a:ln>
        </p:spPr>
        <p:txBody>
          <a:bodyPr spcFirstLastPara="1" wrap="square" lIns="91425" tIns="45700" rIns="91425" bIns="45700" anchor="t" anchorCtr="0">
            <a:noAutofit/>
          </a:bodyPr>
          <a:lstStyle>
            <a:lvl1pPr marL="228600" marR="0" lvl="0" indent="-114300" algn="l" rtl="0">
              <a:lnSpc>
                <a:spcPct val="90000"/>
              </a:lnSpc>
              <a:spcBef>
                <a:spcPts val="1500"/>
              </a:spcBef>
              <a:spcAft>
                <a:spcPts val="0"/>
              </a:spcAft>
              <a:buClr>
                <a:schemeClr val="dk1"/>
              </a:buClr>
              <a:buSzPts val="1800"/>
              <a:buFont typeface="Trebuchet MS"/>
              <a:buNone/>
              <a:defRPr sz="3000">
                <a:solidFill>
                  <a:schemeClr val="dk2"/>
                </a:solidFill>
                <a:latin typeface="NVIDIA Sans"/>
                <a:ea typeface="NVIDIA Sans"/>
                <a:cs typeface="NVIDIA Sans"/>
                <a:sym typeface="NVIDIA Sans"/>
              </a:defRPr>
            </a:lvl1pPr>
            <a:lvl2pPr marL="457200" marR="0" lvl="1" indent="-114300" algn="l" rtl="0">
              <a:lnSpc>
                <a:spcPct val="90000"/>
              </a:lnSpc>
              <a:spcBef>
                <a:spcPts val="1500"/>
              </a:spcBef>
              <a:spcAft>
                <a:spcPts val="0"/>
              </a:spcAft>
              <a:buClr>
                <a:schemeClr val="dk1"/>
              </a:buClr>
              <a:buSzPts val="1600"/>
              <a:buFont typeface="Trebuchet MS"/>
              <a:buNone/>
              <a:defRPr sz="2667" b="0" i="0" u="none" strike="noStrike" cap="none">
                <a:solidFill>
                  <a:schemeClr val="dk2"/>
                </a:solidFill>
                <a:latin typeface="NVIDIA Sans"/>
                <a:ea typeface="NVIDIA Sans"/>
                <a:cs typeface="NVIDIA Sans"/>
                <a:sym typeface="NVIDIA Sans"/>
              </a:defRPr>
            </a:lvl2pPr>
            <a:lvl3pPr marL="685800" marR="0" lvl="2" indent="-114300" algn="l" rtl="0">
              <a:lnSpc>
                <a:spcPct val="90000"/>
              </a:lnSpc>
              <a:spcBef>
                <a:spcPts val="1500"/>
              </a:spcBef>
              <a:spcAft>
                <a:spcPts val="0"/>
              </a:spcAft>
              <a:buClr>
                <a:schemeClr val="dk1"/>
              </a:buClr>
              <a:buSzPts val="1600"/>
              <a:buFont typeface="Trebuchet MS"/>
              <a:buNone/>
              <a:defRPr sz="2667" b="0" i="0" u="none" strike="noStrike" cap="none">
                <a:solidFill>
                  <a:schemeClr val="dk2"/>
                </a:solidFill>
                <a:latin typeface="NVIDIA Sans"/>
                <a:ea typeface="NVIDIA Sans"/>
                <a:cs typeface="NVIDIA Sans"/>
                <a:sym typeface="NVIDIA Sans"/>
              </a:defRPr>
            </a:lvl3pPr>
            <a:lvl4pPr marL="914400" marR="0" lvl="3" indent="-171450" algn="l" rtl="0">
              <a:lnSpc>
                <a:spcPct val="90000"/>
              </a:lnSpc>
              <a:spcBef>
                <a:spcPts val="1500"/>
              </a:spcBef>
              <a:spcAft>
                <a:spcPts val="0"/>
              </a:spcAft>
              <a:buClr>
                <a:schemeClr val="dk1"/>
              </a:buClr>
              <a:buSzPts val="1800"/>
              <a:buFont typeface="Noto Sans Symbols"/>
              <a:buChar char="▪"/>
              <a:defRPr sz="3000" b="0" i="0" u="none" strike="noStrike" cap="none">
                <a:solidFill>
                  <a:schemeClr val="lt1"/>
                </a:solidFill>
                <a:latin typeface="NVIDIA Sans"/>
                <a:ea typeface="NVIDIA Sans"/>
                <a:cs typeface="NVIDIA Sans"/>
                <a:sym typeface="NVIDIA Sans"/>
              </a:defRPr>
            </a:lvl4pPr>
            <a:lvl5pPr marL="1143000" marR="0" lvl="4" indent="-177800" algn="l" rtl="0">
              <a:lnSpc>
                <a:spcPct val="90000"/>
              </a:lnSpc>
              <a:spcBef>
                <a:spcPts val="667"/>
              </a:spcBef>
              <a:spcAft>
                <a:spcPts val="0"/>
              </a:spcAft>
              <a:buClr>
                <a:schemeClr val="dk1"/>
              </a:buClr>
              <a:buSzPts val="2000"/>
              <a:buFont typeface="Noto Sans Symbols"/>
              <a:buChar char="▪"/>
              <a:defRPr sz="2700" b="0" i="0" u="none" strike="noStrike" cap="none">
                <a:solidFill>
                  <a:schemeClr val="lt1"/>
                </a:solidFill>
                <a:latin typeface="NVIDIA Sans"/>
                <a:ea typeface="NVIDIA Sans"/>
                <a:cs typeface="NVIDIA Sans"/>
                <a:sym typeface="NVIDIA Sans"/>
              </a:defRPr>
            </a:lvl5pPr>
            <a:lvl6pPr marL="1371600" marR="0" lvl="5" indent="-171450" algn="l" rtl="0">
              <a:lnSpc>
                <a:spcPct val="90000"/>
              </a:lnSpc>
              <a:spcBef>
                <a:spcPts val="600"/>
              </a:spcBef>
              <a:spcAft>
                <a:spcPts val="0"/>
              </a:spcAft>
              <a:buClr>
                <a:schemeClr val="dk2"/>
              </a:buClr>
              <a:buSzPts val="18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171450" algn="l" rtl="0">
              <a:lnSpc>
                <a:spcPct val="90000"/>
              </a:lnSpc>
              <a:spcBef>
                <a:spcPts val="600"/>
              </a:spcBef>
              <a:spcAft>
                <a:spcPts val="0"/>
              </a:spcAft>
              <a:buClr>
                <a:schemeClr val="dk2"/>
              </a:buClr>
              <a:buSzPts val="18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171450" algn="l" rtl="0">
              <a:lnSpc>
                <a:spcPct val="90000"/>
              </a:lnSpc>
              <a:spcBef>
                <a:spcPts val="600"/>
              </a:spcBef>
              <a:spcAft>
                <a:spcPts val="0"/>
              </a:spcAft>
              <a:buClr>
                <a:schemeClr val="dk2"/>
              </a:buClr>
              <a:buSzPts val="18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171450" algn="l" rtl="0">
              <a:lnSpc>
                <a:spcPct val="90000"/>
              </a:lnSpc>
              <a:spcBef>
                <a:spcPts val="600"/>
              </a:spcBef>
              <a:spcAft>
                <a:spcPts val="0"/>
              </a:spcAft>
              <a:buClr>
                <a:schemeClr val="dk2"/>
              </a:buClr>
              <a:buSzPts val="18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60" name="Google Shape;60;p74"/>
          <p:cNvSpPr txBox="1">
            <a:spLocks noGrp="1"/>
          </p:cNvSpPr>
          <p:nvPr>
            <p:ph type="body" idx="2"/>
          </p:nvPr>
        </p:nvSpPr>
        <p:spPr>
          <a:xfrm>
            <a:off x="830580" y="2099223"/>
            <a:ext cx="16626840" cy="875772"/>
          </a:xfrm>
          <a:prstGeom prst="rect">
            <a:avLst/>
          </a:prstGeom>
          <a:noFill/>
          <a:ln>
            <a:noFill/>
          </a:ln>
        </p:spPr>
        <p:txBody>
          <a:bodyPr spcFirstLastPara="1" wrap="square" lIns="91425" tIns="45700" rIns="91425" bIns="45700" anchor="t" anchorCtr="0">
            <a:noAutofit/>
          </a:bodyPr>
          <a:lstStyle>
            <a:lvl1pPr marL="228600" marR="0" lvl="0" indent="-114300" algn="ctr" rtl="0">
              <a:lnSpc>
                <a:spcPct val="90000"/>
              </a:lnSpc>
              <a:spcBef>
                <a:spcPts val="1500"/>
              </a:spcBef>
              <a:spcAft>
                <a:spcPts val="0"/>
              </a:spcAft>
              <a:buClr>
                <a:schemeClr val="lt2"/>
              </a:buClr>
              <a:buSzPts val="2400"/>
              <a:buFont typeface="Trebuchet MS"/>
              <a:buNone/>
              <a:defRPr sz="4000" b="0">
                <a:solidFill>
                  <a:schemeClr val="lt2"/>
                </a:solidFill>
                <a:latin typeface="Trebuchet MS"/>
                <a:ea typeface="Trebuchet MS"/>
                <a:cs typeface="Trebuchet MS"/>
                <a:sym typeface="Trebuchet MS"/>
              </a:defRPr>
            </a:lvl1pPr>
            <a:lvl2pPr marL="457200" marR="0" lvl="1" indent="-114300" algn="ctr" rtl="0">
              <a:lnSpc>
                <a:spcPct val="90000"/>
              </a:lnSpc>
              <a:spcBef>
                <a:spcPts val="1500"/>
              </a:spcBef>
              <a:spcAft>
                <a:spcPts val="0"/>
              </a:spcAft>
              <a:buClr>
                <a:schemeClr val="lt2"/>
              </a:buClr>
              <a:buSzPts val="2800"/>
              <a:buFont typeface="Trebuchet MS"/>
              <a:buNone/>
              <a:defRPr sz="4667" b="0" i="0" u="none" strike="noStrike" cap="none">
                <a:solidFill>
                  <a:schemeClr val="lt2"/>
                </a:solidFill>
                <a:latin typeface="Trebuchet MS"/>
                <a:ea typeface="Trebuchet MS"/>
                <a:cs typeface="Trebuchet MS"/>
                <a:sym typeface="Trebuchet MS"/>
              </a:defRPr>
            </a:lvl2pPr>
            <a:lvl3pPr marL="685800" marR="0" lvl="2" indent="-114300" algn="ctr" rtl="0">
              <a:lnSpc>
                <a:spcPct val="90000"/>
              </a:lnSpc>
              <a:spcBef>
                <a:spcPts val="1500"/>
              </a:spcBef>
              <a:spcAft>
                <a:spcPts val="0"/>
              </a:spcAft>
              <a:buClr>
                <a:schemeClr val="lt2"/>
              </a:buClr>
              <a:buSzPts val="2800"/>
              <a:buFont typeface="Trebuchet MS"/>
              <a:buNone/>
              <a:defRPr sz="4667" b="0" i="0" u="none" strike="noStrike" cap="none">
                <a:solidFill>
                  <a:schemeClr val="lt2"/>
                </a:solidFill>
                <a:latin typeface="Trebuchet MS"/>
                <a:ea typeface="Trebuchet MS"/>
                <a:cs typeface="Trebuchet MS"/>
                <a:sym typeface="Trebuchet MS"/>
              </a:defRPr>
            </a:lvl3pPr>
            <a:lvl4pPr marL="914400" marR="0" lvl="3" indent="-114300" algn="ctr" rtl="0">
              <a:lnSpc>
                <a:spcPct val="90000"/>
              </a:lnSpc>
              <a:spcBef>
                <a:spcPts val="1500"/>
              </a:spcBef>
              <a:spcAft>
                <a:spcPts val="0"/>
              </a:spcAft>
              <a:buClr>
                <a:schemeClr val="lt2"/>
              </a:buClr>
              <a:buSzPts val="2800"/>
              <a:buFont typeface="Trebuchet MS"/>
              <a:buNone/>
              <a:defRPr sz="4667" b="0" i="0" u="none" strike="noStrike" cap="none">
                <a:solidFill>
                  <a:schemeClr val="lt2"/>
                </a:solidFill>
                <a:latin typeface="Trebuchet MS"/>
                <a:ea typeface="Trebuchet MS"/>
                <a:cs typeface="Trebuchet MS"/>
                <a:sym typeface="Trebuchet MS"/>
              </a:defRPr>
            </a:lvl4pPr>
            <a:lvl5pPr marL="1143000" marR="0" lvl="4" indent="-114300" algn="ctr" rtl="0">
              <a:lnSpc>
                <a:spcPct val="90000"/>
              </a:lnSpc>
              <a:spcBef>
                <a:spcPts val="934"/>
              </a:spcBef>
              <a:spcAft>
                <a:spcPts val="0"/>
              </a:spcAft>
              <a:buClr>
                <a:schemeClr val="lt2"/>
              </a:buClr>
              <a:buSzPts val="2800"/>
              <a:buFont typeface="Trebuchet MS"/>
              <a:buNone/>
              <a:defRPr sz="4667" b="0" i="0" u="none" strike="noStrike" cap="none">
                <a:solidFill>
                  <a:schemeClr val="lt2"/>
                </a:solidFill>
                <a:latin typeface="Trebuchet MS"/>
                <a:ea typeface="Trebuchet MS"/>
                <a:cs typeface="Trebuchet MS"/>
                <a:sym typeface="Trebuchet MS"/>
              </a:defRPr>
            </a:lvl5pPr>
            <a:lvl6pPr marL="1371600" marR="0" lvl="5" indent="-171450" algn="l" rtl="0">
              <a:lnSpc>
                <a:spcPct val="90000"/>
              </a:lnSpc>
              <a:spcBef>
                <a:spcPts val="600"/>
              </a:spcBef>
              <a:spcAft>
                <a:spcPts val="0"/>
              </a:spcAft>
              <a:buClr>
                <a:schemeClr val="dk2"/>
              </a:buClr>
              <a:buSzPts val="18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171450" algn="l" rtl="0">
              <a:lnSpc>
                <a:spcPct val="90000"/>
              </a:lnSpc>
              <a:spcBef>
                <a:spcPts val="600"/>
              </a:spcBef>
              <a:spcAft>
                <a:spcPts val="0"/>
              </a:spcAft>
              <a:buClr>
                <a:schemeClr val="dk2"/>
              </a:buClr>
              <a:buSzPts val="18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171450" algn="l" rtl="0">
              <a:lnSpc>
                <a:spcPct val="90000"/>
              </a:lnSpc>
              <a:spcBef>
                <a:spcPts val="600"/>
              </a:spcBef>
              <a:spcAft>
                <a:spcPts val="0"/>
              </a:spcAft>
              <a:buClr>
                <a:schemeClr val="dk2"/>
              </a:buClr>
              <a:buSzPts val="18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171450" algn="l" rtl="0">
              <a:lnSpc>
                <a:spcPct val="90000"/>
              </a:lnSpc>
              <a:spcBef>
                <a:spcPts val="600"/>
              </a:spcBef>
              <a:spcAft>
                <a:spcPts val="0"/>
              </a:spcAft>
              <a:buClr>
                <a:schemeClr val="dk2"/>
              </a:buClr>
              <a:buSzPts val="18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61" name="Google Shape;61;p74"/>
          <p:cNvSpPr/>
          <p:nvPr/>
        </p:nvSpPr>
        <p:spPr>
          <a:xfrm>
            <a:off x="16446823" y="9716467"/>
            <a:ext cx="1841179" cy="570534"/>
          </a:xfrm>
          <a:prstGeom prst="rect">
            <a:avLst/>
          </a:prstGeom>
          <a:solidFill>
            <a:schemeClr val="lt1"/>
          </a:solidFill>
          <a:ln>
            <a:noFill/>
          </a:ln>
        </p:spPr>
        <p:txBody>
          <a:bodyPr spcFirstLastPara="1" wrap="square" lIns="152375" tIns="76163" rIns="152375" bIns="76163" anchor="ctr" anchorCtr="0">
            <a:noAutofit/>
          </a:bodyPr>
          <a:lstStyle/>
          <a:p>
            <a:pPr marL="0" marR="0" lvl="0" indent="0" algn="ctr" rtl="0">
              <a:spcBef>
                <a:spcPts val="0"/>
              </a:spcBef>
              <a:spcAft>
                <a:spcPts val="0"/>
              </a:spcAft>
              <a:buClr>
                <a:schemeClr val="dk1"/>
              </a:buClr>
              <a:buSzPts val="6000"/>
              <a:buFont typeface="NVIDIA Sans"/>
              <a:buNone/>
            </a:pPr>
            <a:endParaRPr sz="3000">
              <a:solidFill>
                <a:schemeClr val="lt1"/>
              </a:solidFill>
              <a:latin typeface="Arial"/>
              <a:ea typeface="Arial"/>
              <a:cs typeface="Arial"/>
              <a:sym typeface="Arial"/>
            </a:endParaRPr>
          </a:p>
        </p:txBody>
      </p:sp>
    </p:spTree>
    <p:extLst>
      <p:ext uri="{BB962C8B-B14F-4D97-AF65-F5344CB8AC3E}">
        <p14:creationId xmlns:p14="http://schemas.microsoft.com/office/powerpoint/2010/main" val="563310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Closing Slide">
  <p:cSld name="Closing Slide">
    <p:spTree>
      <p:nvGrpSpPr>
        <p:cNvPr id="1" name="Shape 62"/>
        <p:cNvGrpSpPr/>
        <p:nvPr/>
      </p:nvGrpSpPr>
      <p:grpSpPr>
        <a:xfrm>
          <a:off x="0" y="0"/>
          <a:ext cx="0" cy="0"/>
          <a:chOff x="0" y="0"/>
          <a:chExt cx="0" cy="0"/>
        </a:xfrm>
      </p:grpSpPr>
      <p:pic>
        <p:nvPicPr>
          <p:cNvPr id="63" name="Google Shape;63;p75"/>
          <p:cNvPicPr preferRelativeResize="0"/>
          <p:nvPr/>
        </p:nvPicPr>
        <p:blipFill rotWithShape="1">
          <a:blip r:embed="rId2">
            <a:alphaModFix/>
          </a:blip>
          <a:srcRect/>
          <a:stretch/>
        </p:blipFill>
        <p:spPr>
          <a:xfrm>
            <a:off x="-1" y="0"/>
            <a:ext cx="18288001" cy="10287000"/>
          </a:xfrm>
          <a:prstGeom prst="rect">
            <a:avLst/>
          </a:prstGeom>
          <a:noFill/>
          <a:ln>
            <a:noFill/>
          </a:ln>
        </p:spPr>
      </p:pic>
      <p:pic>
        <p:nvPicPr>
          <p:cNvPr id="64" name="Google Shape;64;p75" descr="Logo&#10;&#10;Description automatically generated"/>
          <p:cNvPicPr preferRelativeResize="0"/>
          <p:nvPr/>
        </p:nvPicPr>
        <p:blipFill rotWithShape="1">
          <a:blip r:embed="rId3">
            <a:alphaModFix/>
          </a:blip>
          <a:srcRect/>
          <a:stretch/>
        </p:blipFill>
        <p:spPr>
          <a:xfrm>
            <a:off x="408064" y="1293624"/>
            <a:ext cx="4219887" cy="1453396"/>
          </a:xfrm>
          <a:prstGeom prst="rect">
            <a:avLst/>
          </a:prstGeom>
          <a:noFill/>
          <a:ln>
            <a:noFill/>
          </a:ln>
        </p:spPr>
      </p:pic>
    </p:spTree>
    <p:extLst>
      <p:ext uri="{BB962C8B-B14F-4D97-AF65-F5344CB8AC3E}">
        <p14:creationId xmlns:p14="http://schemas.microsoft.com/office/powerpoint/2010/main" val="275966666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Font Testing Layout">
  <p:cSld name="Font Testing Layout">
    <p:spTree>
      <p:nvGrpSpPr>
        <p:cNvPr id="1" name="Shape 65"/>
        <p:cNvGrpSpPr/>
        <p:nvPr/>
      </p:nvGrpSpPr>
      <p:grpSpPr>
        <a:xfrm>
          <a:off x="0" y="0"/>
          <a:ext cx="0" cy="0"/>
          <a:chOff x="0" y="0"/>
          <a:chExt cx="0" cy="0"/>
        </a:xfrm>
      </p:grpSpPr>
      <p:sp>
        <p:nvSpPr>
          <p:cNvPr id="66" name="Google Shape;66;p76"/>
          <p:cNvSpPr txBox="1">
            <a:spLocks noGrp="1"/>
          </p:cNvSpPr>
          <p:nvPr>
            <p:ph type="title"/>
          </p:nvPr>
        </p:nvSpPr>
        <p:spPr>
          <a:xfrm>
            <a:off x="1257300" y="0"/>
            <a:ext cx="15773400" cy="125730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NVIDIA Sans"/>
              <a:buNone/>
              <a:defRPr sz="3600" b="1" cap="none">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76"/>
          <p:cNvSpPr txBox="1">
            <a:spLocks noGrp="1"/>
          </p:cNvSpPr>
          <p:nvPr>
            <p:ph type="body" idx="1"/>
          </p:nvPr>
        </p:nvSpPr>
        <p:spPr>
          <a:xfrm>
            <a:off x="1257300" y="1243584"/>
            <a:ext cx="15773400" cy="704088"/>
          </a:xfrm>
          <a:prstGeom prst="rect">
            <a:avLst/>
          </a:prstGeom>
          <a:noFill/>
          <a:ln>
            <a:noFill/>
          </a:ln>
        </p:spPr>
        <p:txBody>
          <a:bodyPr spcFirstLastPara="1" wrap="square" lIns="91425" tIns="45700" rIns="91425" bIns="45700" anchor="t" anchorCtr="0">
            <a:noAutofit/>
          </a:bodyPr>
          <a:lstStyle>
            <a:lvl1pPr marL="228600" marR="0" lvl="0" indent="-114300" algn="ctr" rtl="0">
              <a:lnSpc>
                <a:spcPct val="90000"/>
              </a:lnSpc>
              <a:spcBef>
                <a:spcPts val="0"/>
              </a:spcBef>
              <a:spcAft>
                <a:spcPts val="0"/>
              </a:spcAft>
              <a:buClr>
                <a:schemeClr val="dk2"/>
              </a:buClr>
              <a:buSzPts val="4800"/>
              <a:buFont typeface="Arial"/>
              <a:buNone/>
              <a:defRPr sz="2400">
                <a:solidFill>
                  <a:schemeClr val="dk2"/>
                </a:solidFill>
                <a:latin typeface="NVIDIA Sans"/>
                <a:ea typeface="NVIDIA Sans"/>
                <a:cs typeface="NVIDIA Sans"/>
                <a:sym typeface="NVIDIA Sans"/>
              </a:defRPr>
            </a:lvl1pPr>
            <a:lvl2pPr marL="457200" marR="0" lvl="1" indent="-114300" algn="ctr" rtl="0">
              <a:lnSpc>
                <a:spcPct val="90000"/>
              </a:lnSpc>
              <a:spcBef>
                <a:spcPts val="750"/>
              </a:spcBef>
              <a:spcAft>
                <a:spcPts val="0"/>
              </a:spcAft>
              <a:buClr>
                <a:schemeClr val="dk1"/>
              </a:buClr>
              <a:buSzPts val="4400"/>
              <a:buFont typeface="Arial"/>
              <a:buNone/>
              <a:defRPr sz="2200" b="0" i="0" u="none" strike="noStrike" cap="none">
                <a:solidFill>
                  <a:schemeClr val="dk1"/>
                </a:solidFill>
                <a:latin typeface="Trebuchet MS"/>
                <a:ea typeface="Trebuchet MS"/>
                <a:cs typeface="Trebuchet MS"/>
                <a:sym typeface="Trebuchet MS"/>
              </a:defRPr>
            </a:lvl2pPr>
            <a:lvl3pPr marL="685800" marR="0" lvl="2" indent="-114300" algn="ctr" rtl="0">
              <a:lnSpc>
                <a:spcPct val="90000"/>
              </a:lnSpc>
              <a:spcBef>
                <a:spcPts val="750"/>
              </a:spcBef>
              <a:spcAft>
                <a:spcPts val="0"/>
              </a:spcAft>
              <a:buClr>
                <a:schemeClr val="dk1"/>
              </a:buClr>
              <a:buSzPts val="4400"/>
              <a:buFont typeface="Arial"/>
              <a:buNone/>
              <a:defRPr sz="2200" b="0" i="0" u="none" strike="noStrike" cap="none">
                <a:solidFill>
                  <a:schemeClr val="dk1"/>
                </a:solidFill>
                <a:latin typeface="Trebuchet MS"/>
                <a:ea typeface="Trebuchet MS"/>
                <a:cs typeface="Trebuchet MS"/>
                <a:sym typeface="Trebuchet MS"/>
              </a:defRPr>
            </a:lvl3pPr>
            <a:lvl4pPr marL="914400" marR="0" lvl="3" indent="-114300" algn="ctr" rtl="0">
              <a:lnSpc>
                <a:spcPct val="90000"/>
              </a:lnSpc>
              <a:spcBef>
                <a:spcPts val="750"/>
              </a:spcBef>
              <a:spcAft>
                <a:spcPts val="0"/>
              </a:spcAft>
              <a:buClr>
                <a:schemeClr val="dk1"/>
              </a:buClr>
              <a:buSzPts val="4400"/>
              <a:buFont typeface="Arial"/>
              <a:buNone/>
              <a:defRPr sz="2200" b="0" i="0" u="none" strike="noStrike" cap="none">
                <a:solidFill>
                  <a:schemeClr val="dk1"/>
                </a:solidFill>
                <a:latin typeface="Trebuchet MS"/>
                <a:ea typeface="Trebuchet MS"/>
                <a:cs typeface="Trebuchet MS"/>
                <a:sym typeface="Trebuchet MS"/>
              </a:defRPr>
            </a:lvl4pPr>
            <a:lvl5pPr marL="1143000" marR="0" lvl="4" indent="-114300" algn="ctr" rtl="0">
              <a:lnSpc>
                <a:spcPct val="90000"/>
              </a:lnSpc>
              <a:spcBef>
                <a:spcPts val="750"/>
              </a:spcBef>
              <a:spcAft>
                <a:spcPts val="0"/>
              </a:spcAft>
              <a:buClr>
                <a:schemeClr val="dk1"/>
              </a:buClr>
              <a:buSzPts val="4400"/>
              <a:buFont typeface="Arial"/>
              <a:buNone/>
              <a:defRPr sz="2200" b="0"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68" name="Google Shape;68;p76"/>
          <p:cNvSpPr txBox="1">
            <a:spLocks noGrp="1"/>
          </p:cNvSpPr>
          <p:nvPr>
            <p:ph type="body" idx="2"/>
          </p:nvPr>
        </p:nvSpPr>
        <p:spPr>
          <a:xfrm>
            <a:off x="1257300" y="2423160"/>
            <a:ext cx="15773400" cy="6825996"/>
          </a:xfrm>
          <a:prstGeom prst="rect">
            <a:avLst/>
          </a:prstGeom>
          <a:noFill/>
          <a:ln>
            <a:noFill/>
          </a:ln>
        </p:spPr>
        <p:txBody>
          <a:bodyPr spcFirstLastPara="1" wrap="square" lIns="91425" tIns="45700" rIns="91425" bIns="45700" anchor="t" anchorCtr="0">
            <a:noAutofit/>
          </a:bodyPr>
          <a:lstStyle>
            <a:lvl1pPr marL="228600" marR="0" lvl="0" indent="-254000" algn="l" rtl="0">
              <a:lnSpc>
                <a:spcPct val="90000"/>
              </a:lnSpc>
              <a:spcBef>
                <a:spcPts val="1500"/>
              </a:spcBef>
              <a:spcAft>
                <a:spcPts val="0"/>
              </a:spcAft>
              <a:buClr>
                <a:schemeClr val="dk2"/>
              </a:buClr>
              <a:buSzPts val="4400"/>
              <a:buFont typeface="Arial"/>
              <a:buChar char="•"/>
              <a:defRPr sz="2200">
                <a:solidFill>
                  <a:schemeClr val="lt1"/>
                </a:solidFill>
                <a:latin typeface="NVIDIA Sans"/>
                <a:ea typeface="NVIDIA Sans"/>
                <a:cs typeface="NVIDIA Sans"/>
                <a:sym typeface="NVIDIA Sans"/>
              </a:defRPr>
            </a:lvl1pPr>
            <a:lvl2pPr marL="457200" marR="0" lvl="1" indent="-241300" algn="l" rtl="0">
              <a:lnSpc>
                <a:spcPct val="90000"/>
              </a:lnSpc>
              <a:spcBef>
                <a:spcPts val="750"/>
              </a:spcBef>
              <a:spcAft>
                <a:spcPts val="0"/>
              </a:spcAft>
              <a:buClr>
                <a:schemeClr val="dk2"/>
              </a:buClr>
              <a:buSzPts val="4000"/>
              <a:buFont typeface="Arial"/>
              <a:buChar char="•"/>
              <a:defRPr sz="2000" b="0" i="0" u="none" strike="noStrike" cap="none">
                <a:solidFill>
                  <a:schemeClr val="lt1"/>
                </a:solidFill>
                <a:latin typeface="NVIDIA Sans"/>
                <a:ea typeface="NVIDIA Sans"/>
                <a:cs typeface="NVIDIA Sans"/>
                <a:sym typeface="NVIDIA Sans"/>
              </a:defRPr>
            </a:lvl2pPr>
            <a:lvl3pPr marL="685800" marR="0" lvl="2" indent="-228600" algn="l" rtl="0">
              <a:lnSpc>
                <a:spcPct val="90000"/>
              </a:lnSpc>
              <a:spcBef>
                <a:spcPts val="750"/>
              </a:spcBef>
              <a:spcAft>
                <a:spcPts val="0"/>
              </a:spcAft>
              <a:buClr>
                <a:schemeClr val="dk2"/>
              </a:buClr>
              <a:buSzPts val="3600"/>
              <a:buFont typeface="Arial"/>
              <a:buChar char="•"/>
              <a:defRPr sz="1800" b="0" i="0" u="none" strike="noStrike" cap="none">
                <a:solidFill>
                  <a:schemeClr val="lt1"/>
                </a:solidFill>
                <a:latin typeface="NVIDIA Sans"/>
                <a:ea typeface="NVIDIA Sans"/>
                <a:cs typeface="NVIDIA Sans"/>
                <a:sym typeface="NVIDIA Sans"/>
              </a:defRPr>
            </a:lvl3pPr>
            <a:lvl4pPr marL="914400" marR="0" lvl="3" indent="-215900" algn="l" rtl="0">
              <a:lnSpc>
                <a:spcPct val="90000"/>
              </a:lnSpc>
              <a:spcBef>
                <a:spcPts val="750"/>
              </a:spcBef>
              <a:spcAft>
                <a:spcPts val="0"/>
              </a:spcAft>
              <a:buClr>
                <a:schemeClr val="dk2"/>
              </a:buClr>
              <a:buSzPts val="3200"/>
              <a:buFont typeface="Arial"/>
              <a:buChar char="•"/>
              <a:defRPr sz="1600" b="0" i="0" u="none" strike="noStrike" cap="none">
                <a:solidFill>
                  <a:schemeClr val="lt1"/>
                </a:solidFill>
                <a:latin typeface="NVIDIA Sans"/>
                <a:ea typeface="NVIDIA Sans"/>
                <a:cs typeface="NVIDIA Sans"/>
                <a:sym typeface="NVIDIA Sans"/>
              </a:defRPr>
            </a:lvl4pPr>
            <a:lvl5pPr marL="1143000" marR="0" lvl="4" indent="-203200" algn="l" rtl="0">
              <a:lnSpc>
                <a:spcPct val="90000"/>
              </a:lnSpc>
              <a:spcBef>
                <a:spcPts val="750"/>
              </a:spcBef>
              <a:spcAft>
                <a:spcPts val="0"/>
              </a:spcAft>
              <a:buClr>
                <a:schemeClr val="dk2"/>
              </a:buClr>
              <a:buSzPts val="2800"/>
              <a:buFont typeface="Arial"/>
              <a:buChar char="•"/>
              <a:defRPr sz="1400" b="0" i="0" u="none" strike="noStrike" cap="none">
                <a:solidFill>
                  <a:schemeClr val="lt1"/>
                </a:solidFill>
                <a:latin typeface="NVIDIA Sans"/>
                <a:ea typeface="NVIDIA Sans"/>
                <a:cs typeface="NVIDIA Sans"/>
                <a:sym typeface="NVIDIA San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69" name="Google Shape;69;p76"/>
          <p:cNvSpPr/>
          <p:nvPr/>
        </p:nvSpPr>
        <p:spPr>
          <a:xfrm>
            <a:off x="7500460" y="5278262"/>
            <a:ext cx="5510145" cy="3746049"/>
          </a:xfrm>
          <a:prstGeom prst="rect">
            <a:avLst/>
          </a:prstGeom>
          <a:solidFill>
            <a:schemeClr val="dk2"/>
          </a:solidFill>
          <a:ln>
            <a:noFill/>
          </a:ln>
        </p:spPr>
        <p:txBody>
          <a:bodyPr spcFirstLastPara="1" wrap="square" lIns="45713" tIns="22850" rIns="45713" bIns="22850" anchor="b" anchorCtr="0">
            <a:noAutofit/>
          </a:bodyPr>
          <a:lstStyle/>
          <a:p>
            <a:pPr marL="0" marR="0" lvl="0" indent="0" algn="ctr" rtl="0">
              <a:lnSpc>
                <a:spcPct val="90000"/>
              </a:lnSpc>
              <a:spcBef>
                <a:spcPts val="0"/>
              </a:spcBef>
              <a:spcAft>
                <a:spcPts val="0"/>
              </a:spcAft>
              <a:buNone/>
            </a:pPr>
            <a:endParaRPr sz="4800" b="1">
              <a:solidFill>
                <a:schemeClr val="dk1"/>
              </a:solidFill>
              <a:latin typeface="NVIDIA Sans"/>
              <a:ea typeface="NVIDIA Sans"/>
              <a:cs typeface="NVIDIA Sans"/>
              <a:sym typeface="NVIDIA Sans"/>
            </a:endParaRPr>
          </a:p>
        </p:txBody>
      </p:sp>
      <p:pic>
        <p:nvPicPr>
          <p:cNvPr id="70" name="Google Shape;70;p76"/>
          <p:cNvPicPr preferRelativeResize="0"/>
          <p:nvPr/>
        </p:nvPicPr>
        <p:blipFill rotWithShape="1">
          <a:blip r:embed="rId2">
            <a:alphaModFix/>
          </a:blip>
          <a:srcRect/>
          <a:stretch/>
        </p:blipFill>
        <p:spPr>
          <a:xfrm>
            <a:off x="1543711" y="5278262"/>
            <a:ext cx="5511262" cy="3932261"/>
          </a:xfrm>
          <a:prstGeom prst="rect">
            <a:avLst/>
          </a:prstGeom>
          <a:noFill/>
          <a:ln>
            <a:noFill/>
          </a:ln>
        </p:spPr>
      </p:pic>
      <p:sp>
        <p:nvSpPr>
          <p:cNvPr id="71" name="Google Shape;71;p76"/>
          <p:cNvSpPr txBox="1">
            <a:spLocks noGrp="1"/>
          </p:cNvSpPr>
          <p:nvPr>
            <p:ph type="body" idx="3"/>
          </p:nvPr>
        </p:nvSpPr>
        <p:spPr>
          <a:xfrm>
            <a:off x="7975898" y="5570720"/>
            <a:ext cx="4636516" cy="1275414"/>
          </a:xfrm>
          <a:prstGeom prst="rect">
            <a:avLst/>
          </a:prstGeom>
          <a:noFill/>
          <a:ln>
            <a:noFill/>
          </a:ln>
        </p:spPr>
        <p:txBody>
          <a:bodyPr spcFirstLastPara="1" wrap="square" lIns="91425" tIns="45700" rIns="91425" bIns="45700" anchor="t" anchorCtr="0">
            <a:noAutofit/>
          </a:bodyPr>
          <a:lstStyle>
            <a:lvl1pPr marL="228600" marR="0" lvl="0" indent="-114300" algn="l" rtl="0">
              <a:lnSpc>
                <a:spcPct val="90000"/>
              </a:lnSpc>
              <a:spcBef>
                <a:spcPts val="1500"/>
              </a:spcBef>
              <a:spcAft>
                <a:spcPts val="0"/>
              </a:spcAft>
              <a:buClr>
                <a:schemeClr val="dk2"/>
              </a:buClr>
              <a:buSzPts val="9600"/>
              <a:buFont typeface="Arial"/>
              <a:buNone/>
              <a:defRPr sz="4800" b="1">
                <a:solidFill>
                  <a:schemeClr val="dk1"/>
                </a:solidFill>
                <a:latin typeface="NVIDIA Sans"/>
                <a:ea typeface="NVIDIA Sans"/>
                <a:cs typeface="NVIDIA Sans"/>
                <a:sym typeface="NVIDIA Sans"/>
              </a:defRPr>
            </a:lvl1pPr>
            <a:lvl2pPr marL="457200" marR="0" lvl="1" indent="-114300" algn="l" rtl="0">
              <a:lnSpc>
                <a:spcPct val="90000"/>
              </a:lnSpc>
              <a:spcBef>
                <a:spcPts val="750"/>
              </a:spcBef>
              <a:spcAft>
                <a:spcPts val="0"/>
              </a:spcAft>
              <a:buClr>
                <a:schemeClr val="dk2"/>
              </a:buClr>
              <a:buSzPts val="9600"/>
              <a:buFont typeface="Arial"/>
              <a:buNone/>
              <a:defRPr sz="4800" b="1" i="0" u="none" strike="noStrike" cap="none">
                <a:solidFill>
                  <a:schemeClr val="dk1"/>
                </a:solidFill>
                <a:latin typeface="NVIDIA Sans"/>
                <a:ea typeface="NVIDIA Sans"/>
                <a:cs typeface="NVIDIA Sans"/>
                <a:sym typeface="NVIDIA Sans"/>
              </a:defRPr>
            </a:lvl2pPr>
            <a:lvl3pPr marL="685800" marR="0" lvl="2" indent="-114300" algn="l" rtl="0">
              <a:lnSpc>
                <a:spcPct val="90000"/>
              </a:lnSpc>
              <a:spcBef>
                <a:spcPts val="750"/>
              </a:spcBef>
              <a:spcAft>
                <a:spcPts val="0"/>
              </a:spcAft>
              <a:buClr>
                <a:schemeClr val="dk2"/>
              </a:buClr>
              <a:buSzPts val="9600"/>
              <a:buFont typeface="Arial"/>
              <a:buNone/>
              <a:defRPr sz="4800" b="1" i="0" u="none" strike="noStrike" cap="none">
                <a:solidFill>
                  <a:schemeClr val="dk1"/>
                </a:solidFill>
                <a:latin typeface="NVIDIA Sans"/>
                <a:ea typeface="NVIDIA Sans"/>
                <a:cs typeface="NVIDIA Sans"/>
                <a:sym typeface="NVIDIA Sans"/>
              </a:defRPr>
            </a:lvl3pPr>
            <a:lvl4pPr marL="914400" marR="0" lvl="3" indent="-114300" algn="l" rtl="0">
              <a:lnSpc>
                <a:spcPct val="90000"/>
              </a:lnSpc>
              <a:spcBef>
                <a:spcPts val="750"/>
              </a:spcBef>
              <a:spcAft>
                <a:spcPts val="0"/>
              </a:spcAft>
              <a:buClr>
                <a:schemeClr val="dk2"/>
              </a:buClr>
              <a:buSzPts val="9600"/>
              <a:buFont typeface="Arial"/>
              <a:buNone/>
              <a:defRPr sz="4800" b="1" i="0" u="none" strike="noStrike" cap="none">
                <a:solidFill>
                  <a:schemeClr val="dk1"/>
                </a:solidFill>
                <a:latin typeface="NVIDIA Sans"/>
                <a:ea typeface="NVIDIA Sans"/>
                <a:cs typeface="NVIDIA Sans"/>
                <a:sym typeface="NVIDIA Sans"/>
              </a:defRPr>
            </a:lvl4pPr>
            <a:lvl5pPr marL="1143000" marR="0" lvl="4" indent="-114300" algn="l" rtl="0">
              <a:lnSpc>
                <a:spcPct val="90000"/>
              </a:lnSpc>
              <a:spcBef>
                <a:spcPts val="750"/>
              </a:spcBef>
              <a:spcAft>
                <a:spcPts val="0"/>
              </a:spcAft>
              <a:buClr>
                <a:schemeClr val="dk2"/>
              </a:buClr>
              <a:buSzPts val="9600"/>
              <a:buFont typeface="Arial"/>
              <a:buNone/>
              <a:defRPr sz="4800" b="1" i="0" u="none" strike="noStrike" cap="none">
                <a:solidFill>
                  <a:schemeClr val="dk1"/>
                </a:solidFill>
                <a:latin typeface="NVIDIA Sans"/>
                <a:ea typeface="NVIDIA Sans"/>
                <a:cs typeface="NVIDIA Sans"/>
                <a:sym typeface="NVIDIA San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72" name="Google Shape;72;p76"/>
          <p:cNvSpPr txBox="1">
            <a:spLocks noGrp="1"/>
          </p:cNvSpPr>
          <p:nvPr>
            <p:ph type="body" idx="4"/>
          </p:nvPr>
        </p:nvSpPr>
        <p:spPr>
          <a:xfrm>
            <a:off x="7975898" y="6865006"/>
            <a:ext cx="4636516" cy="1275414"/>
          </a:xfrm>
          <a:prstGeom prst="rect">
            <a:avLst/>
          </a:prstGeom>
          <a:noFill/>
          <a:ln>
            <a:noFill/>
          </a:ln>
        </p:spPr>
        <p:txBody>
          <a:bodyPr spcFirstLastPara="1" wrap="square" lIns="91425" tIns="45700" rIns="91425" bIns="45700" anchor="t" anchorCtr="0">
            <a:noAutofit/>
          </a:bodyPr>
          <a:lstStyle>
            <a:lvl1pPr marL="228600" marR="0" lvl="0" indent="-114300" algn="l" rtl="0">
              <a:lnSpc>
                <a:spcPct val="90000"/>
              </a:lnSpc>
              <a:spcBef>
                <a:spcPts val="1500"/>
              </a:spcBef>
              <a:spcAft>
                <a:spcPts val="0"/>
              </a:spcAft>
              <a:buClr>
                <a:schemeClr val="dk2"/>
              </a:buClr>
              <a:buSzPts val="9600"/>
              <a:buFont typeface="Arial"/>
              <a:buNone/>
              <a:defRPr sz="4800" b="0">
                <a:solidFill>
                  <a:schemeClr val="lt1"/>
                </a:solidFill>
                <a:latin typeface="NVIDIA Sans"/>
                <a:ea typeface="NVIDIA Sans"/>
                <a:cs typeface="NVIDIA Sans"/>
                <a:sym typeface="NVIDIA Sans"/>
              </a:defRPr>
            </a:lvl1pPr>
            <a:lvl2pPr marL="457200" marR="0" lvl="1" indent="-114300" algn="l" rtl="0">
              <a:lnSpc>
                <a:spcPct val="90000"/>
              </a:lnSpc>
              <a:spcBef>
                <a:spcPts val="750"/>
              </a:spcBef>
              <a:spcAft>
                <a:spcPts val="0"/>
              </a:spcAft>
              <a:buClr>
                <a:schemeClr val="dk2"/>
              </a:buClr>
              <a:buSzPts val="9600"/>
              <a:buFont typeface="Arial"/>
              <a:buNone/>
              <a:defRPr sz="4800" b="1" i="0" u="none" strike="noStrike" cap="none">
                <a:solidFill>
                  <a:schemeClr val="dk1"/>
                </a:solidFill>
                <a:latin typeface="NVIDIA Sans"/>
                <a:ea typeface="NVIDIA Sans"/>
                <a:cs typeface="NVIDIA Sans"/>
                <a:sym typeface="NVIDIA Sans"/>
              </a:defRPr>
            </a:lvl2pPr>
            <a:lvl3pPr marL="685800" marR="0" lvl="2" indent="-114300" algn="l" rtl="0">
              <a:lnSpc>
                <a:spcPct val="90000"/>
              </a:lnSpc>
              <a:spcBef>
                <a:spcPts val="750"/>
              </a:spcBef>
              <a:spcAft>
                <a:spcPts val="0"/>
              </a:spcAft>
              <a:buClr>
                <a:schemeClr val="dk2"/>
              </a:buClr>
              <a:buSzPts val="9600"/>
              <a:buFont typeface="Arial"/>
              <a:buNone/>
              <a:defRPr sz="4800" b="1" i="0" u="none" strike="noStrike" cap="none">
                <a:solidFill>
                  <a:schemeClr val="dk1"/>
                </a:solidFill>
                <a:latin typeface="NVIDIA Sans"/>
                <a:ea typeface="NVIDIA Sans"/>
                <a:cs typeface="NVIDIA Sans"/>
                <a:sym typeface="NVIDIA Sans"/>
              </a:defRPr>
            </a:lvl3pPr>
            <a:lvl4pPr marL="914400" marR="0" lvl="3" indent="-114300" algn="l" rtl="0">
              <a:lnSpc>
                <a:spcPct val="90000"/>
              </a:lnSpc>
              <a:spcBef>
                <a:spcPts val="750"/>
              </a:spcBef>
              <a:spcAft>
                <a:spcPts val="0"/>
              </a:spcAft>
              <a:buClr>
                <a:schemeClr val="dk2"/>
              </a:buClr>
              <a:buSzPts val="9600"/>
              <a:buFont typeface="Arial"/>
              <a:buNone/>
              <a:defRPr sz="4800" b="1" i="0" u="none" strike="noStrike" cap="none">
                <a:solidFill>
                  <a:schemeClr val="dk1"/>
                </a:solidFill>
                <a:latin typeface="NVIDIA Sans"/>
                <a:ea typeface="NVIDIA Sans"/>
                <a:cs typeface="NVIDIA Sans"/>
                <a:sym typeface="NVIDIA Sans"/>
              </a:defRPr>
            </a:lvl4pPr>
            <a:lvl5pPr marL="1143000" marR="0" lvl="4" indent="-114300" algn="l" rtl="0">
              <a:lnSpc>
                <a:spcPct val="90000"/>
              </a:lnSpc>
              <a:spcBef>
                <a:spcPts val="750"/>
              </a:spcBef>
              <a:spcAft>
                <a:spcPts val="0"/>
              </a:spcAft>
              <a:buClr>
                <a:schemeClr val="dk2"/>
              </a:buClr>
              <a:buSzPts val="9600"/>
              <a:buFont typeface="Arial"/>
              <a:buNone/>
              <a:defRPr sz="4800" b="1" i="0" u="none" strike="noStrike" cap="none">
                <a:solidFill>
                  <a:schemeClr val="dk1"/>
                </a:solidFill>
                <a:latin typeface="NVIDIA Sans"/>
                <a:ea typeface="NVIDIA Sans"/>
                <a:cs typeface="NVIDIA Sans"/>
                <a:sym typeface="NVIDIA San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Tree>
    <p:extLst>
      <p:ext uri="{BB962C8B-B14F-4D97-AF65-F5344CB8AC3E}">
        <p14:creationId xmlns:p14="http://schemas.microsoft.com/office/powerpoint/2010/main" val="4122878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CONFIDENTIAL">
  <p:cSld name="CONFIDENTIAL">
    <p:spTree>
      <p:nvGrpSpPr>
        <p:cNvPr id="1" name="Shape 73"/>
        <p:cNvGrpSpPr/>
        <p:nvPr/>
      </p:nvGrpSpPr>
      <p:grpSpPr>
        <a:xfrm>
          <a:off x="0" y="0"/>
          <a:ext cx="0" cy="0"/>
          <a:chOff x="0" y="0"/>
          <a:chExt cx="0" cy="0"/>
        </a:xfrm>
      </p:grpSpPr>
      <p:sp>
        <p:nvSpPr>
          <p:cNvPr id="74" name="Google Shape;74;p77"/>
          <p:cNvSpPr txBox="1">
            <a:spLocks noGrp="1"/>
          </p:cNvSpPr>
          <p:nvPr>
            <p:ph type="title"/>
          </p:nvPr>
        </p:nvSpPr>
        <p:spPr>
          <a:xfrm>
            <a:off x="1257300" y="0"/>
            <a:ext cx="15773400" cy="125730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NVIDIA Sans"/>
              <a:buNone/>
              <a:defRPr sz="3600" b="1" cap="none">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 name="Google Shape;75;p77"/>
          <p:cNvSpPr txBox="1">
            <a:spLocks noGrp="1"/>
          </p:cNvSpPr>
          <p:nvPr>
            <p:ph type="body" idx="1"/>
          </p:nvPr>
        </p:nvSpPr>
        <p:spPr>
          <a:xfrm>
            <a:off x="1257300" y="1243584"/>
            <a:ext cx="15773400" cy="704088"/>
          </a:xfrm>
          <a:prstGeom prst="rect">
            <a:avLst/>
          </a:prstGeom>
          <a:noFill/>
          <a:ln>
            <a:noFill/>
          </a:ln>
        </p:spPr>
        <p:txBody>
          <a:bodyPr spcFirstLastPara="1" wrap="square" lIns="91425" tIns="45700" rIns="91425" bIns="45700" anchor="t" anchorCtr="0">
            <a:noAutofit/>
          </a:bodyPr>
          <a:lstStyle>
            <a:lvl1pPr marL="228600" marR="0" lvl="0" indent="-114300" algn="ctr" rtl="0">
              <a:lnSpc>
                <a:spcPct val="90000"/>
              </a:lnSpc>
              <a:spcBef>
                <a:spcPts val="0"/>
              </a:spcBef>
              <a:spcAft>
                <a:spcPts val="0"/>
              </a:spcAft>
              <a:buClr>
                <a:schemeClr val="dk2"/>
              </a:buClr>
              <a:buSzPts val="4800"/>
              <a:buFont typeface="Arial"/>
              <a:buNone/>
              <a:defRPr sz="2400">
                <a:solidFill>
                  <a:schemeClr val="dk2"/>
                </a:solidFill>
                <a:latin typeface="NVIDIA Sans"/>
                <a:ea typeface="NVIDIA Sans"/>
                <a:cs typeface="NVIDIA Sans"/>
                <a:sym typeface="NVIDIA Sans"/>
              </a:defRPr>
            </a:lvl1pPr>
            <a:lvl2pPr marL="457200" marR="0" lvl="1" indent="-114300" algn="ctr" rtl="0">
              <a:lnSpc>
                <a:spcPct val="90000"/>
              </a:lnSpc>
              <a:spcBef>
                <a:spcPts val="750"/>
              </a:spcBef>
              <a:spcAft>
                <a:spcPts val="0"/>
              </a:spcAft>
              <a:buClr>
                <a:schemeClr val="dk1"/>
              </a:buClr>
              <a:buSzPts val="4400"/>
              <a:buFont typeface="Arial"/>
              <a:buNone/>
              <a:defRPr sz="2200" b="0" i="0" u="none" strike="noStrike" cap="none">
                <a:solidFill>
                  <a:schemeClr val="dk1"/>
                </a:solidFill>
                <a:latin typeface="Trebuchet MS"/>
                <a:ea typeface="Trebuchet MS"/>
                <a:cs typeface="Trebuchet MS"/>
                <a:sym typeface="Trebuchet MS"/>
              </a:defRPr>
            </a:lvl2pPr>
            <a:lvl3pPr marL="685800" marR="0" lvl="2" indent="-114300" algn="ctr" rtl="0">
              <a:lnSpc>
                <a:spcPct val="90000"/>
              </a:lnSpc>
              <a:spcBef>
                <a:spcPts val="750"/>
              </a:spcBef>
              <a:spcAft>
                <a:spcPts val="0"/>
              </a:spcAft>
              <a:buClr>
                <a:schemeClr val="dk1"/>
              </a:buClr>
              <a:buSzPts val="4400"/>
              <a:buFont typeface="Arial"/>
              <a:buNone/>
              <a:defRPr sz="2200" b="0" i="0" u="none" strike="noStrike" cap="none">
                <a:solidFill>
                  <a:schemeClr val="dk1"/>
                </a:solidFill>
                <a:latin typeface="Trebuchet MS"/>
                <a:ea typeface="Trebuchet MS"/>
                <a:cs typeface="Trebuchet MS"/>
                <a:sym typeface="Trebuchet MS"/>
              </a:defRPr>
            </a:lvl3pPr>
            <a:lvl4pPr marL="914400" marR="0" lvl="3" indent="-114300" algn="ctr" rtl="0">
              <a:lnSpc>
                <a:spcPct val="90000"/>
              </a:lnSpc>
              <a:spcBef>
                <a:spcPts val="750"/>
              </a:spcBef>
              <a:spcAft>
                <a:spcPts val="0"/>
              </a:spcAft>
              <a:buClr>
                <a:schemeClr val="dk1"/>
              </a:buClr>
              <a:buSzPts val="4400"/>
              <a:buFont typeface="Arial"/>
              <a:buNone/>
              <a:defRPr sz="2200" b="0" i="0" u="none" strike="noStrike" cap="none">
                <a:solidFill>
                  <a:schemeClr val="dk1"/>
                </a:solidFill>
                <a:latin typeface="Trebuchet MS"/>
                <a:ea typeface="Trebuchet MS"/>
                <a:cs typeface="Trebuchet MS"/>
                <a:sym typeface="Trebuchet MS"/>
              </a:defRPr>
            </a:lvl4pPr>
            <a:lvl5pPr marL="1143000" marR="0" lvl="4" indent="-114300" algn="ctr" rtl="0">
              <a:lnSpc>
                <a:spcPct val="90000"/>
              </a:lnSpc>
              <a:spcBef>
                <a:spcPts val="750"/>
              </a:spcBef>
              <a:spcAft>
                <a:spcPts val="0"/>
              </a:spcAft>
              <a:buClr>
                <a:schemeClr val="dk1"/>
              </a:buClr>
              <a:buSzPts val="4400"/>
              <a:buFont typeface="Arial"/>
              <a:buNone/>
              <a:defRPr sz="2200" b="0"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76" name="Google Shape;76;p77"/>
          <p:cNvSpPr txBox="1">
            <a:spLocks noGrp="1"/>
          </p:cNvSpPr>
          <p:nvPr>
            <p:ph type="body" idx="2"/>
          </p:nvPr>
        </p:nvSpPr>
        <p:spPr>
          <a:xfrm>
            <a:off x="1257300" y="2423160"/>
            <a:ext cx="15773400" cy="6825996"/>
          </a:xfrm>
          <a:prstGeom prst="rect">
            <a:avLst/>
          </a:prstGeom>
          <a:noFill/>
          <a:ln>
            <a:noFill/>
          </a:ln>
        </p:spPr>
        <p:txBody>
          <a:bodyPr spcFirstLastPara="1" wrap="square" lIns="91425" tIns="45700" rIns="91425" bIns="45700" anchor="t" anchorCtr="0">
            <a:noAutofit/>
          </a:bodyPr>
          <a:lstStyle>
            <a:lvl1pPr marL="228600" marR="0" lvl="0" indent="-254000" algn="l" rtl="0">
              <a:lnSpc>
                <a:spcPct val="90000"/>
              </a:lnSpc>
              <a:spcBef>
                <a:spcPts val="1500"/>
              </a:spcBef>
              <a:spcAft>
                <a:spcPts val="0"/>
              </a:spcAft>
              <a:buClr>
                <a:schemeClr val="dk2"/>
              </a:buClr>
              <a:buSzPts val="4400"/>
              <a:buFont typeface="Arial"/>
              <a:buChar char="•"/>
              <a:defRPr sz="2200">
                <a:solidFill>
                  <a:schemeClr val="lt1"/>
                </a:solidFill>
                <a:latin typeface="NVIDIA Sans"/>
                <a:ea typeface="NVIDIA Sans"/>
                <a:cs typeface="NVIDIA Sans"/>
                <a:sym typeface="NVIDIA Sans"/>
              </a:defRPr>
            </a:lvl1pPr>
            <a:lvl2pPr marL="457200" marR="0" lvl="1" indent="-241300" algn="l" rtl="0">
              <a:lnSpc>
                <a:spcPct val="90000"/>
              </a:lnSpc>
              <a:spcBef>
                <a:spcPts val="750"/>
              </a:spcBef>
              <a:spcAft>
                <a:spcPts val="0"/>
              </a:spcAft>
              <a:buClr>
                <a:schemeClr val="dk2"/>
              </a:buClr>
              <a:buSzPts val="4000"/>
              <a:buFont typeface="Arial"/>
              <a:buChar char="•"/>
              <a:defRPr sz="2000" b="0" i="0" u="none" strike="noStrike" cap="none">
                <a:solidFill>
                  <a:schemeClr val="lt1"/>
                </a:solidFill>
                <a:latin typeface="NVIDIA Sans"/>
                <a:ea typeface="NVIDIA Sans"/>
                <a:cs typeface="NVIDIA Sans"/>
                <a:sym typeface="NVIDIA Sans"/>
              </a:defRPr>
            </a:lvl2pPr>
            <a:lvl3pPr marL="685800" marR="0" lvl="2" indent="-228600" algn="l" rtl="0">
              <a:lnSpc>
                <a:spcPct val="90000"/>
              </a:lnSpc>
              <a:spcBef>
                <a:spcPts val="750"/>
              </a:spcBef>
              <a:spcAft>
                <a:spcPts val="0"/>
              </a:spcAft>
              <a:buClr>
                <a:schemeClr val="dk2"/>
              </a:buClr>
              <a:buSzPts val="3600"/>
              <a:buFont typeface="Arial"/>
              <a:buChar char="•"/>
              <a:defRPr sz="1800" b="0" i="0" u="none" strike="noStrike" cap="none">
                <a:solidFill>
                  <a:schemeClr val="lt1"/>
                </a:solidFill>
                <a:latin typeface="NVIDIA Sans"/>
                <a:ea typeface="NVIDIA Sans"/>
                <a:cs typeface="NVIDIA Sans"/>
                <a:sym typeface="NVIDIA Sans"/>
              </a:defRPr>
            </a:lvl3pPr>
            <a:lvl4pPr marL="914400" marR="0" lvl="3" indent="-215900" algn="l" rtl="0">
              <a:lnSpc>
                <a:spcPct val="90000"/>
              </a:lnSpc>
              <a:spcBef>
                <a:spcPts val="750"/>
              </a:spcBef>
              <a:spcAft>
                <a:spcPts val="0"/>
              </a:spcAft>
              <a:buClr>
                <a:schemeClr val="dk2"/>
              </a:buClr>
              <a:buSzPts val="3200"/>
              <a:buFont typeface="Arial"/>
              <a:buChar char="•"/>
              <a:defRPr sz="1600" b="0" i="0" u="none" strike="noStrike" cap="none">
                <a:solidFill>
                  <a:schemeClr val="lt1"/>
                </a:solidFill>
                <a:latin typeface="NVIDIA Sans"/>
                <a:ea typeface="NVIDIA Sans"/>
                <a:cs typeface="NVIDIA Sans"/>
                <a:sym typeface="NVIDIA Sans"/>
              </a:defRPr>
            </a:lvl4pPr>
            <a:lvl5pPr marL="1143000" marR="0" lvl="4" indent="-203200" algn="l" rtl="0">
              <a:lnSpc>
                <a:spcPct val="90000"/>
              </a:lnSpc>
              <a:spcBef>
                <a:spcPts val="750"/>
              </a:spcBef>
              <a:spcAft>
                <a:spcPts val="0"/>
              </a:spcAft>
              <a:buClr>
                <a:schemeClr val="dk2"/>
              </a:buClr>
              <a:buSzPts val="2800"/>
              <a:buFont typeface="Arial"/>
              <a:buChar char="•"/>
              <a:defRPr sz="1400" b="0" i="0" u="none" strike="noStrike" cap="none">
                <a:solidFill>
                  <a:schemeClr val="lt1"/>
                </a:solidFill>
                <a:latin typeface="NVIDIA Sans"/>
                <a:ea typeface="NVIDIA Sans"/>
                <a:cs typeface="NVIDIA Sans"/>
                <a:sym typeface="NVIDIA San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77" name="Google Shape;77;p77"/>
          <p:cNvSpPr txBox="1"/>
          <p:nvPr/>
        </p:nvSpPr>
        <p:spPr>
          <a:xfrm>
            <a:off x="354243" y="9817893"/>
            <a:ext cx="3252333" cy="223118"/>
          </a:xfrm>
          <a:prstGeom prst="rect">
            <a:avLst/>
          </a:prstGeom>
          <a:noFill/>
          <a:ln>
            <a:noFill/>
          </a:ln>
        </p:spPr>
        <p:txBody>
          <a:bodyPr spcFirstLastPara="1" wrap="square" lIns="45713" tIns="22850" rIns="45713" bIns="22850" anchor="t" anchorCtr="0">
            <a:spAutoFit/>
          </a:bodyPr>
          <a:lstStyle/>
          <a:p>
            <a:pPr marL="0" marR="0" lvl="0" indent="0" algn="l" rtl="0">
              <a:spcBef>
                <a:spcPts val="0"/>
              </a:spcBef>
              <a:spcAft>
                <a:spcPts val="0"/>
              </a:spcAft>
              <a:buNone/>
            </a:pPr>
            <a:r>
              <a:rPr lang="en-US" sz="1150">
                <a:solidFill>
                  <a:schemeClr val="lt1"/>
                </a:solidFill>
                <a:latin typeface="NVIDIA Sans Medium"/>
                <a:ea typeface="NVIDIA Sans Medium"/>
                <a:cs typeface="NVIDIA Sans Medium"/>
                <a:sym typeface="NVIDIA Sans Medium"/>
              </a:rPr>
              <a:t>NVIDIA CONFIDENTIAL. DO NOT DISTRIBUTE.</a:t>
            </a:r>
            <a:endParaRPr/>
          </a:p>
        </p:txBody>
      </p:sp>
    </p:spTree>
    <p:extLst>
      <p:ext uri="{BB962C8B-B14F-4D97-AF65-F5344CB8AC3E}">
        <p14:creationId xmlns:p14="http://schemas.microsoft.com/office/powerpoint/2010/main" val="301952218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CODING_Title, Subtitle, Bullets">
  <p:cSld name="CODING_Title, Subtitle, Bullets">
    <p:spTree>
      <p:nvGrpSpPr>
        <p:cNvPr id="1" name="Shape 78"/>
        <p:cNvGrpSpPr/>
        <p:nvPr/>
      </p:nvGrpSpPr>
      <p:grpSpPr>
        <a:xfrm>
          <a:off x="0" y="0"/>
          <a:ext cx="0" cy="0"/>
          <a:chOff x="0" y="0"/>
          <a:chExt cx="0" cy="0"/>
        </a:xfrm>
      </p:grpSpPr>
      <p:sp>
        <p:nvSpPr>
          <p:cNvPr id="79" name="Google Shape;79;p78"/>
          <p:cNvSpPr txBox="1">
            <a:spLocks noGrp="1"/>
          </p:cNvSpPr>
          <p:nvPr>
            <p:ph type="title"/>
          </p:nvPr>
        </p:nvSpPr>
        <p:spPr>
          <a:xfrm>
            <a:off x="1257300" y="0"/>
            <a:ext cx="15773400" cy="125730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Roboto Mono"/>
              <a:buNone/>
              <a:defRPr sz="3600" b="1" cap="none">
                <a:latin typeface="Roboto Mono"/>
                <a:ea typeface="Roboto Mono"/>
                <a:cs typeface="Roboto Mono"/>
                <a:sym typeface="Roboto Mon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78"/>
          <p:cNvSpPr txBox="1">
            <a:spLocks noGrp="1"/>
          </p:cNvSpPr>
          <p:nvPr>
            <p:ph type="body" idx="1"/>
          </p:nvPr>
        </p:nvSpPr>
        <p:spPr>
          <a:xfrm>
            <a:off x="1257300" y="2436876"/>
            <a:ext cx="15773400" cy="6825996"/>
          </a:xfrm>
          <a:prstGeom prst="rect">
            <a:avLst/>
          </a:prstGeom>
          <a:noFill/>
          <a:ln>
            <a:noFill/>
          </a:ln>
        </p:spPr>
        <p:txBody>
          <a:bodyPr spcFirstLastPara="1" wrap="square" lIns="91425" tIns="45700" rIns="91425" bIns="45700" anchor="t" anchorCtr="0">
            <a:noAutofit/>
          </a:bodyPr>
          <a:lstStyle>
            <a:lvl1pPr marL="228600" marR="0" lvl="0" indent="-254000" algn="l" rtl="0">
              <a:lnSpc>
                <a:spcPct val="90000"/>
              </a:lnSpc>
              <a:spcBef>
                <a:spcPts val="1500"/>
              </a:spcBef>
              <a:spcAft>
                <a:spcPts val="0"/>
              </a:spcAft>
              <a:buClr>
                <a:schemeClr val="dk2"/>
              </a:buClr>
              <a:buSzPts val="4400"/>
              <a:buFont typeface="Arial"/>
              <a:buChar char="•"/>
              <a:defRPr sz="2200">
                <a:solidFill>
                  <a:schemeClr val="lt1"/>
                </a:solidFill>
                <a:latin typeface="Roboto Mono"/>
                <a:ea typeface="Roboto Mono"/>
                <a:cs typeface="Roboto Mono"/>
                <a:sym typeface="Roboto Mono"/>
              </a:defRPr>
            </a:lvl1pPr>
            <a:lvl2pPr marL="457200" marR="0" lvl="1" indent="-241300" algn="l" rtl="0">
              <a:lnSpc>
                <a:spcPct val="90000"/>
              </a:lnSpc>
              <a:spcBef>
                <a:spcPts val="750"/>
              </a:spcBef>
              <a:spcAft>
                <a:spcPts val="0"/>
              </a:spcAft>
              <a:buClr>
                <a:schemeClr val="dk2"/>
              </a:buClr>
              <a:buSzPts val="4000"/>
              <a:buFont typeface="Arial"/>
              <a:buChar char="•"/>
              <a:defRPr sz="2000" b="0" i="0" u="none" strike="noStrike" cap="none">
                <a:solidFill>
                  <a:schemeClr val="lt1"/>
                </a:solidFill>
                <a:latin typeface="Roboto Mono"/>
                <a:ea typeface="Roboto Mono"/>
                <a:cs typeface="Roboto Mono"/>
                <a:sym typeface="Roboto Mono"/>
              </a:defRPr>
            </a:lvl2pPr>
            <a:lvl3pPr marL="685800" marR="0" lvl="2" indent="-228600" algn="l" rtl="0">
              <a:lnSpc>
                <a:spcPct val="90000"/>
              </a:lnSpc>
              <a:spcBef>
                <a:spcPts val="750"/>
              </a:spcBef>
              <a:spcAft>
                <a:spcPts val="0"/>
              </a:spcAft>
              <a:buClr>
                <a:schemeClr val="dk2"/>
              </a:buClr>
              <a:buSzPts val="3600"/>
              <a:buFont typeface="Arial"/>
              <a:buChar char="•"/>
              <a:defRPr sz="1800" b="0" i="0" u="none" strike="noStrike" cap="none">
                <a:solidFill>
                  <a:schemeClr val="lt1"/>
                </a:solidFill>
                <a:latin typeface="Roboto Mono"/>
                <a:ea typeface="Roboto Mono"/>
                <a:cs typeface="Roboto Mono"/>
                <a:sym typeface="Roboto Mono"/>
              </a:defRPr>
            </a:lvl3pPr>
            <a:lvl4pPr marL="914400" marR="0" lvl="3" indent="-215900" algn="l" rtl="0">
              <a:lnSpc>
                <a:spcPct val="90000"/>
              </a:lnSpc>
              <a:spcBef>
                <a:spcPts val="750"/>
              </a:spcBef>
              <a:spcAft>
                <a:spcPts val="0"/>
              </a:spcAft>
              <a:buClr>
                <a:schemeClr val="dk2"/>
              </a:buClr>
              <a:buSzPts val="3200"/>
              <a:buFont typeface="Arial"/>
              <a:buChar char="•"/>
              <a:defRPr sz="1600" b="0" i="0" u="none" strike="noStrike" cap="none">
                <a:solidFill>
                  <a:schemeClr val="lt1"/>
                </a:solidFill>
                <a:latin typeface="Roboto Mono"/>
                <a:ea typeface="Roboto Mono"/>
                <a:cs typeface="Roboto Mono"/>
                <a:sym typeface="Roboto Mono"/>
              </a:defRPr>
            </a:lvl4pPr>
            <a:lvl5pPr marL="1143000" marR="0" lvl="4" indent="-203200" algn="l" rtl="0">
              <a:lnSpc>
                <a:spcPct val="90000"/>
              </a:lnSpc>
              <a:spcBef>
                <a:spcPts val="750"/>
              </a:spcBef>
              <a:spcAft>
                <a:spcPts val="0"/>
              </a:spcAft>
              <a:buClr>
                <a:schemeClr val="dk2"/>
              </a:buClr>
              <a:buSzPts val="2800"/>
              <a:buFont typeface="Arial"/>
              <a:buChar char="•"/>
              <a:defRPr sz="1400" b="0" i="0" u="none" strike="noStrike" cap="none">
                <a:solidFill>
                  <a:schemeClr val="lt1"/>
                </a:solidFill>
                <a:latin typeface="Roboto Mono"/>
                <a:ea typeface="Roboto Mono"/>
                <a:cs typeface="Roboto Mono"/>
                <a:sym typeface="Roboto Mono"/>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81" name="Google Shape;81;p78"/>
          <p:cNvSpPr txBox="1">
            <a:spLocks noGrp="1"/>
          </p:cNvSpPr>
          <p:nvPr>
            <p:ph type="body" idx="2"/>
          </p:nvPr>
        </p:nvSpPr>
        <p:spPr>
          <a:xfrm>
            <a:off x="1257300" y="1243584"/>
            <a:ext cx="15773400" cy="704088"/>
          </a:xfrm>
          <a:prstGeom prst="rect">
            <a:avLst/>
          </a:prstGeom>
          <a:noFill/>
          <a:ln>
            <a:noFill/>
          </a:ln>
        </p:spPr>
        <p:txBody>
          <a:bodyPr spcFirstLastPara="1" wrap="square" lIns="91425" tIns="45700" rIns="91425" bIns="45700" anchor="t" anchorCtr="0">
            <a:noAutofit/>
          </a:bodyPr>
          <a:lstStyle>
            <a:lvl1pPr marL="228600" marR="0" lvl="0" indent="-114300" algn="ctr" rtl="0">
              <a:lnSpc>
                <a:spcPct val="90000"/>
              </a:lnSpc>
              <a:spcBef>
                <a:spcPts val="0"/>
              </a:spcBef>
              <a:spcAft>
                <a:spcPts val="0"/>
              </a:spcAft>
              <a:buClr>
                <a:schemeClr val="dk2"/>
              </a:buClr>
              <a:buSzPts val="4800"/>
              <a:buFont typeface="Arial"/>
              <a:buNone/>
              <a:defRPr sz="2400">
                <a:solidFill>
                  <a:schemeClr val="dk2"/>
                </a:solidFill>
                <a:latin typeface="Roboto Mono"/>
                <a:ea typeface="Roboto Mono"/>
                <a:cs typeface="Roboto Mono"/>
                <a:sym typeface="Roboto Mono"/>
              </a:defRPr>
            </a:lvl1pPr>
            <a:lvl2pPr marL="457200" marR="0" lvl="1" indent="-114300" algn="ctr" rtl="0">
              <a:lnSpc>
                <a:spcPct val="90000"/>
              </a:lnSpc>
              <a:spcBef>
                <a:spcPts val="750"/>
              </a:spcBef>
              <a:spcAft>
                <a:spcPts val="0"/>
              </a:spcAft>
              <a:buClr>
                <a:schemeClr val="dk1"/>
              </a:buClr>
              <a:buSzPts val="4400"/>
              <a:buFont typeface="Arial"/>
              <a:buNone/>
              <a:defRPr sz="2200" b="0" i="0" u="none" strike="noStrike" cap="none">
                <a:solidFill>
                  <a:schemeClr val="dk1"/>
                </a:solidFill>
                <a:latin typeface="Trebuchet MS"/>
                <a:ea typeface="Trebuchet MS"/>
                <a:cs typeface="Trebuchet MS"/>
                <a:sym typeface="Trebuchet MS"/>
              </a:defRPr>
            </a:lvl2pPr>
            <a:lvl3pPr marL="685800" marR="0" lvl="2" indent="-114300" algn="ctr" rtl="0">
              <a:lnSpc>
                <a:spcPct val="90000"/>
              </a:lnSpc>
              <a:spcBef>
                <a:spcPts val="750"/>
              </a:spcBef>
              <a:spcAft>
                <a:spcPts val="0"/>
              </a:spcAft>
              <a:buClr>
                <a:schemeClr val="dk1"/>
              </a:buClr>
              <a:buSzPts val="4400"/>
              <a:buFont typeface="Arial"/>
              <a:buNone/>
              <a:defRPr sz="2200" b="0" i="0" u="none" strike="noStrike" cap="none">
                <a:solidFill>
                  <a:schemeClr val="dk1"/>
                </a:solidFill>
                <a:latin typeface="Trebuchet MS"/>
                <a:ea typeface="Trebuchet MS"/>
                <a:cs typeface="Trebuchet MS"/>
                <a:sym typeface="Trebuchet MS"/>
              </a:defRPr>
            </a:lvl3pPr>
            <a:lvl4pPr marL="914400" marR="0" lvl="3" indent="-114300" algn="ctr" rtl="0">
              <a:lnSpc>
                <a:spcPct val="90000"/>
              </a:lnSpc>
              <a:spcBef>
                <a:spcPts val="750"/>
              </a:spcBef>
              <a:spcAft>
                <a:spcPts val="0"/>
              </a:spcAft>
              <a:buClr>
                <a:schemeClr val="dk1"/>
              </a:buClr>
              <a:buSzPts val="4400"/>
              <a:buFont typeface="Arial"/>
              <a:buNone/>
              <a:defRPr sz="2200" b="0" i="0" u="none" strike="noStrike" cap="none">
                <a:solidFill>
                  <a:schemeClr val="dk1"/>
                </a:solidFill>
                <a:latin typeface="Trebuchet MS"/>
                <a:ea typeface="Trebuchet MS"/>
                <a:cs typeface="Trebuchet MS"/>
                <a:sym typeface="Trebuchet MS"/>
              </a:defRPr>
            </a:lvl4pPr>
            <a:lvl5pPr marL="1143000" marR="0" lvl="4" indent="-114300" algn="ctr" rtl="0">
              <a:lnSpc>
                <a:spcPct val="90000"/>
              </a:lnSpc>
              <a:spcBef>
                <a:spcPts val="750"/>
              </a:spcBef>
              <a:spcAft>
                <a:spcPts val="0"/>
              </a:spcAft>
              <a:buClr>
                <a:schemeClr val="dk1"/>
              </a:buClr>
              <a:buSzPts val="4400"/>
              <a:buFont typeface="Arial"/>
              <a:buNone/>
              <a:defRPr sz="2200" b="0"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Tree>
    <p:extLst>
      <p:ext uri="{BB962C8B-B14F-4D97-AF65-F5344CB8AC3E}">
        <p14:creationId xmlns:p14="http://schemas.microsoft.com/office/powerpoint/2010/main" val="158485232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CONFIDENTIAL_Coding">
  <p:cSld name="CONFIDENTIAL_Coding">
    <p:spTree>
      <p:nvGrpSpPr>
        <p:cNvPr id="1" name="Shape 82"/>
        <p:cNvGrpSpPr/>
        <p:nvPr/>
      </p:nvGrpSpPr>
      <p:grpSpPr>
        <a:xfrm>
          <a:off x="0" y="0"/>
          <a:ext cx="0" cy="0"/>
          <a:chOff x="0" y="0"/>
          <a:chExt cx="0" cy="0"/>
        </a:xfrm>
      </p:grpSpPr>
      <p:sp>
        <p:nvSpPr>
          <p:cNvPr id="83" name="Google Shape;83;p79"/>
          <p:cNvSpPr txBox="1">
            <a:spLocks noGrp="1"/>
          </p:cNvSpPr>
          <p:nvPr>
            <p:ph type="title"/>
          </p:nvPr>
        </p:nvSpPr>
        <p:spPr>
          <a:xfrm>
            <a:off x="1257300" y="0"/>
            <a:ext cx="15773400" cy="125730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Roboto Mono"/>
              <a:buNone/>
              <a:defRPr sz="3600" b="1" cap="none">
                <a:latin typeface="Roboto Mono"/>
                <a:ea typeface="Roboto Mono"/>
                <a:cs typeface="Roboto Mono"/>
                <a:sym typeface="Roboto Mon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 name="Google Shape;84;p79"/>
          <p:cNvSpPr txBox="1">
            <a:spLocks noGrp="1"/>
          </p:cNvSpPr>
          <p:nvPr>
            <p:ph type="body" idx="1"/>
          </p:nvPr>
        </p:nvSpPr>
        <p:spPr>
          <a:xfrm>
            <a:off x="1257300" y="2436876"/>
            <a:ext cx="15773400" cy="6825996"/>
          </a:xfrm>
          <a:prstGeom prst="rect">
            <a:avLst/>
          </a:prstGeom>
          <a:noFill/>
          <a:ln>
            <a:noFill/>
          </a:ln>
        </p:spPr>
        <p:txBody>
          <a:bodyPr spcFirstLastPara="1" wrap="square" lIns="91425" tIns="45700" rIns="91425" bIns="45700" anchor="t" anchorCtr="0">
            <a:noAutofit/>
          </a:bodyPr>
          <a:lstStyle>
            <a:lvl1pPr marL="228600" marR="0" lvl="0" indent="-254000" algn="l" rtl="0">
              <a:lnSpc>
                <a:spcPct val="90000"/>
              </a:lnSpc>
              <a:spcBef>
                <a:spcPts val="1500"/>
              </a:spcBef>
              <a:spcAft>
                <a:spcPts val="0"/>
              </a:spcAft>
              <a:buClr>
                <a:schemeClr val="dk2"/>
              </a:buClr>
              <a:buSzPts val="4400"/>
              <a:buFont typeface="Arial"/>
              <a:buChar char="•"/>
              <a:defRPr sz="2200">
                <a:solidFill>
                  <a:schemeClr val="lt1"/>
                </a:solidFill>
                <a:latin typeface="Roboto Mono"/>
                <a:ea typeface="Roboto Mono"/>
                <a:cs typeface="Roboto Mono"/>
                <a:sym typeface="Roboto Mono"/>
              </a:defRPr>
            </a:lvl1pPr>
            <a:lvl2pPr marL="457200" marR="0" lvl="1" indent="-241300" algn="l" rtl="0">
              <a:lnSpc>
                <a:spcPct val="90000"/>
              </a:lnSpc>
              <a:spcBef>
                <a:spcPts val="750"/>
              </a:spcBef>
              <a:spcAft>
                <a:spcPts val="0"/>
              </a:spcAft>
              <a:buClr>
                <a:schemeClr val="dk2"/>
              </a:buClr>
              <a:buSzPts val="4000"/>
              <a:buFont typeface="Arial"/>
              <a:buChar char="•"/>
              <a:defRPr sz="2000" b="0" i="0" u="none" strike="noStrike" cap="none">
                <a:solidFill>
                  <a:schemeClr val="lt1"/>
                </a:solidFill>
                <a:latin typeface="Roboto Mono"/>
                <a:ea typeface="Roboto Mono"/>
                <a:cs typeface="Roboto Mono"/>
                <a:sym typeface="Roboto Mono"/>
              </a:defRPr>
            </a:lvl2pPr>
            <a:lvl3pPr marL="685800" marR="0" lvl="2" indent="-228600" algn="l" rtl="0">
              <a:lnSpc>
                <a:spcPct val="90000"/>
              </a:lnSpc>
              <a:spcBef>
                <a:spcPts val="750"/>
              </a:spcBef>
              <a:spcAft>
                <a:spcPts val="0"/>
              </a:spcAft>
              <a:buClr>
                <a:schemeClr val="dk2"/>
              </a:buClr>
              <a:buSzPts val="3600"/>
              <a:buFont typeface="Arial"/>
              <a:buChar char="•"/>
              <a:defRPr sz="1800" b="0" i="0" u="none" strike="noStrike" cap="none">
                <a:solidFill>
                  <a:schemeClr val="lt1"/>
                </a:solidFill>
                <a:latin typeface="Roboto Mono"/>
                <a:ea typeface="Roboto Mono"/>
                <a:cs typeface="Roboto Mono"/>
                <a:sym typeface="Roboto Mono"/>
              </a:defRPr>
            </a:lvl3pPr>
            <a:lvl4pPr marL="914400" marR="0" lvl="3" indent="-215900" algn="l" rtl="0">
              <a:lnSpc>
                <a:spcPct val="90000"/>
              </a:lnSpc>
              <a:spcBef>
                <a:spcPts val="750"/>
              </a:spcBef>
              <a:spcAft>
                <a:spcPts val="0"/>
              </a:spcAft>
              <a:buClr>
                <a:schemeClr val="dk2"/>
              </a:buClr>
              <a:buSzPts val="3200"/>
              <a:buFont typeface="Arial"/>
              <a:buChar char="•"/>
              <a:defRPr sz="1600" b="0" i="0" u="none" strike="noStrike" cap="none">
                <a:solidFill>
                  <a:schemeClr val="lt1"/>
                </a:solidFill>
                <a:latin typeface="Roboto Mono"/>
                <a:ea typeface="Roboto Mono"/>
                <a:cs typeface="Roboto Mono"/>
                <a:sym typeface="Roboto Mono"/>
              </a:defRPr>
            </a:lvl4pPr>
            <a:lvl5pPr marL="1143000" marR="0" lvl="4" indent="-203200" algn="l" rtl="0">
              <a:lnSpc>
                <a:spcPct val="90000"/>
              </a:lnSpc>
              <a:spcBef>
                <a:spcPts val="750"/>
              </a:spcBef>
              <a:spcAft>
                <a:spcPts val="0"/>
              </a:spcAft>
              <a:buClr>
                <a:schemeClr val="dk2"/>
              </a:buClr>
              <a:buSzPts val="2800"/>
              <a:buFont typeface="Arial"/>
              <a:buChar char="•"/>
              <a:defRPr sz="1400" b="0" i="0" u="none" strike="noStrike" cap="none">
                <a:solidFill>
                  <a:schemeClr val="lt1"/>
                </a:solidFill>
                <a:latin typeface="Roboto Mono"/>
                <a:ea typeface="Roboto Mono"/>
                <a:cs typeface="Roboto Mono"/>
                <a:sym typeface="Roboto Mono"/>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85" name="Google Shape;85;p79"/>
          <p:cNvSpPr txBox="1">
            <a:spLocks noGrp="1"/>
          </p:cNvSpPr>
          <p:nvPr>
            <p:ph type="body" idx="2"/>
          </p:nvPr>
        </p:nvSpPr>
        <p:spPr>
          <a:xfrm>
            <a:off x="1257300" y="1243584"/>
            <a:ext cx="15773400" cy="704088"/>
          </a:xfrm>
          <a:prstGeom prst="rect">
            <a:avLst/>
          </a:prstGeom>
          <a:noFill/>
          <a:ln>
            <a:noFill/>
          </a:ln>
        </p:spPr>
        <p:txBody>
          <a:bodyPr spcFirstLastPara="1" wrap="square" lIns="91425" tIns="45700" rIns="91425" bIns="45700" anchor="t" anchorCtr="0">
            <a:noAutofit/>
          </a:bodyPr>
          <a:lstStyle>
            <a:lvl1pPr marL="228600" marR="0" lvl="0" indent="-114300" algn="ctr" rtl="0">
              <a:lnSpc>
                <a:spcPct val="90000"/>
              </a:lnSpc>
              <a:spcBef>
                <a:spcPts val="0"/>
              </a:spcBef>
              <a:spcAft>
                <a:spcPts val="0"/>
              </a:spcAft>
              <a:buClr>
                <a:schemeClr val="dk2"/>
              </a:buClr>
              <a:buSzPts val="4800"/>
              <a:buFont typeface="Arial"/>
              <a:buNone/>
              <a:defRPr sz="2400">
                <a:solidFill>
                  <a:schemeClr val="dk2"/>
                </a:solidFill>
                <a:latin typeface="Roboto Mono"/>
                <a:ea typeface="Roboto Mono"/>
                <a:cs typeface="Roboto Mono"/>
                <a:sym typeface="Roboto Mono"/>
              </a:defRPr>
            </a:lvl1pPr>
            <a:lvl2pPr marL="457200" marR="0" lvl="1" indent="-114300" algn="ctr" rtl="0">
              <a:lnSpc>
                <a:spcPct val="90000"/>
              </a:lnSpc>
              <a:spcBef>
                <a:spcPts val="750"/>
              </a:spcBef>
              <a:spcAft>
                <a:spcPts val="0"/>
              </a:spcAft>
              <a:buClr>
                <a:schemeClr val="dk1"/>
              </a:buClr>
              <a:buSzPts val="4400"/>
              <a:buFont typeface="Arial"/>
              <a:buNone/>
              <a:defRPr sz="2200" b="0" i="0" u="none" strike="noStrike" cap="none">
                <a:solidFill>
                  <a:schemeClr val="dk1"/>
                </a:solidFill>
                <a:latin typeface="Trebuchet MS"/>
                <a:ea typeface="Trebuchet MS"/>
                <a:cs typeface="Trebuchet MS"/>
                <a:sym typeface="Trebuchet MS"/>
              </a:defRPr>
            </a:lvl2pPr>
            <a:lvl3pPr marL="685800" marR="0" lvl="2" indent="-114300" algn="ctr" rtl="0">
              <a:lnSpc>
                <a:spcPct val="90000"/>
              </a:lnSpc>
              <a:spcBef>
                <a:spcPts val="750"/>
              </a:spcBef>
              <a:spcAft>
                <a:spcPts val="0"/>
              </a:spcAft>
              <a:buClr>
                <a:schemeClr val="dk1"/>
              </a:buClr>
              <a:buSzPts val="4400"/>
              <a:buFont typeface="Arial"/>
              <a:buNone/>
              <a:defRPr sz="2200" b="0" i="0" u="none" strike="noStrike" cap="none">
                <a:solidFill>
                  <a:schemeClr val="dk1"/>
                </a:solidFill>
                <a:latin typeface="Trebuchet MS"/>
                <a:ea typeface="Trebuchet MS"/>
                <a:cs typeface="Trebuchet MS"/>
                <a:sym typeface="Trebuchet MS"/>
              </a:defRPr>
            </a:lvl3pPr>
            <a:lvl4pPr marL="914400" marR="0" lvl="3" indent="-114300" algn="ctr" rtl="0">
              <a:lnSpc>
                <a:spcPct val="90000"/>
              </a:lnSpc>
              <a:spcBef>
                <a:spcPts val="750"/>
              </a:spcBef>
              <a:spcAft>
                <a:spcPts val="0"/>
              </a:spcAft>
              <a:buClr>
                <a:schemeClr val="dk1"/>
              </a:buClr>
              <a:buSzPts val="4400"/>
              <a:buFont typeface="Arial"/>
              <a:buNone/>
              <a:defRPr sz="2200" b="0" i="0" u="none" strike="noStrike" cap="none">
                <a:solidFill>
                  <a:schemeClr val="dk1"/>
                </a:solidFill>
                <a:latin typeface="Trebuchet MS"/>
                <a:ea typeface="Trebuchet MS"/>
                <a:cs typeface="Trebuchet MS"/>
                <a:sym typeface="Trebuchet MS"/>
              </a:defRPr>
            </a:lvl4pPr>
            <a:lvl5pPr marL="1143000" marR="0" lvl="4" indent="-114300" algn="ctr" rtl="0">
              <a:lnSpc>
                <a:spcPct val="90000"/>
              </a:lnSpc>
              <a:spcBef>
                <a:spcPts val="750"/>
              </a:spcBef>
              <a:spcAft>
                <a:spcPts val="0"/>
              </a:spcAft>
              <a:buClr>
                <a:schemeClr val="dk1"/>
              </a:buClr>
              <a:buSzPts val="4400"/>
              <a:buFont typeface="Arial"/>
              <a:buNone/>
              <a:defRPr sz="2200" b="0"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86" name="Google Shape;86;p79"/>
          <p:cNvSpPr txBox="1"/>
          <p:nvPr/>
        </p:nvSpPr>
        <p:spPr>
          <a:xfrm>
            <a:off x="354243" y="9817893"/>
            <a:ext cx="3252333" cy="223118"/>
          </a:xfrm>
          <a:prstGeom prst="rect">
            <a:avLst/>
          </a:prstGeom>
          <a:noFill/>
          <a:ln>
            <a:noFill/>
          </a:ln>
        </p:spPr>
        <p:txBody>
          <a:bodyPr spcFirstLastPara="1" wrap="square" lIns="45713" tIns="22850" rIns="45713" bIns="22850" anchor="t" anchorCtr="0">
            <a:spAutoFit/>
          </a:bodyPr>
          <a:lstStyle/>
          <a:p>
            <a:pPr marL="0" marR="0" lvl="0" indent="0" algn="l" rtl="0">
              <a:spcBef>
                <a:spcPts val="0"/>
              </a:spcBef>
              <a:spcAft>
                <a:spcPts val="0"/>
              </a:spcAft>
              <a:buNone/>
            </a:pPr>
            <a:r>
              <a:rPr lang="en-US" sz="1150">
                <a:solidFill>
                  <a:schemeClr val="lt1"/>
                </a:solidFill>
                <a:latin typeface="NVIDIA Sans Medium"/>
                <a:ea typeface="NVIDIA Sans Medium"/>
                <a:cs typeface="NVIDIA Sans Medium"/>
                <a:sym typeface="NVIDIA Sans Medium"/>
              </a:rPr>
              <a:t>NVIDIA CONFIDENTIAL. DO NOT DISTRIBUTE.</a:t>
            </a:r>
            <a:endParaRPr/>
          </a:p>
        </p:txBody>
      </p:sp>
    </p:spTree>
    <p:extLst>
      <p:ext uri="{BB962C8B-B14F-4D97-AF65-F5344CB8AC3E}">
        <p14:creationId xmlns:p14="http://schemas.microsoft.com/office/powerpoint/2010/main" val="24562742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wo Column">
  <p:cSld name="Two Column">
    <p:spTree>
      <p:nvGrpSpPr>
        <p:cNvPr id="1" name="Shape 87"/>
        <p:cNvGrpSpPr/>
        <p:nvPr/>
      </p:nvGrpSpPr>
      <p:grpSpPr>
        <a:xfrm>
          <a:off x="0" y="0"/>
          <a:ext cx="0" cy="0"/>
          <a:chOff x="0" y="0"/>
          <a:chExt cx="0" cy="0"/>
        </a:xfrm>
      </p:grpSpPr>
      <p:sp>
        <p:nvSpPr>
          <p:cNvPr id="88" name="Google Shape;88;p80"/>
          <p:cNvSpPr txBox="1">
            <a:spLocks noGrp="1"/>
          </p:cNvSpPr>
          <p:nvPr>
            <p:ph type="title"/>
          </p:nvPr>
        </p:nvSpPr>
        <p:spPr>
          <a:xfrm>
            <a:off x="1257300" y="0"/>
            <a:ext cx="15773400" cy="125730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NVIDIA Sans"/>
              <a:buNone/>
              <a:defRPr sz="3600" b="1" cap="none">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 name="Google Shape;89;p80"/>
          <p:cNvSpPr txBox="1">
            <a:spLocks noGrp="1"/>
          </p:cNvSpPr>
          <p:nvPr>
            <p:ph type="body" idx="1"/>
          </p:nvPr>
        </p:nvSpPr>
        <p:spPr>
          <a:xfrm>
            <a:off x="1257300" y="1243584"/>
            <a:ext cx="15773400" cy="704088"/>
          </a:xfrm>
          <a:prstGeom prst="rect">
            <a:avLst/>
          </a:prstGeom>
          <a:noFill/>
          <a:ln>
            <a:noFill/>
          </a:ln>
        </p:spPr>
        <p:txBody>
          <a:bodyPr spcFirstLastPara="1" wrap="square" lIns="91425" tIns="45700" rIns="91425" bIns="45700" anchor="t" anchorCtr="0">
            <a:noAutofit/>
          </a:bodyPr>
          <a:lstStyle>
            <a:lvl1pPr marL="228600" marR="0" lvl="0" indent="-114300" algn="ctr" rtl="0">
              <a:lnSpc>
                <a:spcPct val="90000"/>
              </a:lnSpc>
              <a:spcBef>
                <a:spcPts val="0"/>
              </a:spcBef>
              <a:spcAft>
                <a:spcPts val="0"/>
              </a:spcAft>
              <a:buClr>
                <a:schemeClr val="dk2"/>
              </a:buClr>
              <a:buSzPts val="4800"/>
              <a:buFont typeface="Arial"/>
              <a:buNone/>
              <a:defRPr sz="2400">
                <a:solidFill>
                  <a:schemeClr val="dk2"/>
                </a:solidFill>
                <a:latin typeface="NVIDIA Sans"/>
                <a:ea typeface="NVIDIA Sans"/>
                <a:cs typeface="NVIDIA Sans"/>
                <a:sym typeface="NVIDIA Sans"/>
              </a:defRPr>
            </a:lvl1pPr>
            <a:lvl2pPr marL="457200" marR="0" lvl="1" indent="-114300" algn="ctr" rtl="0">
              <a:lnSpc>
                <a:spcPct val="90000"/>
              </a:lnSpc>
              <a:spcBef>
                <a:spcPts val="750"/>
              </a:spcBef>
              <a:spcAft>
                <a:spcPts val="0"/>
              </a:spcAft>
              <a:buClr>
                <a:schemeClr val="dk1"/>
              </a:buClr>
              <a:buSzPts val="4400"/>
              <a:buFont typeface="Arial"/>
              <a:buNone/>
              <a:defRPr sz="2200" b="0" i="0" u="none" strike="noStrike" cap="none">
                <a:solidFill>
                  <a:schemeClr val="dk1"/>
                </a:solidFill>
                <a:latin typeface="Trebuchet MS"/>
                <a:ea typeface="Trebuchet MS"/>
                <a:cs typeface="Trebuchet MS"/>
                <a:sym typeface="Trebuchet MS"/>
              </a:defRPr>
            </a:lvl2pPr>
            <a:lvl3pPr marL="685800" marR="0" lvl="2" indent="-114300" algn="ctr" rtl="0">
              <a:lnSpc>
                <a:spcPct val="90000"/>
              </a:lnSpc>
              <a:spcBef>
                <a:spcPts val="750"/>
              </a:spcBef>
              <a:spcAft>
                <a:spcPts val="0"/>
              </a:spcAft>
              <a:buClr>
                <a:schemeClr val="dk1"/>
              </a:buClr>
              <a:buSzPts val="4400"/>
              <a:buFont typeface="Arial"/>
              <a:buNone/>
              <a:defRPr sz="2200" b="0" i="0" u="none" strike="noStrike" cap="none">
                <a:solidFill>
                  <a:schemeClr val="dk1"/>
                </a:solidFill>
                <a:latin typeface="Trebuchet MS"/>
                <a:ea typeface="Trebuchet MS"/>
                <a:cs typeface="Trebuchet MS"/>
                <a:sym typeface="Trebuchet MS"/>
              </a:defRPr>
            </a:lvl3pPr>
            <a:lvl4pPr marL="914400" marR="0" lvl="3" indent="-114300" algn="ctr" rtl="0">
              <a:lnSpc>
                <a:spcPct val="90000"/>
              </a:lnSpc>
              <a:spcBef>
                <a:spcPts val="750"/>
              </a:spcBef>
              <a:spcAft>
                <a:spcPts val="0"/>
              </a:spcAft>
              <a:buClr>
                <a:schemeClr val="dk1"/>
              </a:buClr>
              <a:buSzPts val="4400"/>
              <a:buFont typeface="Arial"/>
              <a:buNone/>
              <a:defRPr sz="2200" b="0" i="0" u="none" strike="noStrike" cap="none">
                <a:solidFill>
                  <a:schemeClr val="dk1"/>
                </a:solidFill>
                <a:latin typeface="Trebuchet MS"/>
                <a:ea typeface="Trebuchet MS"/>
                <a:cs typeface="Trebuchet MS"/>
                <a:sym typeface="Trebuchet MS"/>
              </a:defRPr>
            </a:lvl4pPr>
            <a:lvl5pPr marL="1143000" marR="0" lvl="4" indent="-114300" algn="ctr" rtl="0">
              <a:lnSpc>
                <a:spcPct val="90000"/>
              </a:lnSpc>
              <a:spcBef>
                <a:spcPts val="750"/>
              </a:spcBef>
              <a:spcAft>
                <a:spcPts val="0"/>
              </a:spcAft>
              <a:buClr>
                <a:schemeClr val="dk1"/>
              </a:buClr>
              <a:buSzPts val="4400"/>
              <a:buFont typeface="Arial"/>
              <a:buNone/>
              <a:defRPr sz="2200" b="0"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90" name="Google Shape;90;p80"/>
          <p:cNvSpPr txBox="1">
            <a:spLocks noGrp="1"/>
          </p:cNvSpPr>
          <p:nvPr>
            <p:ph type="body" idx="2"/>
          </p:nvPr>
        </p:nvSpPr>
        <p:spPr>
          <a:xfrm>
            <a:off x="1257300" y="2423160"/>
            <a:ext cx="7607808" cy="6825996"/>
          </a:xfrm>
          <a:prstGeom prst="rect">
            <a:avLst/>
          </a:prstGeom>
          <a:noFill/>
          <a:ln>
            <a:noFill/>
          </a:ln>
        </p:spPr>
        <p:txBody>
          <a:bodyPr spcFirstLastPara="1" wrap="square" lIns="91425" tIns="45700" rIns="91425" bIns="45700" anchor="t" anchorCtr="0">
            <a:noAutofit/>
          </a:bodyPr>
          <a:lstStyle>
            <a:lvl1pPr marL="228600" marR="0" lvl="0" indent="-254000" algn="l" rtl="0">
              <a:lnSpc>
                <a:spcPct val="90000"/>
              </a:lnSpc>
              <a:spcBef>
                <a:spcPts val="1500"/>
              </a:spcBef>
              <a:spcAft>
                <a:spcPts val="0"/>
              </a:spcAft>
              <a:buClr>
                <a:schemeClr val="dk2"/>
              </a:buClr>
              <a:buSzPts val="4400"/>
              <a:buFont typeface="Arial"/>
              <a:buChar char="•"/>
              <a:defRPr sz="2200">
                <a:solidFill>
                  <a:schemeClr val="lt1"/>
                </a:solidFill>
                <a:latin typeface="NVIDIA Sans"/>
                <a:ea typeface="NVIDIA Sans"/>
                <a:cs typeface="NVIDIA Sans"/>
                <a:sym typeface="NVIDIA Sans"/>
              </a:defRPr>
            </a:lvl1pPr>
            <a:lvl2pPr marL="457200" marR="0" lvl="1" indent="-241300" algn="l" rtl="0">
              <a:lnSpc>
                <a:spcPct val="90000"/>
              </a:lnSpc>
              <a:spcBef>
                <a:spcPts val="750"/>
              </a:spcBef>
              <a:spcAft>
                <a:spcPts val="0"/>
              </a:spcAft>
              <a:buClr>
                <a:schemeClr val="dk2"/>
              </a:buClr>
              <a:buSzPts val="4000"/>
              <a:buFont typeface="Arial"/>
              <a:buChar char="•"/>
              <a:defRPr sz="2000" b="0" i="0" u="none" strike="noStrike" cap="none">
                <a:solidFill>
                  <a:schemeClr val="lt1"/>
                </a:solidFill>
                <a:latin typeface="NVIDIA Sans"/>
                <a:ea typeface="NVIDIA Sans"/>
                <a:cs typeface="NVIDIA Sans"/>
                <a:sym typeface="NVIDIA Sans"/>
              </a:defRPr>
            </a:lvl2pPr>
            <a:lvl3pPr marL="685800" marR="0" lvl="2" indent="-228600" algn="l" rtl="0">
              <a:lnSpc>
                <a:spcPct val="90000"/>
              </a:lnSpc>
              <a:spcBef>
                <a:spcPts val="750"/>
              </a:spcBef>
              <a:spcAft>
                <a:spcPts val="0"/>
              </a:spcAft>
              <a:buClr>
                <a:schemeClr val="dk2"/>
              </a:buClr>
              <a:buSzPts val="3600"/>
              <a:buFont typeface="Arial"/>
              <a:buChar char="•"/>
              <a:defRPr sz="1800" b="0" i="0" u="none" strike="noStrike" cap="none">
                <a:solidFill>
                  <a:schemeClr val="lt1"/>
                </a:solidFill>
                <a:latin typeface="NVIDIA Sans"/>
                <a:ea typeface="NVIDIA Sans"/>
                <a:cs typeface="NVIDIA Sans"/>
                <a:sym typeface="NVIDIA Sans"/>
              </a:defRPr>
            </a:lvl3pPr>
            <a:lvl4pPr marL="914400" marR="0" lvl="3" indent="-215900" algn="l" rtl="0">
              <a:lnSpc>
                <a:spcPct val="90000"/>
              </a:lnSpc>
              <a:spcBef>
                <a:spcPts val="750"/>
              </a:spcBef>
              <a:spcAft>
                <a:spcPts val="0"/>
              </a:spcAft>
              <a:buClr>
                <a:schemeClr val="dk2"/>
              </a:buClr>
              <a:buSzPts val="3200"/>
              <a:buFont typeface="Arial"/>
              <a:buChar char="•"/>
              <a:defRPr sz="1600" b="0" i="0" u="none" strike="noStrike" cap="none">
                <a:solidFill>
                  <a:schemeClr val="lt1"/>
                </a:solidFill>
                <a:latin typeface="NVIDIA Sans"/>
                <a:ea typeface="NVIDIA Sans"/>
                <a:cs typeface="NVIDIA Sans"/>
                <a:sym typeface="NVIDIA Sans"/>
              </a:defRPr>
            </a:lvl4pPr>
            <a:lvl5pPr marL="1143000" marR="0" lvl="4" indent="-203200" algn="l" rtl="0">
              <a:lnSpc>
                <a:spcPct val="90000"/>
              </a:lnSpc>
              <a:spcBef>
                <a:spcPts val="750"/>
              </a:spcBef>
              <a:spcAft>
                <a:spcPts val="0"/>
              </a:spcAft>
              <a:buClr>
                <a:schemeClr val="dk2"/>
              </a:buClr>
              <a:buSzPts val="2800"/>
              <a:buFont typeface="Arial"/>
              <a:buChar char="•"/>
              <a:defRPr sz="1400" b="0" i="0" u="none" strike="noStrike" cap="none">
                <a:solidFill>
                  <a:schemeClr val="lt1"/>
                </a:solidFill>
                <a:latin typeface="NVIDIA Sans"/>
                <a:ea typeface="NVIDIA Sans"/>
                <a:cs typeface="NVIDIA Sans"/>
                <a:sym typeface="NVIDIA San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91" name="Google Shape;91;p80"/>
          <p:cNvSpPr txBox="1">
            <a:spLocks noGrp="1"/>
          </p:cNvSpPr>
          <p:nvPr>
            <p:ph type="body" idx="3"/>
          </p:nvPr>
        </p:nvSpPr>
        <p:spPr>
          <a:xfrm>
            <a:off x="9422893" y="2423160"/>
            <a:ext cx="7607808" cy="6825996"/>
          </a:xfrm>
          <a:prstGeom prst="rect">
            <a:avLst/>
          </a:prstGeom>
          <a:noFill/>
          <a:ln>
            <a:noFill/>
          </a:ln>
        </p:spPr>
        <p:txBody>
          <a:bodyPr spcFirstLastPara="1" wrap="square" lIns="91425" tIns="45700" rIns="91425" bIns="45700" anchor="t" anchorCtr="0">
            <a:noAutofit/>
          </a:bodyPr>
          <a:lstStyle>
            <a:lvl1pPr marL="228600" marR="0" lvl="0" indent="-254000" algn="l" rtl="0">
              <a:lnSpc>
                <a:spcPct val="90000"/>
              </a:lnSpc>
              <a:spcBef>
                <a:spcPts val="1500"/>
              </a:spcBef>
              <a:spcAft>
                <a:spcPts val="0"/>
              </a:spcAft>
              <a:buClr>
                <a:schemeClr val="dk2"/>
              </a:buClr>
              <a:buSzPts val="4400"/>
              <a:buFont typeface="Arial"/>
              <a:buChar char="•"/>
              <a:defRPr sz="2200">
                <a:solidFill>
                  <a:schemeClr val="lt1"/>
                </a:solidFill>
                <a:latin typeface="NVIDIA Sans"/>
                <a:ea typeface="NVIDIA Sans"/>
                <a:cs typeface="NVIDIA Sans"/>
                <a:sym typeface="NVIDIA Sans"/>
              </a:defRPr>
            </a:lvl1pPr>
            <a:lvl2pPr marL="457200" marR="0" lvl="1" indent="-241300" algn="l" rtl="0">
              <a:lnSpc>
                <a:spcPct val="90000"/>
              </a:lnSpc>
              <a:spcBef>
                <a:spcPts val="750"/>
              </a:spcBef>
              <a:spcAft>
                <a:spcPts val="0"/>
              </a:spcAft>
              <a:buClr>
                <a:schemeClr val="dk2"/>
              </a:buClr>
              <a:buSzPts val="4000"/>
              <a:buFont typeface="Arial"/>
              <a:buChar char="•"/>
              <a:defRPr sz="2000" b="0" i="0" u="none" strike="noStrike" cap="none">
                <a:solidFill>
                  <a:schemeClr val="lt1"/>
                </a:solidFill>
                <a:latin typeface="NVIDIA Sans"/>
                <a:ea typeface="NVIDIA Sans"/>
                <a:cs typeface="NVIDIA Sans"/>
                <a:sym typeface="NVIDIA Sans"/>
              </a:defRPr>
            </a:lvl2pPr>
            <a:lvl3pPr marL="685800" marR="0" lvl="2" indent="-228600" algn="l" rtl="0">
              <a:lnSpc>
                <a:spcPct val="90000"/>
              </a:lnSpc>
              <a:spcBef>
                <a:spcPts val="750"/>
              </a:spcBef>
              <a:spcAft>
                <a:spcPts val="0"/>
              </a:spcAft>
              <a:buClr>
                <a:schemeClr val="dk2"/>
              </a:buClr>
              <a:buSzPts val="3600"/>
              <a:buFont typeface="Arial"/>
              <a:buChar char="•"/>
              <a:defRPr sz="1800" b="0" i="0" u="none" strike="noStrike" cap="none">
                <a:solidFill>
                  <a:schemeClr val="lt1"/>
                </a:solidFill>
                <a:latin typeface="NVIDIA Sans"/>
                <a:ea typeface="NVIDIA Sans"/>
                <a:cs typeface="NVIDIA Sans"/>
                <a:sym typeface="NVIDIA Sans"/>
              </a:defRPr>
            </a:lvl3pPr>
            <a:lvl4pPr marL="914400" marR="0" lvl="3" indent="-215900" algn="l" rtl="0">
              <a:lnSpc>
                <a:spcPct val="90000"/>
              </a:lnSpc>
              <a:spcBef>
                <a:spcPts val="750"/>
              </a:spcBef>
              <a:spcAft>
                <a:spcPts val="0"/>
              </a:spcAft>
              <a:buClr>
                <a:schemeClr val="dk2"/>
              </a:buClr>
              <a:buSzPts val="3200"/>
              <a:buFont typeface="Arial"/>
              <a:buChar char="•"/>
              <a:defRPr sz="1600" b="0" i="0" u="none" strike="noStrike" cap="none">
                <a:solidFill>
                  <a:schemeClr val="lt1"/>
                </a:solidFill>
                <a:latin typeface="NVIDIA Sans"/>
                <a:ea typeface="NVIDIA Sans"/>
                <a:cs typeface="NVIDIA Sans"/>
                <a:sym typeface="NVIDIA Sans"/>
              </a:defRPr>
            </a:lvl4pPr>
            <a:lvl5pPr marL="1143000" marR="0" lvl="4" indent="-203200" algn="l" rtl="0">
              <a:lnSpc>
                <a:spcPct val="90000"/>
              </a:lnSpc>
              <a:spcBef>
                <a:spcPts val="750"/>
              </a:spcBef>
              <a:spcAft>
                <a:spcPts val="0"/>
              </a:spcAft>
              <a:buClr>
                <a:schemeClr val="dk2"/>
              </a:buClr>
              <a:buSzPts val="2800"/>
              <a:buFont typeface="Arial"/>
              <a:buChar char="•"/>
              <a:defRPr sz="1400" b="0" i="0" u="none" strike="noStrike" cap="none">
                <a:solidFill>
                  <a:schemeClr val="lt1"/>
                </a:solidFill>
                <a:latin typeface="NVIDIA Sans"/>
                <a:ea typeface="NVIDIA Sans"/>
                <a:cs typeface="NVIDIA Sans"/>
                <a:sym typeface="NVIDIA San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Tree>
    <p:extLst>
      <p:ext uri="{BB962C8B-B14F-4D97-AF65-F5344CB8AC3E}">
        <p14:creationId xmlns:p14="http://schemas.microsoft.com/office/powerpoint/2010/main" val="123948235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CONFIDENTIAL_Two Column">
  <p:cSld name="CONFIDENTIAL_Two Column">
    <p:spTree>
      <p:nvGrpSpPr>
        <p:cNvPr id="1" name="Shape 92"/>
        <p:cNvGrpSpPr/>
        <p:nvPr/>
      </p:nvGrpSpPr>
      <p:grpSpPr>
        <a:xfrm>
          <a:off x="0" y="0"/>
          <a:ext cx="0" cy="0"/>
          <a:chOff x="0" y="0"/>
          <a:chExt cx="0" cy="0"/>
        </a:xfrm>
      </p:grpSpPr>
      <p:sp>
        <p:nvSpPr>
          <p:cNvPr id="93" name="Google Shape;93;p81"/>
          <p:cNvSpPr txBox="1">
            <a:spLocks noGrp="1"/>
          </p:cNvSpPr>
          <p:nvPr>
            <p:ph type="title"/>
          </p:nvPr>
        </p:nvSpPr>
        <p:spPr>
          <a:xfrm>
            <a:off x="1257300" y="0"/>
            <a:ext cx="15773400" cy="125730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NVIDIA Sans"/>
              <a:buNone/>
              <a:defRPr sz="3600" b="1" cap="none">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 name="Google Shape;94;p81"/>
          <p:cNvSpPr txBox="1">
            <a:spLocks noGrp="1"/>
          </p:cNvSpPr>
          <p:nvPr>
            <p:ph type="body" idx="1"/>
          </p:nvPr>
        </p:nvSpPr>
        <p:spPr>
          <a:xfrm>
            <a:off x="1257300" y="1243584"/>
            <a:ext cx="15773400" cy="704088"/>
          </a:xfrm>
          <a:prstGeom prst="rect">
            <a:avLst/>
          </a:prstGeom>
          <a:noFill/>
          <a:ln>
            <a:noFill/>
          </a:ln>
        </p:spPr>
        <p:txBody>
          <a:bodyPr spcFirstLastPara="1" wrap="square" lIns="91425" tIns="45700" rIns="91425" bIns="45700" anchor="t" anchorCtr="0">
            <a:noAutofit/>
          </a:bodyPr>
          <a:lstStyle>
            <a:lvl1pPr marL="228600" marR="0" lvl="0" indent="-114300" algn="ctr" rtl="0">
              <a:lnSpc>
                <a:spcPct val="90000"/>
              </a:lnSpc>
              <a:spcBef>
                <a:spcPts val="0"/>
              </a:spcBef>
              <a:spcAft>
                <a:spcPts val="0"/>
              </a:spcAft>
              <a:buClr>
                <a:schemeClr val="dk2"/>
              </a:buClr>
              <a:buSzPts val="4800"/>
              <a:buFont typeface="Arial"/>
              <a:buNone/>
              <a:defRPr sz="2400">
                <a:solidFill>
                  <a:schemeClr val="dk2"/>
                </a:solidFill>
                <a:latin typeface="NVIDIA Sans"/>
                <a:ea typeface="NVIDIA Sans"/>
                <a:cs typeface="NVIDIA Sans"/>
                <a:sym typeface="NVIDIA Sans"/>
              </a:defRPr>
            </a:lvl1pPr>
            <a:lvl2pPr marL="457200" marR="0" lvl="1" indent="-114300" algn="ctr" rtl="0">
              <a:lnSpc>
                <a:spcPct val="90000"/>
              </a:lnSpc>
              <a:spcBef>
                <a:spcPts val="750"/>
              </a:spcBef>
              <a:spcAft>
                <a:spcPts val="0"/>
              </a:spcAft>
              <a:buClr>
                <a:schemeClr val="dk1"/>
              </a:buClr>
              <a:buSzPts val="4400"/>
              <a:buFont typeface="Arial"/>
              <a:buNone/>
              <a:defRPr sz="2200" b="0" i="0" u="none" strike="noStrike" cap="none">
                <a:solidFill>
                  <a:schemeClr val="dk1"/>
                </a:solidFill>
                <a:latin typeface="Trebuchet MS"/>
                <a:ea typeface="Trebuchet MS"/>
                <a:cs typeface="Trebuchet MS"/>
                <a:sym typeface="Trebuchet MS"/>
              </a:defRPr>
            </a:lvl2pPr>
            <a:lvl3pPr marL="685800" marR="0" lvl="2" indent="-114300" algn="ctr" rtl="0">
              <a:lnSpc>
                <a:spcPct val="90000"/>
              </a:lnSpc>
              <a:spcBef>
                <a:spcPts val="750"/>
              </a:spcBef>
              <a:spcAft>
                <a:spcPts val="0"/>
              </a:spcAft>
              <a:buClr>
                <a:schemeClr val="dk1"/>
              </a:buClr>
              <a:buSzPts val="4400"/>
              <a:buFont typeface="Arial"/>
              <a:buNone/>
              <a:defRPr sz="2200" b="0" i="0" u="none" strike="noStrike" cap="none">
                <a:solidFill>
                  <a:schemeClr val="dk1"/>
                </a:solidFill>
                <a:latin typeface="Trebuchet MS"/>
                <a:ea typeface="Trebuchet MS"/>
                <a:cs typeface="Trebuchet MS"/>
                <a:sym typeface="Trebuchet MS"/>
              </a:defRPr>
            </a:lvl3pPr>
            <a:lvl4pPr marL="914400" marR="0" lvl="3" indent="-114300" algn="ctr" rtl="0">
              <a:lnSpc>
                <a:spcPct val="90000"/>
              </a:lnSpc>
              <a:spcBef>
                <a:spcPts val="750"/>
              </a:spcBef>
              <a:spcAft>
                <a:spcPts val="0"/>
              </a:spcAft>
              <a:buClr>
                <a:schemeClr val="dk1"/>
              </a:buClr>
              <a:buSzPts val="4400"/>
              <a:buFont typeface="Arial"/>
              <a:buNone/>
              <a:defRPr sz="2200" b="0" i="0" u="none" strike="noStrike" cap="none">
                <a:solidFill>
                  <a:schemeClr val="dk1"/>
                </a:solidFill>
                <a:latin typeface="Trebuchet MS"/>
                <a:ea typeface="Trebuchet MS"/>
                <a:cs typeface="Trebuchet MS"/>
                <a:sym typeface="Trebuchet MS"/>
              </a:defRPr>
            </a:lvl4pPr>
            <a:lvl5pPr marL="1143000" marR="0" lvl="4" indent="-114300" algn="ctr" rtl="0">
              <a:lnSpc>
                <a:spcPct val="90000"/>
              </a:lnSpc>
              <a:spcBef>
                <a:spcPts val="750"/>
              </a:spcBef>
              <a:spcAft>
                <a:spcPts val="0"/>
              </a:spcAft>
              <a:buClr>
                <a:schemeClr val="dk1"/>
              </a:buClr>
              <a:buSzPts val="4400"/>
              <a:buFont typeface="Arial"/>
              <a:buNone/>
              <a:defRPr sz="2200" b="0"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95" name="Google Shape;95;p81"/>
          <p:cNvSpPr txBox="1">
            <a:spLocks noGrp="1"/>
          </p:cNvSpPr>
          <p:nvPr>
            <p:ph type="body" idx="2"/>
          </p:nvPr>
        </p:nvSpPr>
        <p:spPr>
          <a:xfrm>
            <a:off x="1257300" y="2423160"/>
            <a:ext cx="7607808" cy="6825996"/>
          </a:xfrm>
          <a:prstGeom prst="rect">
            <a:avLst/>
          </a:prstGeom>
          <a:noFill/>
          <a:ln>
            <a:noFill/>
          </a:ln>
        </p:spPr>
        <p:txBody>
          <a:bodyPr spcFirstLastPara="1" wrap="square" lIns="91425" tIns="45700" rIns="91425" bIns="45700" anchor="t" anchorCtr="0">
            <a:noAutofit/>
          </a:bodyPr>
          <a:lstStyle>
            <a:lvl1pPr marL="228600" marR="0" lvl="0" indent="-254000" algn="l" rtl="0">
              <a:lnSpc>
                <a:spcPct val="90000"/>
              </a:lnSpc>
              <a:spcBef>
                <a:spcPts val="1500"/>
              </a:spcBef>
              <a:spcAft>
                <a:spcPts val="0"/>
              </a:spcAft>
              <a:buClr>
                <a:schemeClr val="dk2"/>
              </a:buClr>
              <a:buSzPts val="4400"/>
              <a:buFont typeface="Arial"/>
              <a:buChar char="•"/>
              <a:defRPr sz="2200">
                <a:solidFill>
                  <a:schemeClr val="lt1"/>
                </a:solidFill>
                <a:latin typeface="NVIDIA Sans"/>
                <a:ea typeface="NVIDIA Sans"/>
                <a:cs typeface="NVIDIA Sans"/>
                <a:sym typeface="NVIDIA Sans"/>
              </a:defRPr>
            </a:lvl1pPr>
            <a:lvl2pPr marL="457200" marR="0" lvl="1" indent="-241300" algn="l" rtl="0">
              <a:lnSpc>
                <a:spcPct val="90000"/>
              </a:lnSpc>
              <a:spcBef>
                <a:spcPts val="750"/>
              </a:spcBef>
              <a:spcAft>
                <a:spcPts val="0"/>
              </a:spcAft>
              <a:buClr>
                <a:schemeClr val="dk2"/>
              </a:buClr>
              <a:buSzPts val="4000"/>
              <a:buFont typeface="Arial"/>
              <a:buChar char="•"/>
              <a:defRPr sz="2000" b="0" i="0" u="none" strike="noStrike" cap="none">
                <a:solidFill>
                  <a:schemeClr val="lt1"/>
                </a:solidFill>
                <a:latin typeface="NVIDIA Sans"/>
                <a:ea typeface="NVIDIA Sans"/>
                <a:cs typeface="NVIDIA Sans"/>
                <a:sym typeface="NVIDIA Sans"/>
              </a:defRPr>
            </a:lvl2pPr>
            <a:lvl3pPr marL="685800" marR="0" lvl="2" indent="-228600" algn="l" rtl="0">
              <a:lnSpc>
                <a:spcPct val="90000"/>
              </a:lnSpc>
              <a:spcBef>
                <a:spcPts val="750"/>
              </a:spcBef>
              <a:spcAft>
                <a:spcPts val="0"/>
              </a:spcAft>
              <a:buClr>
                <a:schemeClr val="dk2"/>
              </a:buClr>
              <a:buSzPts val="3600"/>
              <a:buFont typeface="Arial"/>
              <a:buChar char="•"/>
              <a:defRPr sz="1800" b="0" i="0" u="none" strike="noStrike" cap="none">
                <a:solidFill>
                  <a:schemeClr val="lt1"/>
                </a:solidFill>
                <a:latin typeface="NVIDIA Sans"/>
                <a:ea typeface="NVIDIA Sans"/>
                <a:cs typeface="NVIDIA Sans"/>
                <a:sym typeface="NVIDIA Sans"/>
              </a:defRPr>
            </a:lvl3pPr>
            <a:lvl4pPr marL="914400" marR="0" lvl="3" indent="-215900" algn="l" rtl="0">
              <a:lnSpc>
                <a:spcPct val="90000"/>
              </a:lnSpc>
              <a:spcBef>
                <a:spcPts val="750"/>
              </a:spcBef>
              <a:spcAft>
                <a:spcPts val="0"/>
              </a:spcAft>
              <a:buClr>
                <a:schemeClr val="dk2"/>
              </a:buClr>
              <a:buSzPts val="3200"/>
              <a:buFont typeface="Arial"/>
              <a:buChar char="•"/>
              <a:defRPr sz="1600" b="0" i="0" u="none" strike="noStrike" cap="none">
                <a:solidFill>
                  <a:schemeClr val="lt1"/>
                </a:solidFill>
                <a:latin typeface="NVIDIA Sans"/>
                <a:ea typeface="NVIDIA Sans"/>
                <a:cs typeface="NVIDIA Sans"/>
                <a:sym typeface="NVIDIA Sans"/>
              </a:defRPr>
            </a:lvl4pPr>
            <a:lvl5pPr marL="1143000" marR="0" lvl="4" indent="-203200" algn="l" rtl="0">
              <a:lnSpc>
                <a:spcPct val="90000"/>
              </a:lnSpc>
              <a:spcBef>
                <a:spcPts val="750"/>
              </a:spcBef>
              <a:spcAft>
                <a:spcPts val="0"/>
              </a:spcAft>
              <a:buClr>
                <a:schemeClr val="dk2"/>
              </a:buClr>
              <a:buSzPts val="2800"/>
              <a:buFont typeface="Arial"/>
              <a:buChar char="•"/>
              <a:defRPr sz="1400" b="0" i="0" u="none" strike="noStrike" cap="none">
                <a:solidFill>
                  <a:schemeClr val="lt1"/>
                </a:solidFill>
                <a:latin typeface="NVIDIA Sans"/>
                <a:ea typeface="NVIDIA Sans"/>
                <a:cs typeface="NVIDIA Sans"/>
                <a:sym typeface="NVIDIA San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96" name="Google Shape;96;p81"/>
          <p:cNvSpPr txBox="1">
            <a:spLocks noGrp="1"/>
          </p:cNvSpPr>
          <p:nvPr>
            <p:ph type="body" idx="3"/>
          </p:nvPr>
        </p:nvSpPr>
        <p:spPr>
          <a:xfrm>
            <a:off x="9422893" y="2423160"/>
            <a:ext cx="7607808" cy="6825996"/>
          </a:xfrm>
          <a:prstGeom prst="rect">
            <a:avLst/>
          </a:prstGeom>
          <a:noFill/>
          <a:ln>
            <a:noFill/>
          </a:ln>
        </p:spPr>
        <p:txBody>
          <a:bodyPr spcFirstLastPara="1" wrap="square" lIns="91425" tIns="45700" rIns="91425" bIns="45700" anchor="t" anchorCtr="0">
            <a:noAutofit/>
          </a:bodyPr>
          <a:lstStyle>
            <a:lvl1pPr marL="228600" marR="0" lvl="0" indent="-254000" algn="l" rtl="0">
              <a:lnSpc>
                <a:spcPct val="90000"/>
              </a:lnSpc>
              <a:spcBef>
                <a:spcPts val="1500"/>
              </a:spcBef>
              <a:spcAft>
                <a:spcPts val="0"/>
              </a:spcAft>
              <a:buClr>
                <a:schemeClr val="dk2"/>
              </a:buClr>
              <a:buSzPts val="4400"/>
              <a:buFont typeface="Arial"/>
              <a:buChar char="•"/>
              <a:defRPr sz="2200">
                <a:solidFill>
                  <a:schemeClr val="lt1"/>
                </a:solidFill>
                <a:latin typeface="NVIDIA Sans"/>
                <a:ea typeface="NVIDIA Sans"/>
                <a:cs typeface="NVIDIA Sans"/>
                <a:sym typeface="NVIDIA Sans"/>
              </a:defRPr>
            </a:lvl1pPr>
            <a:lvl2pPr marL="457200" marR="0" lvl="1" indent="-241300" algn="l" rtl="0">
              <a:lnSpc>
                <a:spcPct val="90000"/>
              </a:lnSpc>
              <a:spcBef>
                <a:spcPts val="750"/>
              </a:spcBef>
              <a:spcAft>
                <a:spcPts val="0"/>
              </a:spcAft>
              <a:buClr>
                <a:schemeClr val="dk2"/>
              </a:buClr>
              <a:buSzPts val="4000"/>
              <a:buFont typeface="Arial"/>
              <a:buChar char="•"/>
              <a:defRPr sz="2000" b="0" i="0" u="none" strike="noStrike" cap="none">
                <a:solidFill>
                  <a:schemeClr val="lt1"/>
                </a:solidFill>
                <a:latin typeface="NVIDIA Sans"/>
                <a:ea typeface="NVIDIA Sans"/>
                <a:cs typeface="NVIDIA Sans"/>
                <a:sym typeface="NVIDIA Sans"/>
              </a:defRPr>
            </a:lvl2pPr>
            <a:lvl3pPr marL="685800" marR="0" lvl="2" indent="-228600" algn="l" rtl="0">
              <a:lnSpc>
                <a:spcPct val="90000"/>
              </a:lnSpc>
              <a:spcBef>
                <a:spcPts val="750"/>
              </a:spcBef>
              <a:spcAft>
                <a:spcPts val="0"/>
              </a:spcAft>
              <a:buClr>
                <a:schemeClr val="dk2"/>
              </a:buClr>
              <a:buSzPts val="3600"/>
              <a:buFont typeface="Arial"/>
              <a:buChar char="•"/>
              <a:defRPr sz="1800" b="0" i="0" u="none" strike="noStrike" cap="none">
                <a:solidFill>
                  <a:schemeClr val="lt1"/>
                </a:solidFill>
                <a:latin typeface="NVIDIA Sans"/>
                <a:ea typeface="NVIDIA Sans"/>
                <a:cs typeface="NVIDIA Sans"/>
                <a:sym typeface="NVIDIA Sans"/>
              </a:defRPr>
            </a:lvl3pPr>
            <a:lvl4pPr marL="914400" marR="0" lvl="3" indent="-215900" algn="l" rtl="0">
              <a:lnSpc>
                <a:spcPct val="90000"/>
              </a:lnSpc>
              <a:spcBef>
                <a:spcPts val="750"/>
              </a:spcBef>
              <a:spcAft>
                <a:spcPts val="0"/>
              </a:spcAft>
              <a:buClr>
                <a:schemeClr val="dk2"/>
              </a:buClr>
              <a:buSzPts val="3200"/>
              <a:buFont typeface="Arial"/>
              <a:buChar char="•"/>
              <a:defRPr sz="1600" b="0" i="0" u="none" strike="noStrike" cap="none">
                <a:solidFill>
                  <a:schemeClr val="lt1"/>
                </a:solidFill>
                <a:latin typeface="NVIDIA Sans"/>
                <a:ea typeface="NVIDIA Sans"/>
                <a:cs typeface="NVIDIA Sans"/>
                <a:sym typeface="NVIDIA Sans"/>
              </a:defRPr>
            </a:lvl4pPr>
            <a:lvl5pPr marL="1143000" marR="0" lvl="4" indent="-203200" algn="l" rtl="0">
              <a:lnSpc>
                <a:spcPct val="90000"/>
              </a:lnSpc>
              <a:spcBef>
                <a:spcPts val="750"/>
              </a:spcBef>
              <a:spcAft>
                <a:spcPts val="0"/>
              </a:spcAft>
              <a:buClr>
                <a:schemeClr val="dk2"/>
              </a:buClr>
              <a:buSzPts val="2800"/>
              <a:buFont typeface="Arial"/>
              <a:buChar char="•"/>
              <a:defRPr sz="1400" b="0" i="0" u="none" strike="noStrike" cap="none">
                <a:solidFill>
                  <a:schemeClr val="lt1"/>
                </a:solidFill>
                <a:latin typeface="NVIDIA Sans"/>
                <a:ea typeface="NVIDIA Sans"/>
                <a:cs typeface="NVIDIA Sans"/>
                <a:sym typeface="NVIDIA San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97" name="Google Shape;97;p81"/>
          <p:cNvSpPr txBox="1"/>
          <p:nvPr/>
        </p:nvSpPr>
        <p:spPr>
          <a:xfrm>
            <a:off x="354243" y="9817893"/>
            <a:ext cx="3252333" cy="223118"/>
          </a:xfrm>
          <a:prstGeom prst="rect">
            <a:avLst/>
          </a:prstGeom>
          <a:noFill/>
          <a:ln>
            <a:noFill/>
          </a:ln>
        </p:spPr>
        <p:txBody>
          <a:bodyPr spcFirstLastPara="1" wrap="square" lIns="45713" tIns="22850" rIns="45713" bIns="22850" anchor="t" anchorCtr="0">
            <a:spAutoFit/>
          </a:bodyPr>
          <a:lstStyle/>
          <a:p>
            <a:pPr marL="0" marR="0" lvl="0" indent="0" algn="l" rtl="0">
              <a:spcBef>
                <a:spcPts val="0"/>
              </a:spcBef>
              <a:spcAft>
                <a:spcPts val="0"/>
              </a:spcAft>
              <a:buNone/>
            </a:pPr>
            <a:r>
              <a:rPr lang="en-US" sz="1150">
                <a:solidFill>
                  <a:schemeClr val="lt1"/>
                </a:solidFill>
                <a:latin typeface="NVIDIA Sans Medium"/>
                <a:ea typeface="NVIDIA Sans Medium"/>
                <a:cs typeface="NVIDIA Sans Medium"/>
                <a:sym typeface="NVIDIA Sans Medium"/>
              </a:rPr>
              <a:t>NVIDIA CONFIDENTIAL. DO NOT DISTRIBUTE.</a:t>
            </a:r>
            <a:endParaRPr/>
          </a:p>
        </p:txBody>
      </p:sp>
    </p:spTree>
    <p:extLst>
      <p:ext uri="{BB962C8B-B14F-4D97-AF65-F5344CB8AC3E}">
        <p14:creationId xmlns:p14="http://schemas.microsoft.com/office/powerpoint/2010/main" val="10736297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ext Left NO SUBTITLE - Image Righ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B94EE8E-8499-E649-9D65-52E13C0DE2CB}"/>
              </a:ext>
            </a:extLst>
          </p:cNvPr>
          <p:cNvSpPr/>
          <p:nvPr userDrawn="1"/>
        </p:nvSpPr>
        <p:spPr>
          <a:xfrm>
            <a:off x="16482060" y="9464040"/>
            <a:ext cx="1805940" cy="8229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2000" err="1">
              <a:solidFill>
                <a:schemeClr val="tx1"/>
              </a:solidFill>
              <a:latin typeface="NVIDIA Sans" panose="020B0503020203020204" pitchFamily="34" charset="0"/>
            </a:endParaRPr>
          </a:p>
        </p:txBody>
      </p:sp>
      <p:sp>
        <p:nvSpPr>
          <p:cNvPr id="10" name="Title 1">
            <a:extLst>
              <a:ext uri="{FF2B5EF4-FFF2-40B4-BE49-F238E27FC236}">
                <a16:creationId xmlns:a16="http://schemas.microsoft.com/office/drawing/2014/main" id="{D9224051-F6A0-1C68-72F2-09CC08062F0A}"/>
              </a:ext>
            </a:extLst>
          </p:cNvPr>
          <p:cNvSpPr>
            <a:spLocks noGrp="1"/>
          </p:cNvSpPr>
          <p:nvPr>
            <p:ph type="title" hasCustomPrompt="1"/>
          </p:nvPr>
        </p:nvSpPr>
        <p:spPr>
          <a:xfrm>
            <a:off x="1298448" y="609389"/>
            <a:ext cx="7319772" cy="1682847"/>
          </a:xfrm>
        </p:spPr>
        <p:txBody>
          <a:bodyPr>
            <a:normAutofit/>
          </a:bodyPr>
          <a:lstStyle>
            <a:lvl1pPr algn="l">
              <a:spcBef>
                <a:spcPts val="300"/>
              </a:spcBef>
              <a:spcAft>
                <a:spcPts val="300"/>
              </a:spcAft>
              <a:defRPr sz="3600" b="1" cap="none">
                <a:latin typeface="NVIDIA Sans" panose="020B0503020203020204" pitchFamily="34" charset="0"/>
                <a:cs typeface="NVIDIA Sans" panose="020B0503020203020204" pitchFamily="34" charset="0"/>
              </a:defRPr>
            </a:lvl1pPr>
          </a:lstStyle>
          <a:p>
            <a:r>
              <a:rPr lang="en-US"/>
              <a:t>Click To Add Title</a:t>
            </a:r>
          </a:p>
        </p:txBody>
      </p:sp>
      <p:sp>
        <p:nvSpPr>
          <p:cNvPr id="11" name="Content Placeholder 2">
            <a:extLst>
              <a:ext uri="{FF2B5EF4-FFF2-40B4-BE49-F238E27FC236}">
                <a16:creationId xmlns:a16="http://schemas.microsoft.com/office/drawing/2014/main" id="{63684755-C5FC-AC50-65BB-81DB0D4B45CB}"/>
              </a:ext>
            </a:extLst>
          </p:cNvPr>
          <p:cNvSpPr>
            <a:spLocks noGrp="1"/>
          </p:cNvSpPr>
          <p:nvPr>
            <p:ph idx="1" hasCustomPrompt="1"/>
          </p:nvPr>
        </p:nvSpPr>
        <p:spPr>
          <a:xfrm>
            <a:off x="1298448" y="3494098"/>
            <a:ext cx="7319772" cy="5672762"/>
          </a:xfrm>
          <a:prstGeom prst="rect">
            <a:avLst/>
          </a:prstGeom>
        </p:spPr>
        <p:txBody>
          <a:bodyPr/>
          <a:lstStyle>
            <a:lvl1pPr marL="228578" indent="-228578">
              <a:buClr>
                <a:schemeClr val="tx2"/>
              </a:buClr>
              <a:buFont typeface="NVIDIA Sans" panose="020B0503020203020204" pitchFamily="34" charset="0"/>
              <a:buChar char="•"/>
              <a:defRPr sz="2201">
                <a:solidFill>
                  <a:schemeClr val="bg1"/>
                </a:solidFill>
                <a:latin typeface="NVIDIA Sans" panose="020B0503020203020204" pitchFamily="34" charset="0"/>
                <a:cs typeface="NVIDIA Sans" panose="020B0503020203020204" pitchFamily="34" charset="0"/>
              </a:defRPr>
            </a:lvl1pPr>
            <a:lvl2pPr marL="685731" indent="-228578">
              <a:buClr>
                <a:schemeClr val="tx2"/>
              </a:buClr>
              <a:buFont typeface="NVIDIA Sans" panose="020B0503020203020204" pitchFamily="34" charset="0"/>
              <a:buChar char="•"/>
              <a:defRPr sz="2000">
                <a:solidFill>
                  <a:schemeClr val="bg1"/>
                </a:solidFill>
                <a:latin typeface="NVIDIA Sans" panose="020B0503020203020204" pitchFamily="34" charset="0"/>
                <a:cs typeface="NVIDIA Sans" panose="020B0503020203020204" pitchFamily="34" charset="0"/>
              </a:defRPr>
            </a:lvl2pPr>
            <a:lvl3pPr marL="1142886" indent="-228578">
              <a:buClr>
                <a:schemeClr val="tx2"/>
              </a:buClr>
              <a:buFont typeface="NVIDIA Sans" panose="020B0503020203020204" pitchFamily="34" charset="0"/>
              <a:buChar char="•"/>
              <a:defRPr sz="1800">
                <a:solidFill>
                  <a:schemeClr val="bg1"/>
                </a:solidFill>
                <a:latin typeface="NVIDIA Sans" panose="020B0503020203020204" pitchFamily="34" charset="0"/>
                <a:cs typeface="NVIDIA Sans" panose="020B0503020203020204" pitchFamily="34" charset="0"/>
              </a:defRPr>
            </a:lvl3pPr>
            <a:lvl4pPr marL="1600040" indent="-228578">
              <a:buClr>
                <a:schemeClr val="tx2"/>
              </a:buClr>
              <a:buFont typeface="NVIDIA Sans" panose="020B0503020203020204" pitchFamily="34" charset="0"/>
              <a:buChar char="•"/>
              <a:defRPr sz="1601">
                <a:solidFill>
                  <a:schemeClr val="bg1"/>
                </a:solidFill>
                <a:latin typeface="NVIDIA Sans" panose="020B0503020203020204" pitchFamily="34" charset="0"/>
                <a:cs typeface="NVIDIA Sans" panose="020B0503020203020204" pitchFamily="34" charset="0"/>
              </a:defRPr>
            </a:lvl4pPr>
            <a:lvl5pPr marL="2027036" indent="-198417">
              <a:buClr>
                <a:schemeClr val="tx2"/>
              </a:buClr>
              <a:buFont typeface="NVIDIA Sans" panose="020B0503020203020204" pitchFamily="34" charset="0"/>
              <a:buChar char="•"/>
              <a:defRPr sz="14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a:extLst>
              <a:ext uri="{FF2B5EF4-FFF2-40B4-BE49-F238E27FC236}">
                <a16:creationId xmlns:a16="http://schemas.microsoft.com/office/drawing/2014/main" id="{A3C3B833-0169-9942-0C34-3173DDB88C15}"/>
              </a:ext>
            </a:extLst>
          </p:cNvPr>
          <p:cNvGrpSpPr/>
          <p:nvPr userDrawn="1"/>
        </p:nvGrpSpPr>
        <p:grpSpPr>
          <a:xfrm>
            <a:off x="0" y="9752207"/>
            <a:ext cx="1165284" cy="541469"/>
            <a:chOff x="0" y="19504414"/>
            <a:chExt cx="2330569" cy="1082936"/>
          </a:xfrm>
        </p:grpSpPr>
        <p:sp>
          <p:nvSpPr>
            <p:cNvPr id="8" name="Rectangle 7">
              <a:extLst>
                <a:ext uri="{FF2B5EF4-FFF2-40B4-BE49-F238E27FC236}">
                  <a16:creationId xmlns:a16="http://schemas.microsoft.com/office/drawing/2014/main" id="{D2A304D4-014C-60EE-E0A3-7A7D03BDE871}"/>
                </a:ext>
              </a:extLst>
            </p:cNvPr>
            <p:cNvSpPr/>
            <p:nvPr userDrawn="1"/>
          </p:nvSpPr>
          <p:spPr>
            <a:xfrm>
              <a:off x="0" y="19697679"/>
              <a:ext cx="155448" cy="8896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2000" err="1">
                <a:solidFill>
                  <a:schemeClr val="tx1"/>
                </a:solidFill>
                <a:latin typeface="NVIDIA Sans" panose="020B0503020203020204" pitchFamily="34" charset="0"/>
              </a:endParaRPr>
            </a:p>
          </p:txBody>
        </p:sp>
        <p:pic>
          <p:nvPicPr>
            <p:cNvPr id="13" name="Picture 12" descr="A picture containing shape&#10;&#10;Description automatically generated">
              <a:extLst>
                <a:ext uri="{FF2B5EF4-FFF2-40B4-BE49-F238E27FC236}">
                  <a16:creationId xmlns:a16="http://schemas.microsoft.com/office/drawing/2014/main" id="{56AC6FBB-55BD-E1DC-D634-E645384BD9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7131" y="19504414"/>
              <a:ext cx="2003438" cy="690238"/>
            </a:xfrm>
            <a:prstGeom prst="rect">
              <a:avLst/>
            </a:prstGeom>
          </p:spPr>
        </p:pic>
      </p:grpSp>
      <p:cxnSp>
        <p:nvCxnSpPr>
          <p:cNvPr id="14" name="Straight Connector 13">
            <a:extLst>
              <a:ext uri="{FF2B5EF4-FFF2-40B4-BE49-F238E27FC236}">
                <a16:creationId xmlns:a16="http://schemas.microsoft.com/office/drawing/2014/main" id="{9303C766-949A-7CC3-8AB3-538B5C8F7C60}"/>
              </a:ext>
            </a:extLst>
          </p:cNvPr>
          <p:cNvCxnSpPr>
            <a:cxnSpLocks/>
          </p:cNvCxnSpPr>
          <p:nvPr userDrawn="1"/>
        </p:nvCxnSpPr>
        <p:spPr>
          <a:xfrm>
            <a:off x="0" y="2846615"/>
            <a:ext cx="8618220" cy="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5" name="Picture Placeholder 5">
            <a:extLst>
              <a:ext uri="{FF2B5EF4-FFF2-40B4-BE49-F238E27FC236}">
                <a16:creationId xmlns:a16="http://schemas.microsoft.com/office/drawing/2014/main" id="{54F47D23-438F-22E0-F300-A852BA1BDCAE}"/>
              </a:ext>
            </a:extLst>
          </p:cNvPr>
          <p:cNvSpPr>
            <a:spLocks noGrp="1"/>
          </p:cNvSpPr>
          <p:nvPr>
            <p:ph type="pic" sz="quarter" idx="12"/>
          </p:nvPr>
        </p:nvSpPr>
        <p:spPr>
          <a:xfrm>
            <a:off x="10081419" y="0"/>
            <a:ext cx="8206581" cy="10287000"/>
          </a:xfrm>
          <a:prstGeom prst="rect">
            <a:avLst/>
          </a:prstGeom>
          <a:solidFill>
            <a:schemeClr val="tx1">
              <a:lumMod val="95000"/>
              <a:alpha val="61000"/>
            </a:schemeClr>
          </a:solidFill>
          <a:ln w="9525">
            <a:solidFill>
              <a:schemeClr val="accent5"/>
            </a:solidFill>
          </a:ln>
        </p:spPr>
        <p:txBody>
          <a:bodyPr tIns="2194560" anchor="ctr"/>
          <a:lstStyle>
            <a:lvl1pPr marL="0" indent="0" algn="ctr">
              <a:buFontTx/>
              <a:buNone/>
              <a:defRPr lang="en-US" sz="2000">
                <a:solidFill>
                  <a:schemeClr val="bg1"/>
                </a:solidFill>
                <a:latin typeface="NVIDIA Sans" panose="020B0503020203020204" pitchFamily="34" charset="0"/>
              </a:defRPr>
            </a:lvl1pPr>
          </a:lstStyle>
          <a:p>
            <a:pPr marL="342866" lvl="0" indent="-342866" algn="ctr"/>
            <a:r>
              <a:rPr lang="en-US"/>
              <a:t>Click icon to add picture</a:t>
            </a:r>
          </a:p>
        </p:txBody>
      </p:sp>
    </p:spTree>
    <p:extLst>
      <p:ext uri="{BB962C8B-B14F-4D97-AF65-F5344CB8AC3E}">
        <p14:creationId xmlns:p14="http://schemas.microsoft.com/office/powerpoint/2010/main" val="12106901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Image Left - Text Right NO SUBTITLE">
  <p:cSld name="Image Left - Text Right NO SUBTITLE">
    <p:spTree>
      <p:nvGrpSpPr>
        <p:cNvPr id="1" name="Shape 98"/>
        <p:cNvGrpSpPr/>
        <p:nvPr/>
      </p:nvGrpSpPr>
      <p:grpSpPr>
        <a:xfrm>
          <a:off x="0" y="0"/>
          <a:ext cx="0" cy="0"/>
          <a:chOff x="0" y="0"/>
          <a:chExt cx="0" cy="0"/>
        </a:xfrm>
      </p:grpSpPr>
      <p:sp>
        <p:nvSpPr>
          <p:cNvPr id="99" name="Google Shape;99;p82"/>
          <p:cNvSpPr txBox="1">
            <a:spLocks noGrp="1"/>
          </p:cNvSpPr>
          <p:nvPr>
            <p:ph type="body" idx="1"/>
          </p:nvPr>
        </p:nvSpPr>
        <p:spPr>
          <a:xfrm>
            <a:off x="9564624" y="3494096"/>
            <a:ext cx="7319772" cy="5672762"/>
          </a:xfrm>
          <a:prstGeom prst="rect">
            <a:avLst/>
          </a:prstGeom>
          <a:noFill/>
          <a:ln>
            <a:noFill/>
          </a:ln>
        </p:spPr>
        <p:txBody>
          <a:bodyPr spcFirstLastPara="1" wrap="square" lIns="91425" tIns="45700" rIns="91425" bIns="45700" anchor="t" anchorCtr="0">
            <a:noAutofit/>
          </a:bodyPr>
          <a:lstStyle>
            <a:lvl1pPr marL="228600" marR="0" lvl="0" indent="-254000" algn="l" rtl="0">
              <a:lnSpc>
                <a:spcPct val="90000"/>
              </a:lnSpc>
              <a:spcBef>
                <a:spcPts val="1500"/>
              </a:spcBef>
              <a:spcAft>
                <a:spcPts val="0"/>
              </a:spcAft>
              <a:buClr>
                <a:schemeClr val="dk2"/>
              </a:buClr>
              <a:buSzPts val="4400"/>
              <a:buFont typeface="Arial"/>
              <a:buChar char="•"/>
              <a:defRPr sz="2200">
                <a:solidFill>
                  <a:schemeClr val="lt1"/>
                </a:solidFill>
                <a:latin typeface="NVIDIA Sans"/>
                <a:ea typeface="NVIDIA Sans"/>
                <a:cs typeface="NVIDIA Sans"/>
                <a:sym typeface="NVIDIA Sans"/>
              </a:defRPr>
            </a:lvl1pPr>
            <a:lvl2pPr marL="457200" marR="0" lvl="1" indent="-241300" algn="l" rtl="0">
              <a:lnSpc>
                <a:spcPct val="90000"/>
              </a:lnSpc>
              <a:spcBef>
                <a:spcPts val="750"/>
              </a:spcBef>
              <a:spcAft>
                <a:spcPts val="0"/>
              </a:spcAft>
              <a:buClr>
                <a:schemeClr val="dk2"/>
              </a:buClr>
              <a:buSzPts val="4000"/>
              <a:buFont typeface="Arial"/>
              <a:buChar char="•"/>
              <a:defRPr sz="2000" b="0" i="0" u="none" strike="noStrike" cap="none">
                <a:solidFill>
                  <a:schemeClr val="lt1"/>
                </a:solidFill>
                <a:latin typeface="NVIDIA Sans"/>
                <a:ea typeface="NVIDIA Sans"/>
                <a:cs typeface="NVIDIA Sans"/>
                <a:sym typeface="NVIDIA Sans"/>
              </a:defRPr>
            </a:lvl2pPr>
            <a:lvl3pPr marL="685800" marR="0" lvl="2" indent="-228600" algn="l" rtl="0">
              <a:lnSpc>
                <a:spcPct val="90000"/>
              </a:lnSpc>
              <a:spcBef>
                <a:spcPts val="750"/>
              </a:spcBef>
              <a:spcAft>
                <a:spcPts val="0"/>
              </a:spcAft>
              <a:buClr>
                <a:schemeClr val="dk2"/>
              </a:buClr>
              <a:buSzPts val="3600"/>
              <a:buFont typeface="Arial"/>
              <a:buChar char="•"/>
              <a:defRPr sz="1800" b="0" i="0" u="none" strike="noStrike" cap="none">
                <a:solidFill>
                  <a:schemeClr val="lt1"/>
                </a:solidFill>
                <a:latin typeface="NVIDIA Sans"/>
                <a:ea typeface="NVIDIA Sans"/>
                <a:cs typeface="NVIDIA Sans"/>
                <a:sym typeface="NVIDIA Sans"/>
              </a:defRPr>
            </a:lvl3pPr>
            <a:lvl4pPr marL="914400" marR="0" lvl="3" indent="-215900" algn="l" rtl="0">
              <a:lnSpc>
                <a:spcPct val="90000"/>
              </a:lnSpc>
              <a:spcBef>
                <a:spcPts val="750"/>
              </a:spcBef>
              <a:spcAft>
                <a:spcPts val="0"/>
              </a:spcAft>
              <a:buClr>
                <a:schemeClr val="dk2"/>
              </a:buClr>
              <a:buSzPts val="3200"/>
              <a:buFont typeface="Arial"/>
              <a:buChar char="•"/>
              <a:defRPr sz="1600" b="0" i="0" u="none" strike="noStrike" cap="none">
                <a:solidFill>
                  <a:schemeClr val="lt1"/>
                </a:solidFill>
                <a:latin typeface="NVIDIA Sans"/>
                <a:ea typeface="NVIDIA Sans"/>
                <a:cs typeface="NVIDIA Sans"/>
                <a:sym typeface="NVIDIA Sans"/>
              </a:defRPr>
            </a:lvl4pPr>
            <a:lvl5pPr marL="1143000" marR="0" lvl="4" indent="-203200" algn="l" rtl="0">
              <a:lnSpc>
                <a:spcPct val="90000"/>
              </a:lnSpc>
              <a:spcBef>
                <a:spcPts val="750"/>
              </a:spcBef>
              <a:spcAft>
                <a:spcPts val="0"/>
              </a:spcAft>
              <a:buClr>
                <a:schemeClr val="dk2"/>
              </a:buClr>
              <a:buSzPts val="2800"/>
              <a:buFont typeface="Arial"/>
              <a:buChar char="•"/>
              <a:defRPr sz="1400" b="0" i="0" u="none" strike="noStrike" cap="none">
                <a:solidFill>
                  <a:schemeClr val="lt1"/>
                </a:solidFill>
                <a:latin typeface="NVIDIA Sans"/>
                <a:ea typeface="NVIDIA Sans"/>
                <a:cs typeface="NVIDIA Sans"/>
                <a:sym typeface="NVIDIA San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cxnSp>
        <p:nvCxnSpPr>
          <p:cNvPr id="100" name="Google Shape;100;p82"/>
          <p:cNvCxnSpPr/>
          <p:nvPr/>
        </p:nvCxnSpPr>
        <p:spPr>
          <a:xfrm>
            <a:off x="8206581" y="2846614"/>
            <a:ext cx="8641239" cy="0"/>
          </a:xfrm>
          <a:prstGeom prst="straightConnector1">
            <a:avLst/>
          </a:prstGeom>
          <a:noFill/>
          <a:ln w="31750" cap="flat" cmpd="sng">
            <a:solidFill>
              <a:schemeClr val="accent5"/>
            </a:solidFill>
            <a:prstDash val="solid"/>
            <a:round/>
            <a:headEnd type="none" w="sm" len="sm"/>
            <a:tailEnd type="none" w="sm" len="sm"/>
          </a:ln>
        </p:spPr>
      </p:cxnSp>
      <p:sp>
        <p:nvSpPr>
          <p:cNvPr id="101" name="Google Shape;101;p82"/>
          <p:cNvSpPr txBox="1">
            <a:spLocks noGrp="1"/>
          </p:cNvSpPr>
          <p:nvPr>
            <p:ph type="title"/>
          </p:nvPr>
        </p:nvSpPr>
        <p:spPr>
          <a:xfrm>
            <a:off x="9564624" y="609388"/>
            <a:ext cx="7319772" cy="1682848"/>
          </a:xfrm>
          <a:prstGeom prst="rect">
            <a:avLst/>
          </a:prstGeom>
          <a:noFill/>
          <a:ln>
            <a:noFill/>
          </a:ln>
        </p:spPr>
        <p:txBody>
          <a:bodyPr spcFirstLastPara="1" wrap="square" lIns="91425" tIns="45700" rIns="91425" bIns="45700" anchor="b" anchorCtr="0">
            <a:normAutofit/>
          </a:bodyPr>
          <a:lstStyle>
            <a:lvl1pPr lvl="0" algn="l">
              <a:lnSpc>
                <a:spcPct val="90000"/>
              </a:lnSpc>
              <a:spcBef>
                <a:spcPts val="300"/>
              </a:spcBef>
              <a:spcAft>
                <a:spcPts val="0"/>
              </a:spcAft>
              <a:buClr>
                <a:schemeClr val="lt1"/>
              </a:buClr>
              <a:buSzPts val="7200"/>
              <a:buFont typeface="NVIDIA Sans"/>
              <a:buNone/>
              <a:defRPr sz="3600" b="1" cap="none">
                <a:latin typeface="NVIDIA Sans"/>
                <a:ea typeface="NVIDIA Sans"/>
                <a:cs typeface="NVIDIA Sans"/>
                <a:sym typeface="NVIDIA Sans"/>
              </a:defRPr>
            </a:lvl1pPr>
            <a:lvl2pPr lvl="1">
              <a:spcBef>
                <a:spcPts val="3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 name="Google Shape;102;p82"/>
          <p:cNvSpPr>
            <a:spLocks noGrp="1"/>
          </p:cNvSpPr>
          <p:nvPr>
            <p:ph type="pic" idx="2"/>
          </p:nvPr>
        </p:nvSpPr>
        <p:spPr>
          <a:xfrm>
            <a:off x="0" y="0"/>
            <a:ext cx="8206582" cy="10287000"/>
          </a:xfrm>
          <a:prstGeom prst="rect">
            <a:avLst/>
          </a:prstGeom>
          <a:solidFill>
            <a:srgbClr val="F2F2F2">
              <a:alpha val="60784"/>
            </a:srgbClr>
          </a:solidFill>
          <a:ln w="9525" cap="flat" cmpd="sng">
            <a:solidFill>
              <a:schemeClr val="accent5"/>
            </a:solidFill>
            <a:prstDash val="solid"/>
            <a:round/>
            <a:headEnd type="none" w="sm" len="sm"/>
            <a:tailEnd type="none" w="sm" len="sm"/>
          </a:ln>
        </p:spPr>
      </p:sp>
    </p:spTree>
    <p:extLst>
      <p:ext uri="{BB962C8B-B14F-4D97-AF65-F5344CB8AC3E}">
        <p14:creationId xmlns:p14="http://schemas.microsoft.com/office/powerpoint/2010/main" val="124112397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Image Right - Text Left">
  <p:cSld name="Image Right - Text Left">
    <p:spTree>
      <p:nvGrpSpPr>
        <p:cNvPr id="1" name="Shape 103"/>
        <p:cNvGrpSpPr/>
        <p:nvPr/>
      </p:nvGrpSpPr>
      <p:grpSpPr>
        <a:xfrm>
          <a:off x="0" y="0"/>
          <a:ext cx="0" cy="0"/>
          <a:chOff x="0" y="0"/>
          <a:chExt cx="0" cy="0"/>
        </a:xfrm>
      </p:grpSpPr>
      <p:sp>
        <p:nvSpPr>
          <p:cNvPr id="104" name="Google Shape;104;p83"/>
          <p:cNvSpPr/>
          <p:nvPr/>
        </p:nvSpPr>
        <p:spPr>
          <a:xfrm>
            <a:off x="16482060" y="9464040"/>
            <a:ext cx="1805940" cy="822960"/>
          </a:xfrm>
          <a:prstGeom prst="rect">
            <a:avLst/>
          </a:prstGeom>
          <a:solidFill>
            <a:schemeClr val="dk1"/>
          </a:solidFill>
          <a:ln>
            <a:noFill/>
          </a:ln>
        </p:spPr>
        <p:txBody>
          <a:bodyPr spcFirstLastPara="1" wrap="square" lIns="45713" tIns="22850" rIns="45713" bIns="22850" anchor="ctr" anchorCtr="0">
            <a:noAutofit/>
          </a:bodyPr>
          <a:lstStyle/>
          <a:p>
            <a:pPr marL="0" marR="0" lvl="0" indent="0" algn="ctr" rtl="0">
              <a:lnSpc>
                <a:spcPct val="90000"/>
              </a:lnSpc>
              <a:spcBef>
                <a:spcPts val="0"/>
              </a:spcBef>
              <a:spcAft>
                <a:spcPts val="0"/>
              </a:spcAft>
              <a:buNone/>
            </a:pPr>
            <a:endParaRPr sz="2000">
              <a:solidFill>
                <a:schemeClr val="dk1"/>
              </a:solidFill>
              <a:latin typeface="Trebuchet MS"/>
              <a:ea typeface="Trebuchet MS"/>
              <a:cs typeface="Trebuchet MS"/>
              <a:sym typeface="Trebuchet MS"/>
            </a:endParaRPr>
          </a:p>
        </p:txBody>
      </p:sp>
      <p:sp>
        <p:nvSpPr>
          <p:cNvPr id="105" name="Google Shape;105;p83"/>
          <p:cNvSpPr>
            <a:spLocks noGrp="1"/>
          </p:cNvSpPr>
          <p:nvPr>
            <p:ph type="pic" idx="2"/>
          </p:nvPr>
        </p:nvSpPr>
        <p:spPr>
          <a:xfrm>
            <a:off x="10081419" y="0"/>
            <a:ext cx="8206582" cy="10287000"/>
          </a:xfrm>
          <a:prstGeom prst="rect">
            <a:avLst/>
          </a:prstGeom>
          <a:solidFill>
            <a:srgbClr val="F2F2F2">
              <a:alpha val="60784"/>
            </a:srgbClr>
          </a:solidFill>
          <a:ln w="9525" cap="flat" cmpd="sng">
            <a:solidFill>
              <a:schemeClr val="accent5"/>
            </a:solidFill>
            <a:prstDash val="solid"/>
            <a:round/>
            <a:headEnd type="none" w="sm" len="sm"/>
            <a:tailEnd type="none" w="sm" len="sm"/>
          </a:ln>
        </p:spPr>
      </p:sp>
      <p:sp>
        <p:nvSpPr>
          <p:cNvPr id="106" name="Google Shape;106;p83"/>
          <p:cNvSpPr txBox="1">
            <a:spLocks noGrp="1"/>
          </p:cNvSpPr>
          <p:nvPr>
            <p:ph type="title"/>
          </p:nvPr>
        </p:nvSpPr>
        <p:spPr>
          <a:xfrm>
            <a:off x="1298448" y="214533"/>
            <a:ext cx="7319772" cy="1682848"/>
          </a:xfrm>
          <a:prstGeom prst="rect">
            <a:avLst/>
          </a:prstGeom>
          <a:noFill/>
          <a:ln>
            <a:noFill/>
          </a:ln>
        </p:spPr>
        <p:txBody>
          <a:bodyPr spcFirstLastPara="1" wrap="square" lIns="91425" tIns="45700" rIns="91425" bIns="45700" anchor="b" anchorCtr="0">
            <a:normAutofit/>
          </a:bodyPr>
          <a:lstStyle>
            <a:lvl1pPr lvl="0" algn="l">
              <a:lnSpc>
                <a:spcPct val="90000"/>
              </a:lnSpc>
              <a:spcBef>
                <a:spcPts val="300"/>
              </a:spcBef>
              <a:spcAft>
                <a:spcPts val="0"/>
              </a:spcAft>
              <a:buClr>
                <a:schemeClr val="lt1"/>
              </a:buClr>
              <a:buSzPts val="7200"/>
              <a:buFont typeface="NVIDIA Sans"/>
              <a:buNone/>
              <a:defRPr sz="3600" b="1" cap="none">
                <a:latin typeface="NVIDIA Sans"/>
                <a:ea typeface="NVIDIA Sans"/>
                <a:cs typeface="NVIDIA Sans"/>
                <a:sym typeface="NVIDIA Sans"/>
              </a:defRPr>
            </a:lvl1pPr>
            <a:lvl2pPr lvl="1">
              <a:spcBef>
                <a:spcPts val="3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7" name="Google Shape;107;p83"/>
          <p:cNvSpPr txBox="1">
            <a:spLocks noGrp="1"/>
          </p:cNvSpPr>
          <p:nvPr>
            <p:ph type="body" idx="1"/>
          </p:nvPr>
        </p:nvSpPr>
        <p:spPr>
          <a:xfrm>
            <a:off x="1298448" y="3494096"/>
            <a:ext cx="7319772" cy="5672762"/>
          </a:xfrm>
          <a:prstGeom prst="rect">
            <a:avLst/>
          </a:prstGeom>
          <a:noFill/>
          <a:ln>
            <a:noFill/>
          </a:ln>
        </p:spPr>
        <p:txBody>
          <a:bodyPr spcFirstLastPara="1" wrap="square" lIns="91425" tIns="45700" rIns="91425" bIns="45700" anchor="t" anchorCtr="0">
            <a:noAutofit/>
          </a:bodyPr>
          <a:lstStyle>
            <a:lvl1pPr marL="228600" marR="0" lvl="0" indent="-254000" algn="l" rtl="0">
              <a:lnSpc>
                <a:spcPct val="90000"/>
              </a:lnSpc>
              <a:spcBef>
                <a:spcPts val="1500"/>
              </a:spcBef>
              <a:spcAft>
                <a:spcPts val="0"/>
              </a:spcAft>
              <a:buClr>
                <a:schemeClr val="dk2"/>
              </a:buClr>
              <a:buSzPts val="4400"/>
              <a:buFont typeface="Arial"/>
              <a:buChar char="•"/>
              <a:defRPr sz="2200">
                <a:solidFill>
                  <a:schemeClr val="lt1"/>
                </a:solidFill>
                <a:latin typeface="NVIDIA Sans"/>
                <a:ea typeface="NVIDIA Sans"/>
                <a:cs typeface="NVIDIA Sans"/>
                <a:sym typeface="NVIDIA Sans"/>
              </a:defRPr>
            </a:lvl1pPr>
            <a:lvl2pPr marL="457200" marR="0" lvl="1" indent="-241300" algn="l" rtl="0">
              <a:lnSpc>
                <a:spcPct val="90000"/>
              </a:lnSpc>
              <a:spcBef>
                <a:spcPts val="750"/>
              </a:spcBef>
              <a:spcAft>
                <a:spcPts val="0"/>
              </a:spcAft>
              <a:buClr>
                <a:schemeClr val="dk2"/>
              </a:buClr>
              <a:buSzPts val="4000"/>
              <a:buFont typeface="Arial"/>
              <a:buChar char="•"/>
              <a:defRPr sz="2000" b="0" i="0" u="none" strike="noStrike" cap="none">
                <a:solidFill>
                  <a:schemeClr val="lt1"/>
                </a:solidFill>
                <a:latin typeface="NVIDIA Sans"/>
                <a:ea typeface="NVIDIA Sans"/>
                <a:cs typeface="NVIDIA Sans"/>
                <a:sym typeface="NVIDIA Sans"/>
              </a:defRPr>
            </a:lvl2pPr>
            <a:lvl3pPr marL="685800" marR="0" lvl="2" indent="-228600" algn="l" rtl="0">
              <a:lnSpc>
                <a:spcPct val="90000"/>
              </a:lnSpc>
              <a:spcBef>
                <a:spcPts val="750"/>
              </a:spcBef>
              <a:spcAft>
                <a:spcPts val="0"/>
              </a:spcAft>
              <a:buClr>
                <a:schemeClr val="dk2"/>
              </a:buClr>
              <a:buSzPts val="3600"/>
              <a:buFont typeface="Arial"/>
              <a:buChar char="•"/>
              <a:defRPr sz="1800" b="0" i="0" u="none" strike="noStrike" cap="none">
                <a:solidFill>
                  <a:schemeClr val="lt1"/>
                </a:solidFill>
                <a:latin typeface="NVIDIA Sans"/>
                <a:ea typeface="NVIDIA Sans"/>
                <a:cs typeface="NVIDIA Sans"/>
                <a:sym typeface="NVIDIA Sans"/>
              </a:defRPr>
            </a:lvl3pPr>
            <a:lvl4pPr marL="914400" marR="0" lvl="3" indent="-215900" algn="l" rtl="0">
              <a:lnSpc>
                <a:spcPct val="90000"/>
              </a:lnSpc>
              <a:spcBef>
                <a:spcPts val="750"/>
              </a:spcBef>
              <a:spcAft>
                <a:spcPts val="0"/>
              </a:spcAft>
              <a:buClr>
                <a:schemeClr val="dk2"/>
              </a:buClr>
              <a:buSzPts val="3200"/>
              <a:buFont typeface="Arial"/>
              <a:buChar char="•"/>
              <a:defRPr sz="1600" b="0" i="0" u="none" strike="noStrike" cap="none">
                <a:solidFill>
                  <a:schemeClr val="lt1"/>
                </a:solidFill>
                <a:latin typeface="NVIDIA Sans"/>
                <a:ea typeface="NVIDIA Sans"/>
                <a:cs typeface="NVIDIA Sans"/>
                <a:sym typeface="NVIDIA Sans"/>
              </a:defRPr>
            </a:lvl4pPr>
            <a:lvl5pPr marL="1143000" marR="0" lvl="4" indent="-203200" algn="l" rtl="0">
              <a:lnSpc>
                <a:spcPct val="90000"/>
              </a:lnSpc>
              <a:spcBef>
                <a:spcPts val="750"/>
              </a:spcBef>
              <a:spcAft>
                <a:spcPts val="0"/>
              </a:spcAft>
              <a:buClr>
                <a:schemeClr val="dk2"/>
              </a:buClr>
              <a:buSzPts val="2800"/>
              <a:buFont typeface="Arial"/>
              <a:buChar char="•"/>
              <a:defRPr sz="1400" b="0" i="0" u="none" strike="noStrike" cap="none">
                <a:solidFill>
                  <a:schemeClr val="lt1"/>
                </a:solidFill>
                <a:latin typeface="NVIDIA Sans"/>
                <a:ea typeface="NVIDIA Sans"/>
                <a:cs typeface="NVIDIA Sans"/>
                <a:sym typeface="NVIDIA San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108" name="Google Shape;108;p83"/>
          <p:cNvSpPr txBox="1">
            <a:spLocks noGrp="1"/>
          </p:cNvSpPr>
          <p:nvPr>
            <p:ph type="body" idx="3"/>
          </p:nvPr>
        </p:nvSpPr>
        <p:spPr>
          <a:xfrm>
            <a:off x="1298448" y="1929384"/>
            <a:ext cx="7319772" cy="704088"/>
          </a:xfrm>
          <a:prstGeom prst="rect">
            <a:avLst/>
          </a:prstGeom>
          <a:noFill/>
          <a:ln>
            <a:noFill/>
          </a:ln>
        </p:spPr>
        <p:txBody>
          <a:bodyPr spcFirstLastPara="1" wrap="square" lIns="91425" tIns="45700" rIns="91425" bIns="45700" anchor="t" anchorCtr="0">
            <a:noAutofit/>
          </a:bodyPr>
          <a:lstStyle>
            <a:lvl1pPr marL="228600" marR="0" lvl="0" indent="-114300" algn="l" rtl="0">
              <a:lnSpc>
                <a:spcPct val="90000"/>
              </a:lnSpc>
              <a:spcBef>
                <a:spcPts val="300"/>
              </a:spcBef>
              <a:spcAft>
                <a:spcPts val="0"/>
              </a:spcAft>
              <a:buClr>
                <a:schemeClr val="dk2"/>
              </a:buClr>
              <a:buSzPts val="4800"/>
              <a:buFont typeface="Arial"/>
              <a:buNone/>
              <a:defRPr sz="2400">
                <a:solidFill>
                  <a:schemeClr val="dk2"/>
                </a:solidFill>
                <a:latin typeface="NVIDIA Sans"/>
                <a:ea typeface="NVIDIA Sans"/>
                <a:cs typeface="NVIDIA Sans"/>
                <a:sym typeface="NVIDIA Sans"/>
              </a:defRPr>
            </a:lvl1pPr>
            <a:lvl2pPr marL="457200" marR="0" lvl="1" indent="-114300" algn="ctr" rtl="0">
              <a:lnSpc>
                <a:spcPct val="90000"/>
              </a:lnSpc>
              <a:spcBef>
                <a:spcPts val="750"/>
              </a:spcBef>
              <a:spcAft>
                <a:spcPts val="0"/>
              </a:spcAft>
              <a:buClr>
                <a:schemeClr val="dk1"/>
              </a:buClr>
              <a:buSzPts val="4400"/>
              <a:buFont typeface="Arial"/>
              <a:buNone/>
              <a:defRPr sz="2200" b="0" i="0" u="none" strike="noStrike" cap="none">
                <a:solidFill>
                  <a:schemeClr val="dk1"/>
                </a:solidFill>
                <a:latin typeface="Trebuchet MS"/>
                <a:ea typeface="Trebuchet MS"/>
                <a:cs typeface="Trebuchet MS"/>
                <a:sym typeface="Trebuchet MS"/>
              </a:defRPr>
            </a:lvl2pPr>
            <a:lvl3pPr marL="685800" marR="0" lvl="2" indent="-114300" algn="ctr" rtl="0">
              <a:lnSpc>
                <a:spcPct val="90000"/>
              </a:lnSpc>
              <a:spcBef>
                <a:spcPts val="750"/>
              </a:spcBef>
              <a:spcAft>
                <a:spcPts val="0"/>
              </a:spcAft>
              <a:buClr>
                <a:schemeClr val="dk1"/>
              </a:buClr>
              <a:buSzPts val="4400"/>
              <a:buFont typeface="Arial"/>
              <a:buNone/>
              <a:defRPr sz="2200" b="0" i="0" u="none" strike="noStrike" cap="none">
                <a:solidFill>
                  <a:schemeClr val="dk1"/>
                </a:solidFill>
                <a:latin typeface="Trebuchet MS"/>
                <a:ea typeface="Trebuchet MS"/>
                <a:cs typeface="Trebuchet MS"/>
                <a:sym typeface="Trebuchet MS"/>
              </a:defRPr>
            </a:lvl3pPr>
            <a:lvl4pPr marL="914400" marR="0" lvl="3" indent="-114300" algn="ctr" rtl="0">
              <a:lnSpc>
                <a:spcPct val="90000"/>
              </a:lnSpc>
              <a:spcBef>
                <a:spcPts val="750"/>
              </a:spcBef>
              <a:spcAft>
                <a:spcPts val="0"/>
              </a:spcAft>
              <a:buClr>
                <a:schemeClr val="dk1"/>
              </a:buClr>
              <a:buSzPts val="4400"/>
              <a:buFont typeface="Arial"/>
              <a:buNone/>
              <a:defRPr sz="2200" b="0" i="0" u="none" strike="noStrike" cap="none">
                <a:solidFill>
                  <a:schemeClr val="dk1"/>
                </a:solidFill>
                <a:latin typeface="Trebuchet MS"/>
                <a:ea typeface="Trebuchet MS"/>
                <a:cs typeface="Trebuchet MS"/>
                <a:sym typeface="Trebuchet MS"/>
              </a:defRPr>
            </a:lvl4pPr>
            <a:lvl5pPr marL="1143000" marR="0" lvl="4" indent="-114300" algn="ctr" rtl="0">
              <a:lnSpc>
                <a:spcPct val="90000"/>
              </a:lnSpc>
              <a:spcBef>
                <a:spcPts val="750"/>
              </a:spcBef>
              <a:spcAft>
                <a:spcPts val="0"/>
              </a:spcAft>
              <a:buClr>
                <a:schemeClr val="dk1"/>
              </a:buClr>
              <a:buSzPts val="4400"/>
              <a:buFont typeface="Arial"/>
              <a:buNone/>
              <a:defRPr sz="2200" b="0"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grpSp>
        <p:nvGrpSpPr>
          <p:cNvPr id="109" name="Google Shape;109;p83"/>
          <p:cNvGrpSpPr/>
          <p:nvPr/>
        </p:nvGrpSpPr>
        <p:grpSpPr>
          <a:xfrm>
            <a:off x="0" y="9752207"/>
            <a:ext cx="1165285" cy="541468"/>
            <a:chOff x="0" y="19504414"/>
            <a:chExt cx="2330569" cy="1082936"/>
          </a:xfrm>
        </p:grpSpPr>
        <p:sp>
          <p:nvSpPr>
            <p:cNvPr id="110" name="Google Shape;110;p83"/>
            <p:cNvSpPr/>
            <p:nvPr/>
          </p:nvSpPr>
          <p:spPr>
            <a:xfrm>
              <a:off x="0" y="19697679"/>
              <a:ext cx="155448" cy="889671"/>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2000">
                <a:solidFill>
                  <a:schemeClr val="dk1"/>
                </a:solidFill>
                <a:latin typeface="Trebuchet MS"/>
                <a:ea typeface="Trebuchet MS"/>
                <a:cs typeface="Trebuchet MS"/>
                <a:sym typeface="Trebuchet MS"/>
              </a:endParaRPr>
            </a:p>
          </p:txBody>
        </p:sp>
        <p:pic>
          <p:nvPicPr>
            <p:cNvPr id="111" name="Google Shape;111;p83" descr="A picture containing shape&#10;&#10;Description automatically generated"/>
            <p:cNvPicPr preferRelativeResize="0"/>
            <p:nvPr/>
          </p:nvPicPr>
          <p:blipFill rotWithShape="1">
            <a:blip r:embed="rId2">
              <a:alphaModFix/>
            </a:blip>
            <a:srcRect/>
            <a:stretch/>
          </p:blipFill>
          <p:spPr>
            <a:xfrm>
              <a:off x="327131" y="19504414"/>
              <a:ext cx="2003438" cy="690238"/>
            </a:xfrm>
            <a:prstGeom prst="rect">
              <a:avLst/>
            </a:prstGeom>
            <a:noFill/>
            <a:ln>
              <a:noFill/>
            </a:ln>
          </p:spPr>
        </p:pic>
      </p:grpSp>
      <p:cxnSp>
        <p:nvCxnSpPr>
          <p:cNvPr id="112" name="Google Shape;112;p83"/>
          <p:cNvCxnSpPr/>
          <p:nvPr/>
        </p:nvCxnSpPr>
        <p:spPr>
          <a:xfrm>
            <a:off x="0" y="2846614"/>
            <a:ext cx="8618220" cy="0"/>
          </a:xfrm>
          <a:prstGeom prst="straightConnector1">
            <a:avLst/>
          </a:prstGeom>
          <a:noFill/>
          <a:ln w="31750" cap="flat" cmpd="sng">
            <a:solidFill>
              <a:schemeClr val="accent5"/>
            </a:solidFill>
            <a:prstDash val="solid"/>
            <a:round/>
            <a:headEnd type="none" w="sm" len="sm"/>
            <a:tailEnd type="none" w="sm" len="sm"/>
          </a:ln>
        </p:spPr>
      </p:cxnSp>
    </p:spTree>
    <p:extLst>
      <p:ext uri="{BB962C8B-B14F-4D97-AF65-F5344CB8AC3E}">
        <p14:creationId xmlns:p14="http://schemas.microsoft.com/office/powerpoint/2010/main" val="412579938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CODING Layout">
  <p:cSld name="CODING Layout">
    <p:spTree>
      <p:nvGrpSpPr>
        <p:cNvPr id="1" name="Shape 113"/>
        <p:cNvGrpSpPr/>
        <p:nvPr/>
      </p:nvGrpSpPr>
      <p:grpSpPr>
        <a:xfrm>
          <a:off x="0" y="0"/>
          <a:ext cx="0" cy="0"/>
          <a:chOff x="0" y="0"/>
          <a:chExt cx="0" cy="0"/>
        </a:xfrm>
      </p:grpSpPr>
      <p:sp>
        <p:nvSpPr>
          <p:cNvPr id="114" name="Google Shape;114;p84"/>
          <p:cNvSpPr/>
          <p:nvPr/>
        </p:nvSpPr>
        <p:spPr>
          <a:xfrm>
            <a:off x="16344900" y="9166858"/>
            <a:ext cx="1943100" cy="1120143"/>
          </a:xfrm>
          <a:prstGeom prst="rect">
            <a:avLst/>
          </a:prstGeom>
          <a:solidFill>
            <a:schemeClr val="dk1"/>
          </a:solidFill>
          <a:ln>
            <a:noFill/>
          </a:ln>
        </p:spPr>
        <p:txBody>
          <a:bodyPr spcFirstLastPara="1" wrap="square" lIns="45713" tIns="22850" rIns="45713" bIns="22850" anchor="ctr" anchorCtr="0">
            <a:noAutofit/>
          </a:bodyPr>
          <a:lstStyle/>
          <a:p>
            <a:pPr marL="0" marR="0" lvl="0" indent="0" algn="ctr" rtl="0">
              <a:lnSpc>
                <a:spcPct val="90000"/>
              </a:lnSpc>
              <a:spcBef>
                <a:spcPts val="0"/>
              </a:spcBef>
              <a:spcAft>
                <a:spcPts val="0"/>
              </a:spcAft>
              <a:buNone/>
            </a:pPr>
            <a:endParaRPr sz="2000">
              <a:solidFill>
                <a:schemeClr val="dk1"/>
              </a:solidFill>
              <a:latin typeface="Trebuchet MS"/>
              <a:ea typeface="Trebuchet MS"/>
              <a:cs typeface="Trebuchet MS"/>
              <a:sym typeface="Trebuchet MS"/>
            </a:endParaRPr>
          </a:p>
        </p:txBody>
      </p:sp>
      <p:sp>
        <p:nvSpPr>
          <p:cNvPr id="115" name="Google Shape;115;p84"/>
          <p:cNvSpPr txBox="1">
            <a:spLocks noGrp="1"/>
          </p:cNvSpPr>
          <p:nvPr>
            <p:ph type="title"/>
          </p:nvPr>
        </p:nvSpPr>
        <p:spPr>
          <a:xfrm>
            <a:off x="1298448" y="214533"/>
            <a:ext cx="7319772" cy="1682848"/>
          </a:xfrm>
          <a:prstGeom prst="rect">
            <a:avLst/>
          </a:prstGeom>
          <a:noFill/>
          <a:ln>
            <a:noFill/>
          </a:ln>
        </p:spPr>
        <p:txBody>
          <a:bodyPr spcFirstLastPara="1" wrap="square" lIns="91425" tIns="45700" rIns="91425" bIns="45700" anchor="b" anchorCtr="0">
            <a:normAutofit/>
          </a:bodyPr>
          <a:lstStyle>
            <a:lvl1pPr lvl="0" algn="l">
              <a:lnSpc>
                <a:spcPct val="90000"/>
              </a:lnSpc>
              <a:spcBef>
                <a:spcPts val="300"/>
              </a:spcBef>
              <a:spcAft>
                <a:spcPts val="0"/>
              </a:spcAft>
              <a:buClr>
                <a:schemeClr val="lt1"/>
              </a:buClr>
              <a:buSzPts val="7200"/>
              <a:buFont typeface="Roboto Mono"/>
              <a:buNone/>
              <a:defRPr sz="3600" b="1" cap="none">
                <a:latin typeface="Roboto Mono"/>
                <a:ea typeface="Roboto Mono"/>
                <a:cs typeface="Roboto Mono"/>
                <a:sym typeface="Roboto Mono"/>
              </a:defRPr>
            </a:lvl1pPr>
            <a:lvl2pPr lvl="1">
              <a:spcBef>
                <a:spcPts val="3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6" name="Google Shape;116;p84"/>
          <p:cNvSpPr txBox="1">
            <a:spLocks noGrp="1"/>
          </p:cNvSpPr>
          <p:nvPr>
            <p:ph type="body" idx="1"/>
          </p:nvPr>
        </p:nvSpPr>
        <p:spPr>
          <a:xfrm>
            <a:off x="1298448" y="3494096"/>
            <a:ext cx="7319772" cy="5672762"/>
          </a:xfrm>
          <a:prstGeom prst="rect">
            <a:avLst/>
          </a:prstGeom>
          <a:noFill/>
          <a:ln>
            <a:noFill/>
          </a:ln>
        </p:spPr>
        <p:txBody>
          <a:bodyPr spcFirstLastPara="1" wrap="square" lIns="91425" tIns="45700" rIns="91425" bIns="45700" anchor="t" anchorCtr="0">
            <a:noAutofit/>
          </a:bodyPr>
          <a:lstStyle>
            <a:lvl1pPr marL="228600" marR="0" lvl="0" indent="-254000" algn="l" rtl="0">
              <a:lnSpc>
                <a:spcPct val="90000"/>
              </a:lnSpc>
              <a:spcBef>
                <a:spcPts val="1500"/>
              </a:spcBef>
              <a:spcAft>
                <a:spcPts val="0"/>
              </a:spcAft>
              <a:buClr>
                <a:schemeClr val="dk2"/>
              </a:buClr>
              <a:buSzPts val="4400"/>
              <a:buFont typeface="Arial"/>
              <a:buChar char="•"/>
              <a:defRPr sz="2200">
                <a:solidFill>
                  <a:schemeClr val="lt1"/>
                </a:solidFill>
                <a:latin typeface="Roboto Mono"/>
                <a:ea typeface="Roboto Mono"/>
                <a:cs typeface="Roboto Mono"/>
                <a:sym typeface="Roboto Mono"/>
              </a:defRPr>
            </a:lvl1pPr>
            <a:lvl2pPr marL="457200" marR="0" lvl="1" indent="-241300" algn="l" rtl="0">
              <a:lnSpc>
                <a:spcPct val="90000"/>
              </a:lnSpc>
              <a:spcBef>
                <a:spcPts val="750"/>
              </a:spcBef>
              <a:spcAft>
                <a:spcPts val="0"/>
              </a:spcAft>
              <a:buClr>
                <a:schemeClr val="dk2"/>
              </a:buClr>
              <a:buSzPts val="4000"/>
              <a:buFont typeface="Arial"/>
              <a:buChar char="•"/>
              <a:defRPr sz="2000" b="0" i="0" u="none" strike="noStrike" cap="none">
                <a:solidFill>
                  <a:schemeClr val="lt1"/>
                </a:solidFill>
                <a:latin typeface="Roboto Mono"/>
                <a:ea typeface="Roboto Mono"/>
                <a:cs typeface="Roboto Mono"/>
                <a:sym typeface="Roboto Mono"/>
              </a:defRPr>
            </a:lvl2pPr>
            <a:lvl3pPr marL="685800" marR="0" lvl="2" indent="-228600" algn="l" rtl="0">
              <a:lnSpc>
                <a:spcPct val="90000"/>
              </a:lnSpc>
              <a:spcBef>
                <a:spcPts val="750"/>
              </a:spcBef>
              <a:spcAft>
                <a:spcPts val="0"/>
              </a:spcAft>
              <a:buClr>
                <a:schemeClr val="dk2"/>
              </a:buClr>
              <a:buSzPts val="3600"/>
              <a:buFont typeface="Arial"/>
              <a:buChar char="•"/>
              <a:defRPr sz="1800" b="0" i="0" u="none" strike="noStrike" cap="none">
                <a:solidFill>
                  <a:schemeClr val="lt1"/>
                </a:solidFill>
                <a:latin typeface="Roboto Mono"/>
                <a:ea typeface="Roboto Mono"/>
                <a:cs typeface="Roboto Mono"/>
                <a:sym typeface="Roboto Mono"/>
              </a:defRPr>
            </a:lvl3pPr>
            <a:lvl4pPr marL="914400" marR="0" lvl="3" indent="-215900" algn="l" rtl="0">
              <a:lnSpc>
                <a:spcPct val="90000"/>
              </a:lnSpc>
              <a:spcBef>
                <a:spcPts val="750"/>
              </a:spcBef>
              <a:spcAft>
                <a:spcPts val="0"/>
              </a:spcAft>
              <a:buClr>
                <a:schemeClr val="dk2"/>
              </a:buClr>
              <a:buSzPts val="3200"/>
              <a:buFont typeface="Arial"/>
              <a:buChar char="•"/>
              <a:defRPr sz="1600" b="0" i="0" u="none" strike="noStrike" cap="none">
                <a:solidFill>
                  <a:schemeClr val="lt1"/>
                </a:solidFill>
                <a:latin typeface="Roboto Mono"/>
                <a:ea typeface="Roboto Mono"/>
                <a:cs typeface="Roboto Mono"/>
                <a:sym typeface="Roboto Mono"/>
              </a:defRPr>
            </a:lvl4pPr>
            <a:lvl5pPr marL="1143000" marR="0" lvl="4" indent="-203200" algn="l" rtl="0">
              <a:lnSpc>
                <a:spcPct val="90000"/>
              </a:lnSpc>
              <a:spcBef>
                <a:spcPts val="750"/>
              </a:spcBef>
              <a:spcAft>
                <a:spcPts val="0"/>
              </a:spcAft>
              <a:buClr>
                <a:schemeClr val="dk2"/>
              </a:buClr>
              <a:buSzPts val="2800"/>
              <a:buFont typeface="Arial"/>
              <a:buChar char="•"/>
              <a:defRPr sz="1400" b="0" i="0" u="none" strike="noStrike" cap="none">
                <a:solidFill>
                  <a:schemeClr val="lt1"/>
                </a:solidFill>
                <a:latin typeface="Roboto Mono"/>
                <a:ea typeface="Roboto Mono"/>
                <a:cs typeface="Roboto Mono"/>
                <a:sym typeface="Roboto Mono"/>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117" name="Google Shape;117;p84"/>
          <p:cNvSpPr txBox="1">
            <a:spLocks noGrp="1"/>
          </p:cNvSpPr>
          <p:nvPr>
            <p:ph type="body" idx="2"/>
          </p:nvPr>
        </p:nvSpPr>
        <p:spPr>
          <a:xfrm>
            <a:off x="1298448" y="1929384"/>
            <a:ext cx="7319772" cy="704088"/>
          </a:xfrm>
          <a:prstGeom prst="rect">
            <a:avLst/>
          </a:prstGeom>
          <a:noFill/>
          <a:ln>
            <a:noFill/>
          </a:ln>
        </p:spPr>
        <p:txBody>
          <a:bodyPr spcFirstLastPara="1" wrap="square" lIns="91425" tIns="45700" rIns="91425" bIns="45700" anchor="t" anchorCtr="0">
            <a:noAutofit/>
          </a:bodyPr>
          <a:lstStyle>
            <a:lvl1pPr marL="228600" marR="0" lvl="0" indent="-114300" algn="l" rtl="0">
              <a:lnSpc>
                <a:spcPct val="90000"/>
              </a:lnSpc>
              <a:spcBef>
                <a:spcPts val="300"/>
              </a:spcBef>
              <a:spcAft>
                <a:spcPts val="0"/>
              </a:spcAft>
              <a:buClr>
                <a:schemeClr val="dk2"/>
              </a:buClr>
              <a:buSzPts val="4800"/>
              <a:buFont typeface="Arial"/>
              <a:buNone/>
              <a:defRPr sz="2400">
                <a:solidFill>
                  <a:schemeClr val="dk2"/>
                </a:solidFill>
                <a:latin typeface="Roboto Mono"/>
                <a:ea typeface="Roboto Mono"/>
                <a:cs typeface="Roboto Mono"/>
                <a:sym typeface="Roboto Mono"/>
              </a:defRPr>
            </a:lvl1pPr>
            <a:lvl2pPr marL="457200" marR="0" lvl="1" indent="-114300" algn="ctr" rtl="0">
              <a:lnSpc>
                <a:spcPct val="90000"/>
              </a:lnSpc>
              <a:spcBef>
                <a:spcPts val="750"/>
              </a:spcBef>
              <a:spcAft>
                <a:spcPts val="0"/>
              </a:spcAft>
              <a:buClr>
                <a:schemeClr val="dk1"/>
              </a:buClr>
              <a:buSzPts val="4400"/>
              <a:buFont typeface="Arial"/>
              <a:buNone/>
              <a:defRPr sz="2200" b="0" i="0" u="none" strike="noStrike" cap="none">
                <a:solidFill>
                  <a:schemeClr val="dk1"/>
                </a:solidFill>
                <a:latin typeface="Trebuchet MS"/>
                <a:ea typeface="Trebuchet MS"/>
                <a:cs typeface="Trebuchet MS"/>
                <a:sym typeface="Trebuchet MS"/>
              </a:defRPr>
            </a:lvl2pPr>
            <a:lvl3pPr marL="685800" marR="0" lvl="2" indent="-114300" algn="ctr" rtl="0">
              <a:lnSpc>
                <a:spcPct val="90000"/>
              </a:lnSpc>
              <a:spcBef>
                <a:spcPts val="750"/>
              </a:spcBef>
              <a:spcAft>
                <a:spcPts val="0"/>
              </a:spcAft>
              <a:buClr>
                <a:schemeClr val="dk1"/>
              </a:buClr>
              <a:buSzPts val="4400"/>
              <a:buFont typeface="Arial"/>
              <a:buNone/>
              <a:defRPr sz="2200" b="0" i="0" u="none" strike="noStrike" cap="none">
                <a:solidFill>
                  <a:schemeClr val="dk1"/>
                </a:solidFill>
                <a:latin typeface="Trebuchet MS"/>
                <a:ea typeface="Trebuchet MS"/>
                <a:cs typeface="Trebuchet MS"/>
                <a:sym typeface="Trebuchet MS"/>
              </a:defRPr>
            </a:lvl3pPr>
            <a:lvl4pPr marL="914400" marR="0" lvl="3" indent="-114300" algn="ctr" rtl="0">
              <a:lnSpc>
                <a:spcPct val="90000"/>
              </a:lnSpc>
              <a:spcBef>
                <a:spcPts val="750"/>
              </a:spcBef>
              <a:spcAft>
                <a:spcPts val="0"/>
              </a:spcAft>
              <a:buClr>
                <a:schemeClr val="dk1"/>
              </a:buClr>
              <a:buSzPts val="4400"/>
              <a:buFont typeface="Arial"/>
              <a:buNone/>
              <a:defRPr sz="2200" b="0" i="0" u="none" strike="noStrike" cap="none">
                <a:solidFill>
                  <a:schemeClr val="dk1"/>
                </a:solidFill>
                <a:latin typeface="Trebuchet MS"/>
                <a:ea typeface="Trebuchet MS"/>
                <a:cs typeface="Trebuchet MS"/>
                <a:sym typeface="Trebuchet MS"/>
              </a:defRPr>
            </a:lvl4pPr>
            <a:lvl5pPr marL="1143000" marR="0" lvl="4" indent="-114300" algn="ctr" rtl="0">
              <a:lnSpc>
                <a:spcPct val="90000"/>
              </a:lnSpc>
              <a:spcBef>
                <a:spcPts val="750"/>
              </a:spcBef>
              <a:spcAft>
                <a:spcPts val="0"/>
              </a:spcAft>
              <a:buClr>
                <a:schemeClr val="dk1"/>
              </a:buClr>
              <a:buSzPts val="4400"/>
              <a:buFont typeface="Arial"/>
              <a:buNone/>
              <a:defRPr sz="2200" b="0"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118" name="Google Shape;118;p84"/>
          <p:cNvSpPr/>
          <p:nvPr/>
        </p:nvSpPr>
        <p:spPr>
          <a:xfrm>
            <a:off x="10081419" y="0"/>
            <a:ext cx="8206582" cy="10286999"/>
          </a:xfrm>
          <a:prstGeom prst="rect">
            <a:avLst/>
          </a:prstGeom>
          <a:solidFill>
            <a:srgbClr val="F2F2F2"/>
          </a:solidFill>
          <a:ln>
            <a:noFill/>
          </a:ln>
        </p:spPr>
        <p:txBody>
          <a:bodyPr spcFirstLastPara="1" wrap="square" lIns="45713" tIns="1097275" rIns="45713" bIns="22850" anchor="ctr" anchorCtr="0">
            <a:noAutofit/>
          </a:bodyPr>
          <a:lstStyle/>
          <a:p>
            <a:pPr marL="0" marR="0" lvl="0" indent="0" algn="ctr" rtl="0">
              <a:lnSpc>
                <a:spcPct val="90000"/>
              </a:lnSpc>
              <a:spcBef>
                <a:spcPts val="0"/>
              </a:spcBef>
              <a:spcAft>
                <a:spcPts val="0"/>
              </a:spcAft>
              <a:buClr>
                <a:schemeClr val="dk1"/>
              </a:buClr>
              <a:buSzPts val="4000"/>
              <a:buFont typeface="NVIDIA Sans"/>
              <a:buNone/>
            </a:pPr>
            <a:endParaRPr sz="2000">
              <a:solidFill>
                <a:schemeClr val="lt2"/>
              </a:solidFill>
              <a:latin typeface="Trebuchet MS"/>
              <a:ea typeface="Trebuchet MS"/>
              <a:cs typeface="Trebuchet MS"/>
              <a:sym typeface="Trebuchet MS"/>
            </a:endParaRPr>
          </a:p>
        </p:txBody>
      </p:sp>
      <p:grpSp>
        <p:nvGrpSpPr>
          <p:cNvPr id="119" name="Google Shape;119;p84"/>
          <p:cNvGrpSpPr/>
          <p:nvPr/>
        </p:nvGrpSpPr>
        <p:grpSpPr>
          <a:xfrm>
            <a:off x="0" y="9752207"/>
            <a:ext cx="1165285" cy="541468"/>
            <a:chOff x="0" y="19504414"/>
            <a:chExt cx="2330569" cy="1082936"/>
          </a:xfrm>
        </p:grpSpPr>
        <p:sp>
          <p:nvSpPr>
            <p:cNvPr id="120" name="Google Shape;120;p84"/>
            <p:cNvSpPr/>
            <p:nvPr/>
          </p:nvSpPr>
          <p:spPr>
            <a:xfrm>
              <a:off x="0" y="19697679"/>
              <a:ext cx="155448" cy="889671"/>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2000">
                <a:solidFill>
                  <a:schemeClr val="dk1"/>
                </a:solidFill>
                <a:latin typeface="Trebuchet MS"/>
                <a:ea typeface="Trebuchet MS"/>
                <a:cs typeface="Trebuchet MS"/>
                <a:sym typeface="Trebuchet MS"/>
              </a:endParaRPr>
            </a:p>
          </p:txBody>
        </p:sp>
        <p:pic>
          <p:nvPicPr>
            <p:cNvPr id="121" name="Google Shape;121;p84" descr="A picture containing shape&#10;&#10;Description automatically generated"/>
            <p:cNvPicPr preferRelativeResize="0"/>
            <p:nvPr/>
          </p:nvPicPr>
          <p:blipFill rotWithShape="1">
            <a:blip r:embed="rId2">
              <a:alphaModFix/>
            </a:blip>
            <a:srcRect/>
            <a:stretch/>
          </p:blipFill>
          <p:spPr>
            <a:xfrm>
              <a:off x="327131" y="19504414"/>
              <a:ext cx="2003438" cy="690238"/>
            </a:xfrm>
            <a:prstGeom prst="rect">
              <a:avLst/>
            </a:prstGeom>
            <a:noFill/>
            <a:ln>
              <a:noFill/>
            </a:ln>
          </p:spPr>
        </p:pic>
      </p:grpSp>
      <p:cxnSp>
        <p:nvCxnSpPr>
          <p:cNvPr id="122" name="Google Shape;122;p84"/>
          <p:cNvCxnSpPr/>
          <p:nvPr/>
        </p:nvCxnSpPr>
        <p:spPr>
          <a:xfrm>
            <a:off x="0" y="2846614"/>
            <a:ext cx="8618220" cy="0"/>
          </a:xfrm>
          <a:prstGeom prst="straightConnector1">
            <a:avLst/>
          </a:prstGeom>
          <a:noFill/>
          <a:ln w="31750" cap="flat" cmpd="sng">
            <a:solidFill>
              <a:schemeClr val="accent5"/>
            </a:solidFill>
            <a:prstDash val="solid"/>
            <a:round/>
            <a:headEnd type="none" w="sm" len="sm"/>
            <a:tailEnd type="none" w="sm" len="sm"/>
          </a:ln>
        </p:spPr>
      </p:cxnSp>
    </p:spTree>
    <p:extLst>
      <p:ext uri="{BB962C8B-B14F-4D97-AF65-F5344CB8AC3E}">
        <p14:creationId xmlns:p14="http://schemas.microsoft.com/office/powerpoint/2010/main" val="114930898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ext Left NO SUBTITLE - Image Right">
  <p:cSld name="Text Left NO SUBTITLE - Image Right">
    <p:spTree>
      <p:nvGrpSpPr>
        <p:cNvPr id="1" name="Shape 123"/>
        <p:cNvGrpSpPr/>
        <p:nvPr/>
      </p:nvGrpSpPr>
      <p:grpSpPr>
        <a:xfrm>
          <a:off x="0" y="0"/>
          <a:ext cx="0" cy="0"/>
          <a:chOff x="0" y="0"/>
          <a:chExt cx="0" cy="0"/>
        </a:xfrm>
      </p:grpSpPr>
      <p:sp>
        <p:nvSpPr>
          <p:cNvPr id="124" name="Google Shape;124;p85"/>
          <p:cNvSpPr/>
          <p:nvPr/>
        </p:nvSpPr>
        <p:spPr>
          <a:xfrm>
            <a:off x="16482060" y="9464040"/>
            <a:ext cx="1805940" cy="822960"/>
          </a:xfrm>
          <a:prstGeom prst="rect">
            <a:avLst/>
          </a:prstGeom>
          <a:solidFill>
            <a:schemeClr val="dk1"/>
          </a:solidFill>
          <a:ln>
            <a:noFill/>
          </a:ln>
        </p:spPr>
        <p:txBody>
          <a:bodyPr spcFirstLastPara="1" wrap="square" lIns="45713" tIns="22850" rIns="45713" bIns="22850" anchor="ctr" anchorCtr="0">
            <a:noAutofit/>
          </a:bodyPr>
          <a:lstStyle/>
          <a:p>
            <a:pPr marL="0" marR="0" lvl="0" indent="0" algn="ctr" rtl="0">
              <a:lnSpc>
                <a:spcPct val="90000"/>
              </a:lnSpc>
              <a:spcBef>
                <a:spcPts val="0"/>
              </a:spcBef>
              <a:spcAft>
                <a:spcPts val="0"/>
              </a:spcAft>
              <a:buNone/>
            </a:pPr>
            <a:endParaRPr sz="2000">
              <a:solidFill>
                <a:schemeClr val="dk1"/>
              </a:solidFill>
              <a:latin typeface="Trebuchet MS"/>
              <a:ea typeface="Trebuchet MS"/>
              <a:cs typeface="Trebuchet MS"/>
              <a:sym typeface="Trebuchet MS"/>
            </a:endParaRPr>
          </a:p>
        </p:txBody>
      </p:sp>
      <p:sp>
        <p:nvSpPr>
          <p:cNvPr id="125" name="Google Shape;125;p85"/>
          <p:cNvSpPr txBox="1">
            <a:spLocks noGrp="1"/>
          </p:cNvSpPr>
          <p:nvPr>
            <p:ph type="title"/>
          </p:nvPr>
        </p:nvSpPr>
        <p:spPr>
          <a:xfrm>
            <a:off x="1298448" y="609388"/>
            <a:ext cx="7319772" cy="1682848"/>
          </a:xfrm>
          <a:prstGeom prst="rect">
            <a:avLst/>
          </a:prstGeom>
          <a:noFill/>
          <a:ln>
            <a:noFill/>
          </a:ln>
        </p:spPr>
        <p:txBody>
          <a:bodyPr spcFirstLastPara="1" wrap="square" lIns="91425" tIns="45700" rIns="91425" bIns="45700" anchor="b" anchorCtr="0">
            <a:normAutofit/>
          </a:bodyPr>
          <a:lstStyle>
            <a:lvl1pPr lvl="0" algn="l">
              <a:lnSpc>
                <a:spcPct val="90000"/>
              </a:lnSpc>
              <a:spcBef>
                <a:spcPts val="300"/>
              </a:spcBef>
              <a:spcAft>
                <a:spcPts val="0"/>
              </a:spcAft>
              <a:buClr>
                <a:schemeClr val="lt1"/>
              </a:buClr>
              <a:buSzPts val="7200"/>
              <a:buFont typeface="NVIDIA Sans"/>
              <a:buNone/>
              <a:defRPr sz="3600" b="1" cap="none">
                <a:latin typeface="NVIDIA Sans"/>
                <a:ea typeface="NVIDIA Sans"/>
                <a:cs typeface="NVIDIA Sans"/>
                <a:sym typeface="NVIDIA Sans"/>
              </a:defRPr>
            </a:lvl1pPr>
            <a:lvl2pPr lvl="1">
              <a:spcBef>
                <a:spcPts val="3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 name="Google Shape;126;p85"/>
          <p:cNvSpPr txBox="1">
            <a:spLocks noGrp="1"/>
          </p:cNvSpPr>
          <p:nvPr>
            <p:ph type="body" idx="1"/>
          </p:nvPr>
        </p:nvSpPr>
        <p:spPr>
          <a:xfrm>
            <a:off x="1298448" y="3494096"/>
            <a:ext cx="7319772" cy="5672762"/>
          </a:xfrm>
          <a:prstGeom prst="rect">
            <a:avLst/>
          </a:prstGeom>
          <a:noFill/>
          <a:ln>
            <a:noFill/>
          </a:ln>
        </p:spPr>
        <p:txBody>
          <a:bodyPr spcFirstLastPara="1" wrap="square" lIns="91425" tIns="45700" rIns="91425" bIns="45700" anchor="t" anchorCtr="0">
            <a:noAutofit/>
          </a:bodyPr>
          <a:lstStyle>
            <a:lvl1pPr marL="228600" marR="0" lvl="0" indent="-254000" algn="l" rtl="0">
              <a:lnSpc>
                <a:spcPct val="90000"/>
              </a:lnSpc>
              <a:spcBef>
                <a:spcPts val="1500"/>
              </a:spcBef>
              <a:spcAft>
                <a:spcPts val="0"/>
              </a:spcAft>
              <a:buClr>
                <a:schemeClr val="dk2"/>
              </a:buClr>
              <a:buSzPts val="4400"/>
              <a:buFont typeface="Arial"/>
              <a:buChar char="•"/>
              <a:defRPr sz="2200">
                <a:solidFill>
                  <a:schemeClr val="lt1"/>
                </a:solidFill>
                <a:latin typeface="NVIDIA Sans"/>
                <a:ea typeface="NVIDIA Sans"/>
                <a:cs typeface="NVIDIA Sans"/>
                <a:sym typeface="NVIDIA Sans"/>
              </a:defRPr>
            </a:lvl1pPr>
            <a:lvl2pPr marL="457200" marR="0" lvl="1" indent="-241300" algn="l" rtl="0">
              <a:lnSpc>
                <a:spcPct val="90000"/>
              </a:lnSpc>
              <a:spcBef>
                <a:spcPts val="750"/>
              </a:spcBef>
              <a:spcAft>
                <a:spcPts val="0"/>
              </a:spcAft>
              <a:buClr>
                <a:schemeClr val="dk2"/>
              </a:buClr>
              <a:buSzPts val="4000"/>
              <a:buFont typeface="Arial"/>
              <a:buChar char="•"/>
              <a:defRPr sz="2000" b="0" i="0" u="none" strike="noStrike" cap="none">
                <a:solidFill>
                  <a:schemeClr val="lt1"/>
                </a:solidFill>
                <a:latin typeface="NVIDIA Sans"/>
                <a:ea typeface="NVIDIA Sans"/>
                <a:cs typeface="NVIDIA Sans"/>
                <a:sym typeface="NVIDIA Sans"/>
              </a:defRPr>
            </a:lvl2pPr>
            <a:lvl3pPr marL="685800" marR="0" lvl="2" indent="-228600" algn="l" rtl="0">
              <a:lnSpc>
                <a:spcPct val="90000"/>
              </a:lnSpc>
              <a:spcBef>
                <a:spcPts val="750"/>
              </a:spcBef>
              <a:spcAft>
                <a:spcPts val="0"/>
              </a:spcAft>
              <a:buClr>
                <a:schemeClr val="dk2"/>
              </a:buClr>
              <a:buSzPts val="3600"/>
              <a:buFont typeface="Arial"/>
              <a:buChar char="•"/>
              <a:defRPr sz="1800" b="0" i="0" u="none" strike="noStrike" cap="none">
                <a:solidFill>
                  <a:schemeClr val="lt1"/>
                </a:solidFill>
                <a:latin typeface="NVIDIA Sans"/>
                <a:ea typeface="NVIDIA Sans"/>
                <a:cs typeface="NVIDIA Sans"/>
                <a:sym typeface="NVIDIA Sans"/>
              </a:defRPr>
            </a:lvl3pPr>
            <a:lvl4pPr marL="914400" marR="0" lvl="3" indent="-215900" algn="l" rtl="0">
              <a:lnSpc>
                <a:spcPct val="90000"/>
              </a:lnSpc>
              <a:spcBef>
                <a:spcPts val="750"/>
              </a:spcBef>
              <a:spcAft>
                <a:spcPts val="0"/>
              </a:spcAft>
              <a:buClr>
                <a:schemeClr val="dk2"/>
              </a:buClr>
              <a:buSzPts val="3200"/>
              <a:buFont typeface="Arial"/>
              <a:buChar char="•"/>
              <a:defRPr sz="1600" b="0" i="0" u="none" strike="noStrike" cap="none">
                <a:solidFill>
                  <a:schemeClr val="lt1"/>
                </a:solidFill>
                <a:latin typeface="NVIDIA Sans"/>
                <a:ea typeface="NVIDIA Sans"/>
                <a:cs typeface="NVIDIA Sans"/>
                <a:sym typeface="NVIDIA Sans"/>
              </a:defRPr>
            </a:lvl4pPr>
            <a:lvl5pPr marL="1143000" marR="0" lvl="4" indent="-203200" algn="l" rtl="0">
              <a:lnSpc>
                <a:spcPct val="90000"/>
              </a:lnSpc>
              <a:spcBef>
                <a:spcPts val="750"/>
              </a:spcBef>
              <a:spcAft>
                <a:spcPts val="0"/>
              </a:spcAft>
              <a:buClr>
                <a:schemeClr val="dk2"/>
              </a:buClr>
              <a:buSzPts val="2800"/>
              <a:buFont typeface="Arial"/>
              <a:buChar char="•"/>
              <a:defRPr sz="1400" b="0" i="0" u="none" strike="noStrike" cap="none">
                <a:solidFill>
                  <a:schemeClr val="lt1"/>
                </a:solidFill>
                <a:latin typeface="NVIDIA Sans"/>
                <a:ea typeface="NVIDIA Sans"/>
                <a:cs typeface="NVIDIA Sans"/>
                <a:sym typeface="NVIDIA San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grpSp>
        <p:nvGrpSpPr>
          <p:cNvPr id="127" name="Google Shape;127;p85"/>
          <p:cNvGrpSpPr/>
          <p:nvPr/>
        </p:nvGrpSpPr>
        <p:grpSpPr>
          <a:xfrm>
            <a:off x="0" y="9752207"/>
            <a:ext cx="1165285" cy="541468"/>
            <a:chOff x="0" y="19504414"/>
            <a:chExt cx="2330569" cy="1082936"/>
          </a:xfrm>
        </p:grpSpPr>
        <p:sp>
          <p:nvSpPr>
            <p:cNvPr id="128" name="Google Shape;128;p85"/>
            <p:cNvSpPr/>
            <p:nvPr/>
          </p:nvSpPr>
          <p:spPr>
            <a:xfrm>
              <a:off x="0" y="19697679"/>
              <a:ext cx="155448" cy="889671"/>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2000">
                <a:solidFill>
                  <a:schemeClr val="dk1"/>
                </a:solidFill>
                <a:latin typeface="Trebuchet MS"/>
                <a:ea typeface="Trebuchet MS"/>
                <a:cs typeface="Trebuchet MS"/>
                <a:sym typeface="Trebuchet MS"/>
              </a:endParaRPr>
            </a:p>
          </p:txBody>
        </p:sp>
        <p:pic>
          <p:nvPicPr>
            <p:cNvPr id="129" name="Google Shape;129;p85" descr="A picture containing shape&#10;&#10;Description automatically generated"/>
            <p:cNvPicPr preferRelativeResize="0"/>
            <p:nvPr/>
          </p:nvPicPr>
          <p:blipFill rotWithShape="1">
            <a:blip r:embed="rId2">
              <a:alphaModFix/>
            </a:blip>
            <a:srcRect/>
            <a:stretch/>
          </p:blipFill>
          <p:spPr>
            <a:xfrm>
              <a:off x="327131" y="19504414"/>
              <a:ext cx="2003438" cy="690238"/>
            </a:xfrm>
            <a:prstGeom prst="rect">
              <a:avLst/>
            </a:prstGeom>
            <a:noFill/>
            <a:ln>
              <a:noFill/>
            </a:ln>
          </p:spPr>
        </p:pic>
      </p:grpSp>
      <p:cxnSp>
        <p:nvCxnSpPr>
          <p:cNvPr id="130" name="Google Shape;130;p85"/>
          <p:cNvCxnSpPr/>
          <p:nvPr/>
        </p:nvCxnSpPr>
        <p:spPr>
          <a:xfrm>
            <a:off x="0" y="2846614"/>
            <a:ext cx="8618220" cy="0"/>
          </a:xfrm>
          <a:prstGeom prst="straightConnector1">
            <a:avLst/>
          </a:prstGeom>
          <a:noFill/>
          <a:ln w="31750" cap="flat" cmpd="sng">
            <a:solidFill>
              <a:schemeClr val="accent5"/>
            </a:solidFill>
            <a:prstDash val="solid"/>
            <a:round/>
            <a:headEnd type="none" w="sm" len="sm"/>
            <a:tailEnd type="none" w="sm" len="sm"/>
          </a:ln>
        </p:spPr>
      </p:cxnSp>
      <p:sp>
        <p:nvSpPr>
          <p:cNvPr id="131" name="Google Shape;131;p85"/>
          <p:cNvSpPr>
            <a:spLocks noGrp="1"/>
          </p:cNvSpPr>
          <p:nvPr>
            <p:ph type="pic" idx="2"/>
          </p:nvPr>
        </p:nvSpPr>
        <p:spPr>
          <a:xfrm>
            <a:off x="10081419" y="0"/>
            <a:ext cx="8206582" cy="10287000"/>
          </a:xfrm>
          <a:prstGeom prst="rect">
            <a:avLst/>
          </a:prstGeom>
          <a:solidFill>
            <a:srgbClr val="F2F2F2">
              <a:alpha val="60784"/>
            </a:srgbClr>
          </a:solidFill>
          <a:ln w="9525" cap="flat" cmpd="sng">
            <a:solidFill>
              <a:schemeClr val="accent5"/>
            </a:solidFill>
            <a:prstDash val="solid"/>
            <a:round/>
            <a:headEnd type="none" w="sm" len="sm"/>
            <a:tailEnd type="none" w="sm" len="sm"/>
          </a:ln>
        </p:spPr>
      </p:sp>
    </p:spTree>
    <p:extLst>
      <p:ext uri="{BB962C8B-B14F-4D97-AF65-F5344CB8AC3E}">
        <p14:creationId xmlns:p14="http://schemas.microsoft.com/office/powerpoint/2010/main" val="132517009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ext Left TITLE ONLY - Image Right">
  <p:cSld name="Text Left TITLE ONLY - Image Right">
    <p:spTree>
      <p:nvGrpSpPr>
        <p:cNvPr id="1" name="Shape 132"/>
        <p:cNvGrpSpPr/>
        <p:nvPr/>
      </p:nvGrpSpPr>
      <p:grpSpPr>
        <a:xfrm>
          <a:off x="0" y="0"/>
          <a:ext cx="0" cy="0"/>
          <a:chOff x="0" y="0"/>
          <a:chExt cx="0" cy="0"/>
        </a:xfrm>
      </p:grpSpPr>
      <p:sp>
        <p:nvSpPr>
          <p:cNvPr id="133" name="Google Shape;133;p86"/>
          <p:cNvSpPr/>
          <p:nvPr/>
        </p:nvSpPr>
        <p:spPr>
          <a:xfrm>
            <a:off x="16482060" y="9464040"/>
            <a:ext cx="1805940" cy="822960"/>
          </a:xfrm>
          <a:prstGeom prst="rect">
            <a:avLst/>
          </a:prstGeom>
          <a:solidFill>
            <a:schemeClr val="dk1"/>
          </a:solidFill>
          <a:ln>
            <a:noFill/>
          </a:ln>
        </p:spPr>
        <p:txBody>
          <a:bodyPr spcFirstLastPara="1" wrap="square" lIns="45713" tIns="22850" rIns="45713" bIns="22850" anchor="ctr" anchorCtr="0">
            <a:noAutofit/>
          </a:bodyPr>
          <a:lstStyle/>
          <a:p>
            <a:pPr marL="0" marR="0" lvl="0" indent="0" algn="ctr" rtl="0">
              <a:lnSpc>
                <a:spcPct val="90000"/>
              </a:lnSpc>
              <a:spcBef>
                <a:spcPts val="0"/>
              </a:spcBef>
              <a:spcAft>
                <a:spcPts val="0"/>
              </a:spcAft>
              <a:buNone/>
            </a:pPr>
            <a:endParaRPr sz="2000">
              <a:solidFill>
                <a:schemeClr val="dk1"/>
              </a:solidFill>
              <a:latin typeface="Trebuchet MS"/>
              <a:ea typeface="Trebuchet MS"/>
              <a:cs typeface="Trebuchet MS"/>
              <a:sym typeface="Trebuchet MS"/>
            </a:endParaRPr>
          </a:p>
        </p:txBody>
      </p:sp>
      <p:sp>
        <p:nvSpPr>
          <p:cNvPr id="134" name="Google Shape;134;p86"/>
          <p:cNvSpPr>
            <a:spLocks noGrp="1"/>
          </p:cNvSpPr>
          <p:nvPr>
            <p:ph type="pic" idx="2"/>
          </p:nvPr>
        </p:nvSpPr>
        <p:spPr>
          <a:xfrm>
            <a:off x="8211312" y="0"/>
            <a:ext cx="10076689" cy="10287000"/>
          </a:xfrm>
          <a:prstGeom prst="rect">
            <a:avLst/>
          </a:prstGeom>
          <a:solidFill>
            <a:srgbClr val="F2F2F2">
              <a:alpha val="60784"/>
            </a:srgbClr>
          </a:solidFill>
          <a:ln w="9525" cap="flat" cmpd="sng">
            <a:solidFill>
              <a:schemeClr val="accent5"/>
            </a:solidFill>
            <a:prstDash val="solid"/>
            <a:round/>
            <a:headEnd type="none" w="sm" len="sm"/>
            <a:tailEnd type="none" w="sm" len="sm"/>
          </a:ln>
        </p:spPr>
      </p:sp>
      <p:sp>
        <p:nvSpPr>
          <p:cNvPr id="135" name="Google Shape;135;p86"/>
          <p:cNvSpPr txBox="1">
            <a:spLocks noGrp="1"/>
          </p:cNvSpPr>
          <p:nvPr>
            <p:ph type="title"/>
          </p:nvPr>
        </p:nvSpPr>
        <p:spPr>
          <a:xfrm>
            <a:off x="1298448" y="4302077"/>
            <a:ext cx="6089903" cy="168284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300"/>
              </a:spcBef>
              <a:spcAft>
                <a:spcPts val="0"/>
              </a:spcAft>
              <a:buClr>
                <a:schemeClr val="lt1"/>
              </a:buClr>
              <a:buSzPts val="7200"/>
              <a:buFont typeface="NVIDIA Sans"/>
              <a:buNone/>
              <a:defRPr sz="3600" b="1" cap="none">
                <a:latin typeface="NVIDIA Sans"/>
                <a:ea typeface="NVIDIA Sans"/>
                <a:cs typeface="NVIDIA Sans"/>
                <a:sym typeface="NVIDIA Sans"/>
              </a:defRPr>
            </a:lvl1pPr>
            <a:lvl2pPr lvl="1">
              <a:spcBef>
                <a:spcPts val="3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136" name="Google Shape;136;p86"/>
          <p:cNvGrpSpPr/>
          <p:nvPr/>
        </p:nvGrpSpPr>
        <p:grpSpPr>
          <a:xfrm>
            <a:off x="0" y="9752207"/>
            <a:ext cx="1165285" cy="541468"/>
            <a:chOff x="0" y="19504414"/>
            <a:chExt cx="2330569" cy="1082936"/>
          </a:xfrm>
        </p:grpSpPr>
        <p:sp>
          <p:nvSpPr>
            <p:cNvPr id="137" name="Google Shape;137;p86"/>
            <p:cNvSpPr/>
            <p:nvPr/>
          </p:nvSpPr>
          <p:spPr>
            <a:xfrm>
              <a:off x="0" y="19697679"/>
              <a:ext cx="155448" cy="889671"/>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2000">
                <a:solidFill>
                  <a:schemeClr val="dk1"/>
                </a:solidFill>
                <a:latin typeface="Trebuchet MS"/>
                <a:ea typeface="Trebuchet MS"/>
                <a:cs typeface="Trebuchet MS"/>
                <a:sym typeface="Trebuchet MS"/>
              </a:endParaRPr>
            </a:p>
          </p:txBody>
        </p:sp>
        <p:pic>
          <p:nvPicPr>
            <p:cNvPr id="138" name="Google Shape;138;p86" descr="A picture containing shape&#10;&#10;Description automatically generated"/>
            <p:cNvPicPr preferRelativeResize="0"/>
            <p:nvPr/>
          </p:nvPicPr>
          <p:blipFill rotWithShape="1">
            <a:blip r:embed="rId2">
              <a:alphaModFix/>
            </a:blip>
            <a:srcRect/>
            <a:stretch/>
          </p:blipFill>
          <p:spPr>
            <a:xfrm>
              <a:off x="327131" y="19504414"/>
              <a:ext cx="2003438" cy="690238"/>
            </a:xfrm>
            <a:prstGeom prst="rect">
              <a:avLst/>
            </a:prstGeom>
            <a:noFill/>
            <a:ln>
              <a:noFill/>
            </a:ln>
          </p:spPr>
        </p:pic>
      </p:grpSp>
    </p:spTree>
    <p:extLst>
      <p:ext uri="{BB962C8B-B14F-4D97-AF65-F5344CB8AC3E}">
        <p14:creationId xmlns:p14="http://schemas.microsoft.com/office/powerpoint/2010/main" val="246663676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ext Left NO BULLETS - Image Right ">
  <p:cSld name="Text Left NO BULLETS - Image Right ">
    <p:spTree>
      <p:nvGrpSpPr>
        <p:cNvPr id="1" name="Shape 139"/>
        <p:cNvGrpSpPr/>
        <p:nvPr/>
      </p:nvGrpSpPr>
      <p:grpSpPr>
        <a:xfrm>
          <a:off x="0" y="0"/>
          <a:ext cx="0" cy="0"/>
          <a:chOff x="0" y="0"/>
          <a:chExt cx="0" cy="0"/>
        </a:xfrm>
      </p:grpSpPr>
      <p:sp>
        <p:nvSpPr>
          <p:cNvPr id="140" name="Google Shape;140;p87"/>
          <p:cNvSpPr/>
          <p:nvPr/>
        </p:nvSpPr>
        <p:spPr>
          <a:xfrm>
            <a:off x="16482060" y="9464040"/>
            <a:ext cx="1805940" cy="822960"/>
          </a:xfrm>
          <a:prstGeom prst="rect">
            <a:avLst/>
          </a:prstGeom>
          <a:solidFill>
            <a:schemeClr val="dk1"/>
          </a:solidFill>
          <a:ln>
            <a:noFill/>
          </a:ln>
        </p:spPr>
        <p:txBody>
          <a:bodyPr spcFirstLastPara="1" wrap="square" lIns="45713" tIns="22850" rIns="45713" bIns="22850" anchor="ctr" anchorCtr="0">
            <a:noAutofit/>
          </a:bodyPr>
          <a:lstStyle/>
          <a:p>
            <a:pPr marL="0" marR="0" lvl="0" indent="0" algn="ctr" rtl="0">
              <a:lnSpc>
                <a:spcPct val="90000"/>
              </a:lnSpc>
              <a:spcBef>
                <a:spcPts val="0"/>
              </a:spcBef>
              <a:spcAft>
                <a:spcPts val="0"/>
              </a:spcAft>
              <a:buNone/>
            </a:pPr>
            <a:endParaRPr sz="2000">
              <a:solidFill>
                <a:schemeClr val="dk1"/>
              </a:solidFill>
              <a:latin typeface="Trebuchet MS"/>
              <a:ea typeface="Trebuchet MS"/>
              <a:cs typeface="Trebuchet MS"/>
              <a:sym typeface="Trebuchet MS"/>
            </a:endParaRPr>
          </a:p>
        </p:txBody>
      </p:sp>
      <p:sp>
        <p:nvSpPr>
          <p:cNvPr id="141" name="Google Shape;141;p87"/>
          <p:cNvSpPr txBox="1">
            <a:spLocks noGrp="1"/>
          </p:cNvSpPr>
          <p:nvPr>
            <p:ph type="title"/>
          </p:nvPr>
        </p:nvSpPr>
        <p:spPr>
          <a:xfrm>
            <a:off x="1298448" y="3414797"/>
            <a:ext cx="6071616" cy="1682848"/>
          </a:xfrm>
          <a:prstGeom prst="rect">
            <a:avLst/>
          </a:prstGeom>
          <a:noFill/>
          <a:ln>
            <a:noFill/>
          </a:ln>
        </p:spPr>
        <p:txBody>
          <a:bodyPr spcFirstLastPara="1" wrap="square" lIns="91425" tIns="45700" rIns="91425" bIns="45700" anchor="b" anchorCtr="0">
            <a:normAutofit/>
          </a:bodyPr>
          <a:lstStyle>
            <a:lvl1pPr lvl="0" algn="l">
              <a:lnSpc>
                <a:spcPct val="90000"/>
              </a:lnSpc>
              <a:spcBef>
                <a:spcPts val="300"/>
              </a:spcBef>
              <a:spcAft>
                <a:spcPts val="0"/>
              </a:spcAft>
              <a:buClr>
                <a:schemeClr val="lt1"/>
              </a:buClr>
              <a:buSzPts val="7200"/>
              <a:buFont typeface="NVIDIA Sans"/>
              <a:buNone/>
              <a:defRPr sz="3600" b="1" cap="none">
                <a:latin typeface="NVIDIA Sans"/>
                <a:ea typeface="NVIDIA Sans"/>
                <a:cs typeface="NVIDIA Sans"/>
                <a:sym typeface="NVIDIA Sans"/>
              </a:defRPr>
            </a:lvl1pPr>
            <a:lvl2pPr lvl="1">
              <a:spcBef>
                <a:spcPts val="3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2" name="Google Shape;142;p87"/>
          <p:cNvSpPr txBox="1">
            <a:spLocks noGrp="1"/>
          </p:cNvSpPr>
          <p:nvPr>
            <p:ph type="body" idx="1"/>
          </p:nvPr>
        </p:nvSpPr>
        <p:spPr>
          <a:xfrm>
            <a:off x="1298448" y="5141560"/>
            <a:ext cx="6071616" cy="704088"/>
          </a:xfrm>
          <a:prstGeom prst="rect">
            <a:avLst/>
          </a:prstGeom>
          <a:noFill/>
          <a:ln>
            <a:noFill/>
          </a:ln>
        </p:spPr>
        <p:txBody>
          <a:bodyPr spcFirstLastPara="1" wrap="square" lIns="91425" tIns="45700" rIns="91425" bIns="45700" anchor="t" anchorCtr="0">
            <a:noAutofit/>
          </a:bodyPr>
          <a:lstStyle>
            <a:lvl1pPr marL="228600" marR="0" lvl="0" indent="-114300" algn="l" rtl="0">
              <a:lnSpc>
                <a:spcPct val="90000"/>
              </a:lnSpc>
              <a:spcBef>
                <a:spcPts val="300"/>
              </a:spcBef>
              <a:spcAft>
                <a:spcPts val="0"/>
              </a:spcAft>
              <a:buClr>
                <a:schemeClr val="dk2"/>
              </a:buClr>
              <a:buSzPts val="4800"/>
              <a:buFont typeface="Arial"/>
              <a:buNone/>
              <a:defRPr sz="2400">
                <a:solidFill>
                  <a:schemeClr val="dk2"/>
                </a:solidFill>
                <a:latin typeface="NVIDIA Sans"/>
                <a:ea typeface="NVIDIA Sans"/>
                <a:cs typeface="NVIDIA Sans"/>
                <a:sym typeface="NVIDIA Sans"/>
              </a:defRPr>
            </a:lvl1pPr>
            <a:lvl2pPr marL="457200" marR="0" lvl="1" indent="-114300" algn="ctr" rtl="0">
              <a:lnSpc>
                <a:spcPct val="90000"/>
              </a:lnSpc>
              <a:spcBef>
                <a:spcPts val="750"/>
              </a:spcBef>
              <a:spcAft>
                <a:spcPts val="0"/>
              </a:spcAft>
              <a:buClr>
                <a:schemeClr val="dk1"/>
              </a:buClr>
              <a:buSzPts val="4400"/>
              <a:buFont typeface="Arial"/>
              <a:buNone/>
              <a:defRPr sz="2200" b="0" i="0" u="none" strike="noStrike" cap="none">
                <a:solidFill>
                  <a:schemeClr val="dk1"/>
                </a:solidFill>
                <a:latin typeface="Trebuchet MS"/>
                <a:ea typeface="Trebuchet MS"/>
                <a:cs typeface="Trebuchet MS"/>
                <a:sym typeface="Trebuchet MS"/>
              </a:defRPr>
            </a:lvl2pPr>
            <a:lvl3pPr marL="685800" marR="0" lvl="2" indent="-114300" algn="ctr" rtl="0">
              <a:lnSpc>
                <a:spcPct val="90000"/>
              </a:lnSpc>
              <a:spcBef>
                <a:spcPts val="750"/>
              </a:spcBef>
              <a:spcAft>
                <a:spcPts val="0"/>
              </a:spcAft>
              <a:buClr>
                <a:schemeClr val="dk1"/>
              </a:buClr>
              <a:buSzPts val="4400"/>
              <a:buFont typeface="Arial"/>
              <a:buNone/>
              <a:defRPr sz="2200" b="0" i="0" u="none" strike="noStrike" cap="none">
                <a:solidFill>
                  <a:schemeClr val="dk1"/>
                </a:solidFill>
                <a:latin typeface="Trebuchet MS"/>
                <a:ea typeface="Trebuchet MS"/>
                <a:cs typeface="Trebuchet MS"/>
                <a:sym typeface="Trebuchet MS"/>
              </a:defRPr>
            </a:lvl3pPr>
            <a:lvl4pPr marL="914400" marR="0" lvl="3" indent="-114300" algn="ctr" rtl="0">
              <a:lnSpc>
                <a:spcPct val="90000"/>
              </a:lnSpc>
              <a:spcBef>
                <a:spcPts val="750"/>
              </a:spcBef>
              <a:spcAft>
                <a:spcPts val="0"/>
              </a:spcAft>
              <a:buClr>
                <a:schemeClr val="dk1"/>
              </a:buClr>
              <a:buSzPts val="4400"/>
              <a:buFont typeface="Arial"/>
              <a:buNone/>
              <a:defRPr sz="2200" b="0" i="0" u="none" strike="noStrike" cap="none">
                <a:solidFill>
                  <a:schemeClr val="dk1"/>
                </a:solidFill>
                <a:latin typeface="Trebuchet MS"/>
                <a:ea typeface="Trebuchet MS"/>
                <a:cs typeface="Trebuchet MS"/>
                <a:sym typeface="Trebuchet MS"/>
              </a:defRPr>
            </a:lvl4pPr>
            <a:lvl5pPr marL="1143000" marR="0" lvl="4" indent="-114300" algn="ctr" rtl="0">
              <a:lnSpc>
                <a:spcPct val="90000"/>
              </a:lnSpc>
              <a:spcBef>
                <a:spcPts val="750"/>
              </a:spcBef>
              <a:spcAft>
                <a:spcPts val="0"/>
              </a:spcAft>
              <a:buClr>
                <a:schemeClr val="dk1"/>
              </a:buClr>
              <a:buSzPts val="4400"/>
              <a:buFont typeface="Arial"/>
              <a:buNone/>
              <a:defRPr sz="2200" b="0"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grpSp>
        <p:nvGrpSpPr>
          <p:cNvPr id="143" name="Google Shape;143;p87"/>
          <p:cNvGrpSpPr/>
          <p:nvPr/>
        </p:nvGrpSpPr>
        <p:grpSpPr>
          <a:xfrm>
            <a:off x="0" y="9752207"/>
            <a:ext cx="1165285" cy="541468"/>
            <a:chOff x="0" y="19504414"/>
            <a:chExt cx="2330569" cy="1082936"/>
          </a:xfrm>
        </p:grpSpPr>
        <p:sp>
          <p:nvSpPr>
            <p:cNvPr id="144" name="Google Shape;144;p87"/>
            <p:cNvSpPr/>
            <p:nvPr/>
          </p:nvSpPr>
          <p:spPr>
            <a:xfrm>
              <a:off x="0" y="19697679"/>
              <a:ext cx="155448" cy="889671"/>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2000">
                <a:solidFill>
                  <a:schemeClr val="dk1"/>
                </a:solidFill>
                <a:latin typeface="Trebuchet MS"/>
                <a:ea typeface="Trebuchet MS"/>
                <a:cs typeface="Trebuchet MS"/>
                <a:sym typeface="Trebuchet MS"/>
              </a:endParaRPr>
            </a:p>
          </p:txBody>
        </p:sp>
        <p:pic>
          <p:nvPicPr>
            <p:cNvPr id="145" name="Google Shape;145;p87" descr="A picture containing shape&#10;&#10;Description automatically generated"/>
            <p:cNvPicPr preferRelativeResize="0"/>
            <p:nvPr/>
          </p:nvPicPr>
          <p:blipFill rotWithShape="1">
            <a:blip r:embed="rId2">
              <a:alphaModFix/>
            </a:blip>
            <a:srcRect/>
            <a:stretch/>
          </p:blipFill>
          <p:spPr>
            <a:xfrm>
              <a:off x="327131" y="19504414"/>
              <a:ext cx="2003438" cy="690238"/>
            </a:xfrm>
            <a:prstGeom prst="rect">
              <a:avLst/>
            </a:prstGeom>
            <a:noFill/>
            <a:ln>
              <a:noFill/>
            </a:ln>
          </p:spPr>
        </p:pic>
      </p:grpSp>
      <p:sp>
        <p:nvSpPr>
          <p:cNvPr id="146" name="Google Shape;146;p87"/>
          <p:cNvSpPr>
            <a:spLocks noGrp="1"/>
          </p:cNvSpPr>
          <p:nvPr>
            <p:ph type="pic" idx="2"/>
          </p:nvPr>
        </p:nvSpPr>
        <p:spPr>
          <a:xfrm>
            <a:off x="8211312" y="0"/>
            <a:ext cx="10076689" cy="10287000"/>
          </a:xfrm>
          <a:prstGeom prst="rect">
            <a:avLst/>
          </a:prstGeom>
          <a:solidFill>
            <a:srgbClr val="F2F2F2">
              <a:alpha val="60784"/>
            </a:srgbClr>
          </a:solidFill>
          <a:ln w="9525" cap="flat" cmpd="sng">
            <a:solidFill>
              <a:schemeClr val="accent5"/>
            </a:solidFill>
            <a:prstDash val="solid"/>
            <a:round/>
            <a:headEnd type="none" w="sm" len="sm"/>
            <a:tailEnd type="none" w="sm" len="sm"/>
          </a:ln>
        </p:spPr>
      </p:sp>
    </p:spTree>
    <p:extLst>
      <p:ext uri="{BB962C8B-B14F-4D97-AF65-F5344CB8AC3E}">
        <p14:creationId xmlns:p14="http://schemas.microsoft.com/office/powerpoint/2010/main" val="401507078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Single Image Layout">
  <p:cSld name="Single Image Layout">
    <p:spTree>
      <p:nvGrpSpPr>
        <p:cNvPr id="1" name="Shape 147"/>
        <p:cNvGrpSpPr/>
        <p:nvPr/>
      </p:nvGrpSpPr>
      <p:grpSpPr>
        <a:xfrm>
          <a:off x="0" y="0"/>
          <a:ext cx="0" cy="0"/>
          <a:chOff x="0" y="0"/>
          <a:chExt cx="0" cy="0"/>
        </a:xfrm>
      </p:grpSpPr>
      <p:sp>
        <p:nvSpPr>
          <p:cNvPr id="148" name="Google Shape;148;p88"/>
          <p:cNvSpPr txBox="1">
            <a:spLocks noGrp="1"/>
          </p:cNvSpPr>
          <p:nvPr>
            <p:ph type="title"/>
          </p:nvPr>
        </p:nvSpPr>
        <p:spPr>
          <a:xfrm>
            <a:off x="754380" y="8147069"/>
            <a:ext cx="10034155" cy="125730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7200"/>
              <a:buFont typeface="NVIDIA Sans"/>
              <a:buNone/>
              <a:defRPr sz="3600" b="1" cap="none">
                <a:solidFill>
                  <a:schemeClr val="lt1"/>
                </a:solidFill>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9" name="Google Shape;149;p88"/>
          <p:cNvSpPr txBox="1">
            <a:spLocks noGrp="1"/>
          </p:cNvSpPr>
          <p:nvPr>
            <p:ph type="body" idx="1"/>
          </p:nvPr>
        </p:nvSpPr>
        <p:spPr>
          <a:xfrm>
            <a:off x="754380" y="9390653"/>
            <a:ext cx="10034155" cy="704088"/>
          </a:xfrm>
          <a:prstGeom prst="rect">
            <a:avLst/>
          </a:prstGeom>
          <a:noFill/>
          <a:ln>
            <a:noFill/>
          </a:ln>
        </p:spPr>
        <p:txBody>
          <a:bodyPr spcFirstLastPara="1" wrap="square" lIns="91425" tIns="45700" rIns="91425" bIns="45700" anchor="t" anchorCtr="0">
            <a:noAutofit/>
          </a:bodyPr>
          <a:lstStyle>
            <a:lvl1pPr marL="228600" marR="0" lvl="0" indent="-114300" algn="l" rtl="0">
              <a:lnSpc>
                <a:spcPct val="90000"/>
              </a:lnSpc>
              <a:spcBef>
                <a:spcPts val="0"/>
              </a:spcBef>
              <a:spcAft>
                <a:spcPts val="0"/>
              </a:spcAft>
              <a:buClr>
                <a:schemeClr val="dk2"/>
              </a:buClr>
              <a:buSzPts val="4800"/>
              <a:buFont typeface="Arial"/>
              <a:buNone/>
              <a:defRPr sz="2400">
                <a:solidFill>
                  <a:schemeClr val="dk2"/>
                </a:solidFill>
                <a:latin typeface="NVIDIA Sans"/>
                <a:ea typeface="NVIDIA Sans"/>
                <a:cs typeface="NVIDIA Sans"/>
                <a:sym typeface="NVIDIA Sans"/>
              </a:defRPr>
            </a:lvl1pPr>
            <a:lvl2pPr marL="457200" marR="0" lvl="1" indent="-114300" algn="ctr" rtl="0">
              <a:lnSpc>
                <a:spcPct val="90000"/>
              </a:lnSpc>
              <a:spcBef>
                <a:spcPts val="750"/>
              </a:spcBef>
              <a:spcAft>
                <a:spcPts val="0"/>
              </a:spcAft>
              <a:buClr>
                <a:schemeClr val="dk1"/>
              </a:buClr>
              <a:buSzPts val="4400"/>
              <a:buFont typeface="Arial"/>
              <a:buNone/>
              <a:defRPr sz="2200" b="0" i="0" u="none" strike="noStrike" cap="none">
                <a:solidFill>
                  <a:schemeClr val="dk1"/>
                </a:solidFill>
                <a:latin typeface="Trebuchet MS"/>
                <a:ea typeface="Trebuchet MS"/>
                <a:cs typeface="Trebuchet MS"/>
                <a:sym typeface="Trebuchet MS"/>
              </a:defRPr>
            </a:lvl2pPr>
            <a:lvl3pPr marL="685800" marR="0" lvl="2" indent="-114300" algn="ctr" rtl="0">
              <a:lnSpc>
                <a:spcPct val="90000"/>
              </a:lnSpc>
              <a:spcBef>
                <a:spcPts val="750"/>
              </a:spcBef>
              <a:spcAft>
                <a:spcPts val="0"/>
              </a:spcAft>
              <a:buClr>
                <a:schemeClr val="dk1"/>
              </a:buClr>
              <a:buSzPts val="4400"/>
              <a:buFont typeface="Arial"/>
              <a:buNone/>
              <a:defRPr sz="2200" b="0" i="0" u="none" strike="noStrike" cap="none">
                <a:solidFill>
                  <a:schemeClr val="dk1"/>
                </a:solidFill>
                <a:latin typeface="Trebuchet MS"/>
                <a:ea typeface="Trebuchet MS"/>
                <a:cs typeface="Trebuchet MS"/>
                <a:sym typeface="Trebuchet MS"/>
              </a:defRPr>
            </a:lvl3pPr>
            <a:lvl4pPr marL="914400" marR="0" lvl="3" indent="-114300" algn="ctr" rtl="0">
              <a:lnSpc>
                <a:spcPct val="90000"/>
              </a:lnSpc>
              <a:spcBef>
                <a:spcPts val="750"/>
              </a:spcBef>
              <a:spcAft>
                <a:spcPts val="0"/>
              </a:spcAft>
              <a:buClr>
                <a:schemeClr val="dk1"/>
              </a:buClr>
              <a:buSzPts val="4400"/>
              <a:buFont typeface="Arial"/>
              <a:buNone/>
              <a:defRPr sz="2200" b="0" i="0" u="none" strike="noStrike" cap="none">
                <a:solidFill>
                  <a:schemeClr val="dk1"/>
                </a:solidFill>
                <a:latin typeface="Trebuchet MS"/>
                <a:ea typeface="Trebuchet MS"/>
                <a:cs typeface="Trebuchet MS"/>
                <a:sym typeface="Trebuchet MS"/>
              </a:defRPr>
            </a:lvl4pPr>
            <a:lvl5pPr marL="1143000" marR="0" lvl="4" indent="-114300" algn="ctr" rtl="0">
              <a:lnSpc>
                <a:spcPct val="90000"/>
              </a:lnSpc>
              <a:spcBef>
                <a:spcPts val="750"/>
              </a:spcBef>
              <a:spcAft>
                <a:spcPts val="0"/>
              </a:spcAft>
              <a:buClr>
                <a:schemeClr val="dk1"/>
              </a:buClr>
              <a:buSzPts val="4400"/>
              <a:buFont typeface="Arial"/>
              <a:buNone/>
              <a:defRPr sz="2200" b="0"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cxnSp>
        <p:nvCxnSpPr>
          <p:cNvPr id="150" name="Google Shape;150;p88"/>
          <p:cNvCxnSpPr/>
          <p:nvPr/>
        </p:nvCxnSpPr>
        <p:spPr>
          <a:xfrm>
            <a:off x="0" y="8132064"/>
            <a:ext cx="11247120" cy="0"/>
          </a:xfrm>
          <a:prstGeom prst="straightConnector1">
            <a:avLst/>
          </a:prstGeom>
          <a:noFill/>
          <a:ln w="25400" cap="flat" cmpd="sng">
            <a:solidFill>
              <a:schemeClr val="accent5"/>
            </a:solidFill>
            <a:prstDash val="solid"/>
            <a:round/>
            <a:headEnd type="none" w="sm" len="sm"/>
            <a:tailEnd type="none" w="sm" len="sm"/>
          </a:ln>
        </p:spPr>
      </p:cxnSp>
      <p:sp>
        <p:nvSpPr>
          <p:cNvPr id="151" name="Google Shape;151;p88"/>
          <p:cNvSpPr>
            <a:spLocks noGrp="1"/>
          </p:cNvSpPr>
          <p:nvPr>
            <p:ph type="pic" idx="2"/>
          </p:nvPr>
        </p:nvSpPr>
        <p:spPr>
          <a:xfrm>
            <a:off x="3257859" y="-3487"/>
            <a:ext cx="12225351" cy="6875985"/>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52" name="Google Shape;152;p88"/>
          <p:cNvSpPr txBox="1">
            <a:spLocks noGrp="1"/>
          </p:cNvSpPr>
          <p:nvPr>
            <p:ph type="body" idx="3"/>
          </p:nvPr>
        </p:nvSpPr>
        <p:spPr>
          <a:xfrm>
            <a:off x="5577840" y="7149839"/>
            <a:ext cx="7132320" cy="375180"/>
          </a:xfrm>
          <a:prstGeom prst="rect">
            <a:avLst/>
          </a:prstGeom>
          <a:noFill/>
          <a:ln>
            <a:noFill/>
          </a:ln>
        </p:spPr>
        <p:txBody>
          <a:bodyPr spcFirstLastPara="1" wrap="square" lIns="91425" tIns="45700" rIns="91425" bIns="45700" anchor="b" anchorCtr="0">
            <a:noAutofit/>
          </a:bodyPr>
          <a:lstStyle>
            <a:lvl1pPr marL="228600" marR="0" lvl="0" indent="-114300" algn="ctr" rtl="0">
              <a:lnSpc>
                <a:spcPct val="90000"/>
              </a:lnSpc>
              <a:spcBef>
                <a:spcPts val="600"/>
              </a:spcBef>
              <a:spcAft>
                <a:spcPts val="0"/>
              </a:spcAft>
              <a:buClr>
                <a:schemeClr val="lt1"/>
              </a:buClr>
              <a:buSzPts val="4000"/>
              <a:buFont typeface="Arial"/>
              <a:buNone/>
              <a:defRPr sz="2000" b="0" cap="none">
                <a:solidFill>
                  <a:schemeClr val="lt1"/>
                </a:solidFill>
                <a:latin typeface="NVIDIA Sans"/>
                <a:ea typeface="NVIDIA Sans"/>
                <a:cs typeface="NVIDIA Sans"/>
                <a:sym typeface="NVIDIA Sans"/>
              </a:defRPr>
            </a:lvl1pPr>
            <a:lvl2pPr marL="457200" marR="0" lvl="1"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2pPr>
            <a:lvl3pPr marL="685800" marR="0" lvl="2"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3pPr>
            <a:lvl4pPr marL="914400" marR="0" lvl="3"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4pPr>
            <a:lvl5pPr marL="1143000" marR="0" lvl="4"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153" name="Google Shape;153;p88"/>
          <p:cNvSpPr txBox="1">
            <a:spLocks noGrp="1"/>
          </p:cNvSpPr>
          <p:nvPr>
            <p:ph type="body" idx="4"/>
          </p:nvPr>
        </p:nvSpPr>
        <p:spPr>
          <a:xfrm>
            <a:off x="5577840" y="7483806"/>
            <a:ext cx="7132320" cy="375180"/>
          </a:xfrm>
          <a:prstGeom prst="rect">
            <a:avLst/>
          </a:prstGeom>
          <a:noFill/>
          <a:ln>
            <a:noFill/>
          </a:ln>
        </p:spPr>
        <p:txBody>
          <a:bodyPr spcFirstLastPara="1" wrap="square" lIns="91425" tIns="45700" rIns="91425" bIns="45700" anchor="t" anchorCtr="0">
            <a:noAutofit/>
          </a:bodyPr>
          <a:lstStyle>
            <a:lvl1pPr marL="228600" marR="0" lvl="0" indent="-114300" algn="ctr" rtl="0">
              <a:lnSpc>
                <a:spcPct val="90000"/>
              </a:lnSpc>
              <a:spcBef>
                <a:spcPts val="300"/>
              </a:spcBef>
              <a:spcAft>
                <a:spcPts val="0"/>
              </a:spcAft>
              <a:buClr>
                <a:schemeClr val="lt1"/>
              </a:buClr>
              <a:buSzPts val="2800"/>
              <a:buFont typeface="Arial"/>
              <a:buNone/>
              <a:defRPr sz="1400" b="0">
                <a:solidFill>
                  <a:schemeClr val="lt1"/>
                </a:solidFill>
                <a:latin typeface="NVIDIA Sans"/>
                <a:ea typeface="NVIDIA Sans"/>
                <a:cs typeface="NVIDIA Sans"/>
                <a:sym typeface="NVIDIA Sans"/>
              </a:defRPr>
            </a:lvl1pPr>
            <a:lvl2pPr marL="457200" marR="0" lvl="1"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2pPr>
            <a:lvl3pPr marL="685800" marR="0" lvl="2"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3pPr>
            <a:lvl4pPr marL="914400" marR="0" lvl="3"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4pPr>
            <a:lvl5pPr marL="1143000" marR="0" lvl="4"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154" name="Google Shape;154;p88"/>
          <p:cNvSpPr/>
          <p:nvPr/>
        </p:nvSpPr>
        <p:spPr>
          <a:xfrm>
            <a:off x="16758745" y="9553904"/>
            <a:ext cx="1529255" cy="733097"/>
          </a:xfrm>
          <a:prstGeom prst="rect">
            <a:avLst/>
          </a:prstGeom>
          <a:solidFill>
            <a:schemeClr val="dk1"/>
          </a:solidFill>
          <a:ln>
            <a:noFill/>
          </a:ln>
        </p:spPr>
        <p:txBody>
          <a:bodyPr spcFirstLastPara="1" wrap="square" lIns="45713" tIns="22850" rIns="45713" bIns="22850" anchor="ctr" anchorCtr="0">
            <a:noAutofit/>
          </a:bodyPr>
          <a:lstStyle/>
          <a:p>
            <a:pPr marL="0" marR="0" lvl="0" indent="0" algn="ctr" rtl="0">
              <a:lnSpc>
                <a:spcPct val="90000"/>
              </a:lnSpc>
              <a:spcBef>
                <a:spcPts val="0"/>
              </a:spcBef>
              <a:spcAft>
                <a:spcPts val="0"/>
              </a:spcAft>
              <a:buNone/>
            </a:pPr>
            <a:endParaRPr sz="2000">
              <a:solidFill>
                <a:schemeClr val="dk1"/>
              </a:solidFill>
              <a:latin typeface="Trebuchet MS"/>
              <a:ea typeface="Trebuchet MS"/>
              <a:cs typeface="Trebuchet MS"/>
              <a:sym typeface="Trebuchet MS"/>
            </a:endParaRPr>
          </a:p>
        </p:txBody>
      </p:sp>
      <p:grpSp>
        <p:nvGrpSpPr>
          <p:cNvPr id="155" name="Google Shape;155;p88"/>
          <p:cNvGrpSpPr/>
          <p:nvPr/>
        </p:nvGrpSpPr>
        <p:grpSpPr>
          <a:xfrm>
            <a:off x="17030700" y="0"/>
            <a:ext cx="1257301" cy="542054"/>
            <a:chOff x="34061399" y="0"/>
            <a:chExt cx="2514601" cy="1084107"/>
          </a:xfrm>
        </p:grpSpPr>
        <p:sp>
          <p:nvSpPr>
            <p:cNvPr id="156" name="Google Shape;156;p88"/>
            <p:cNvSpPr/>
            <p:nvPr/>
          </p:nvSpPr>
          <p:spPr>
            <a:xfrm>
              <a:off x="36420552" y="0"/>
              <a:ext cx="155448" cy="889671"/>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2000">
                <a:solidFill>
                  <a:schemeClr val="dk1"/>
                </a:solidFill>
                <a:latin typeface="Trebuchet MS"/>
                <a:ea typeface="Trebuchet MS"/>
                <a:cs typeface="Trebuchet MS"/>
                <a:sym typeface="Trebuchet MS"/>
              </a:endParaRPr>
            </a:p>
          </p:txBody>
        </p:sp>
        <p:pic>
          <p:nvPicPr>
            <p:cNvPr id="157" name="Google Shape;157;p88" descr="A picture containing shape&#10;&#10;Description automatically generated"/>
            <p:cNvPicPr preferRelativeResize="0"/>
            <p:nvPr/>
          </p:nvPicPr>
          <p:blipFill rotWithShape="1">
            <a:blip r:embed="rId2">
              <a:alphaModFix/>
            </a:blip>
            <a:srcRect/>
            <a:stretch/>
          </p:blipFill>
          <p:spPr>
            <a:xfrm>
              <a:off x="34061399" y="393869"/>
              <a:ext cx="2003438" cy="690238"/>
            </a:xfrm>
            <a:prstGeom prst="rect">
              <a:avLst/>
            </a:prstGeom>
            <a:noFill/>
            <a:ln>
              <a:noFill/>
            </a:ln>
          </p:spPr>
        </p:pic>
      </p:grpSp>
    </p:spTree>
    <p:extLst>
      <p:ext uri="{BB962C8B-B14F-4D97-AF65-F5344CB8AC3E}">
        <p14:creationId xmlns:p14="http://schemas.microsoft.com/office/powerpoint/2010/main" val="110051959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2 Image">
  <p:cSld name="2 Image">
    <p:spTree>
      <p:nvGrpSpPr>
        <p:cNvPr id="1" name="Shape 158"/>
        <p:cNvGrpSpPr/>
        <p:nvPr/>
      </p:nvGrpSpPr>
      <p:grpSpPr>
        <a:xfrm>
          <a:off x="0" y="0"/>
          <a:ext cx="0" cy="0"/>
          <a:chOff x="0" y="0"/>
          <a:chExt cx="0" cy="0"/>
        </a:xfrm>
      </p:grpSpPr>
      <p:sp>
        <p:nvSpPr>
          <p:cNvPr id="159" name="Google Shape;159;p89"/>
          <p:cNvSpPr txBox="1">
            <a:spLocks noGrp="1"/>
          </p:cNvSpPr>
          <p:nvPr>
            <p:ph type="title"/>
          </p:nvPr>
        </p:nvSpPr>
        <p:spPr>
          <a:xfrm>
            <a:off x="754380" y="8147069"/>
            <a:ext cx="10034155" cy="125730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7200"/>
              <a:buFont typeface="NVIDIA Sans"/>
              <a:buNone/>
              <a:defRPr sz="3600" b="1" cap="none">
                <a:solidFill>
                  <a:schemeClr val="lt1"/>
                </a:solidFill>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0" name="Google Shape;160;p89"/>
          <p:cNvSpPr txBox="1">
            <a:spLocks noGrp="1"/>
          </p:cNvSpPr>
          <p:nvPr>
            <p:ph type="body" idx="1"/>
          </p:nvPr>
        </p:nvSpPr>
        <p:spPr>
          <a:xfrm>
            <a:off x="754380" y="9390653"/>
            <a:ext cx="10034155" cy="704088"/>
          </a:xfrm>
          <a:prstGeom prst="rect">
            <a:avLst/>
          </a:prstGeom>
          <a:noFill/>
          <a:ln>
            <a:noFill/>
          </a:ln>
        </p:spPr>
        <p:txBody>
          <a:bodyPr spcFirstLastPara="1" wrap="square" lIns="91425" tIns="45700" rIns="91425" bIns="45700" anchor="t" anchorCtr="0">
            <a:noAutofit/>
          </a:bodyPr>
          <a:lstStyle>
            <a:lvl1pPr marL="228600" marR="0" lvl="0" indent="-114300" algn="l" rtl="0">
              <a:lnSpc>
                <a:spcPct val="90000"/>
              </a:lnSpc>
              <a:spcBef>
                <a:spcPts val="0"/>
              </a:spcBef>
              <a:spcAft>
                <a:spcPts val="0"/>
              </a:spcAft>
              <a:buClr>
                <a:schemeClr val="dk2"/>
              </a:buClr>
              <a:buSzPts val="4800"/>
              <a:buFont typeface="Arial"/>
              <a:buNone/>
              <a:defRPr sz="2400">
                <a:solidFill>
                  <a:schemeClr val="dk2"/>
                </a:solidFill>
                <a:latin typeface="NVIDIA Sans"/>
                <a:ea typeface="NVIDIA Sans"/>
                <a:cs typeface="NVIDIA Sans"/>
                <a:sym typeface="NVIDIA Sans"/>
              </a:defRPr>
            </a:lvl1pPr>
            <a:lvl2pPr marL="457200" marR="0" lvl="1" indent="-114300" algn="ctr" rtl="0">
              <a:lnSpc>
                <a:spcPct val="90000"/>
              </a:lnSpc>
              <a:spcBef>
                <a:spcPts val="750"/>
              </a:spcBef>
              <a:spcAft>
                <a:spcPts val="0"/>
              </a:spcAft>
              <a:buClr>
                <a:schemeClr val="dk1"/>
              </a:buClr>
              <a:buSzPts val="4400"/>
              <a:buFont typeface="Arial"/>
              <a:buNone/>
              <a:defRPr sz="2200" b="0" i="0" u="none" strike="noStrike" cap="none">
                <a:solidFill>
                  <a:schemeClr val="dk1"/>
                </a:solidFill>
                <a:latin typeface="Trebuchet MS"/>
                <a:ea typeface="Trebuchet MS"/>
                <a:cs typeface="Trebuchet MS"/>
                <a:sym typeface="Trebuchet MS"/>
              </a:defRPr>
            </a:lvl2pPr>
            <a:lvl3pPr marL="685800" marR="0" lvl="2" indent="-114300" algn="ctr" rtl="0">
              <a:lnSpc>
                <a:spcPct val="90000"/>
              </a:lnSpc>
              <a:spcBef>
                <a:spcPts val="750"/>
              </a:spcBef>
              <a:spcAft>
                <a:spcPts val="0"/>
              </a:spcAft>
              <a:buClr>
                <a:schemeClr val="dk1"/>
              </a:buClr>
              <a:buSzPts val="4400"/>
              <a:buFont typeface="Arial"/>
              <a:buNone/>
              <a:defRPr sz="2200" b="0" i="0" u="none" strike="noStrike" cap="none">
                <a:solidFill>
                  <a:schemeClr val="dk1"/>
                </a:solidFill>
                <a:latin typeface="Trebuchet MS"/>
                <a:ea typeface="Trebuchet MS"/>
                <a:cs typeface="Trebuchet MS"/>
                <a:sym typeface="Trebuchet MS"/>
              </a:defRPr>
            </a:lvl3pPr>
            <a:lvl4pPr marL="914400" marR="0" lvl="3" indent="-114300" algn="ctr" rtl="0">
              <a:lnSpc>
                <a:spcPct val="90000"/>
              </a:lnSpc>
              <a:spcBef>
                <a:spcPts val="750"/>
              </a:spcBef>
              <a:spcAft>
                <a:spcPts val="0"/>
              </a:spcAft>
              <a:buClr>
                <a:schemeClr val="dk1"/>
              </a:buClr>
              <a:buSzPts val="4400"/>
              <a:buFont typeface="Arial"/>
              <a:buNone/>
              <a:defRPr sz="2200" b="0" i="0" u="none" strike="noStrike" cap="none">
                <a:solidFill>
                  <a:schemeClr val="dk1"/>
                </a:solidFill>
                <a:latin typeface="Trebuchet MS"/>
                <a:ea typeface="Trebuchet MS"/>
                <a:cs typeface="Trebuchet MS"/>
                <a:sym typeface="Trebuchet MS"/>
              </a:defRPr>
            </a:lvl4pPr>
            <a:lvl5pPr marL="1143000" marR="0" lvl="4" indent="-114300" algn="ctr" rtl="0">
              <a:lnSpc>
                <a:spcPct val="90000"/>
              </a:lnSpc>
              <a:spcBef>
                <a:spcPts val="750"/>
              </a:spcBef>
              <a:spcAft>
                <a:spcPts val="0"/>
              </a:spcAft>
              <a:buClr>
                <a:schemeClr val="dk1"/>
              </a:buClr>
              <a:buSzPts val="4400"/>
              <a:buFont typeface="Arial"/>
              <a:buNone/>
              <a:defRPr sz="2200" b="0"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cxnSp>
        <p:nvCxnSpPr>
          <p:cNvPr id="161" name="Google Shape;161;p89"/>
          <p:cNvCxnSpPr/>
          <p:nvPr/>
        </p:nvCxnSpPr>
        <p:spPr>
          <a:xfrm>
            <a:off x="0" y="8132064"/>
            <a:ext cx="11247120" cy="0"/>
          </a:xfrm>
          <a:prstGeom prst="straightConnector1">
            <a:avLst/>
          </a:prstGeom>
          <a:noFill/>
          <a:ln w="25400" cap="flat" cmpd="sng">
            <a:solidFill>
              <a:schemeClr val="accent5"/>
            </a:solidFill>
            <a:prstDash val="solid"/>
            <a:round/>
            <a:headEnd type="none" w="sm" len="sm"/>
            <a:tailEnd type="none" w="sm" len="sm"/>
          </a:ln>
        </p:spPr>
      </p:cxnSp>
      <p:sp>
        <p:nvSpPr>
          <p:cNvPr id="162" name="Google Shape;162;p89"/>
          <p:cNvSpPr txBox="1">
            <a:spLocks noGrp="1"/>
          </p:cNvSpPr>
          <p:nvPr>
            <p:ph type="body" idx="2"/>
          </p:nvPr>
        </p:nvSpPr>
        <p:spPr>
          <a:xfrm>
            <a:off x="9267304" y="948512"/>
            <a:ext cx="8201890" cy="375180"/>
          </a:xfrm>
          <a:prstGeom prst="rect">
            <a:avLst/>
          </a:prstGeom>
          <a:noFill/>
          <a:ln>
            <a:noFill/>
          </a:ln>
        </p:spPr>
        <p:txBody>
          <a:bodyPr spcFirstLastPara="1" wrap="square" lIns="91425" tIns="45700" rIns="91425" bIns="45700" anchor="b" anchorCtr="0">
            <a:noAutofit/>
          </a:bodyPr>
          <a:lstStyle>
            <a:lvl1pPr marL="228600" marR="0" lvl="0" indent="-114300" algn="ctr" rtl="0">
              <a:lnSpc>
                <a:spcPct val="90000"/>
              </a:lnSpc>
              <a:spcBef>
                <a:spcPts val="600"/>
              </a:spcBef>
              <a:spcAft>
                <a:spcPts val="0"/>
              </a:spcAft>
              <a:buClr>
                <a:schemeClr val="lt1"/>
              </a:buClr>
              <a:buSzPts val="4000"/>
              <a:buFont typeface="Arial"/>
              <a:buNone/>
              <a:defRPr sz="2000" b="0" cap="none">
                <a:solidFill>
                  <a:schemeClr val="lt1"/>
                </a:solidFill>
                <a:latin typeface="NVIDIA Sans"/>
                <a:ea typeface="NVIDIA Sans"/>
                <a:cs typeface="NVIDIA Sans"/>
                <a:sym typeface="NVIDIA Sans"/>
              </a:defRPr>
            </a:lvl1pPr>
            <a:lvl2pPr marL="457200" marR="0" lvl="1"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2pPr>
            <a:lvl3pPr marL="685800" marR="0" lvl="2"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3pPr>
            <a:lvl4pPr marL="914400" marR="0" lvl="3"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4pPr>
            <a:lvl5pPr marL="1143000" marR="0" lvl="4"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163" name="Google Shape;163;p89"/>
          <p:cNvSpPr txBox="1">
            <a:spLocks noGrp="1"/>
          </p:cNvSpPr>
          <p:nvPr>
            <p:ph type="body" idx="3"/>
          </p:nvPr>
        </p:nvSpPr>
        <p:spPr>
          <a:xfrm>
            <a:off x="9267304" y="1304466"/>
            <a:ext cx="8201891" cy="339877"/>
          </a:xfrm>
          <a:prstGeom prst="rect">
            <a:avLst/>
          </a:prstGeom>
          <a:noFill/>
          <a:ln>
            <a:noFill/>
          </a:ln>
        </p:spPr>
        <p:txBody>
          <a:bodyPr spcFirstLastPara="1" wrap="square" lIns="91425" tIns="45700" rIns="91425" bIns="45700" anchor="t" anchorCtr="0">
            <a:noAutofit/>
          </a:bodyPr>
          <a:lstStyle>
            <a:lvl1pPr marL="228600" marR="0" lvl="0" indent="-114300" algn="ctr" rtl="0">
              <a:lnSpc>
                <a:spcPct val="90000"/>
              </a:lnSpc>
              <a:spcBef>
                <a:spcPts val="300"/>
              </a:spcBef>
              <a:spcAft>
                <a:spcPts val="0"/>
              </a:spcAft>
              <a:buClr>
                <a:schemeClr val="lt1"/>
              </a:buClr>
              <a:buSzPts val="2800"/>
              <a:buFont typeface="Arial"/>
              <a:buNone/>
              <a:defRPr sz="1400" b="0">
                <a:solidFill>
                  <a:schemeClr val="lt1"/>
                </a:solidFill>
                <a:latin typeface="NVIDIA Sans"/>
                <a:ea typeface="NVIDIA Sans"/>
                <a:cs typeface="NVIDIA Sans"/>
                <a:sym typeface="NVIDIA Sans"/>
              </a:defRPr>
            </a:lvl1pPr>
            <a:lvl2pPr marL="457200" marR="0" lvl="1"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2pPr>
            <a:lvl3pPr marL="685800" marR="0" lvl="2"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3pPr>
            <a:lvl4pPr marL="914400" marR="0" lvl="3"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4pPr>
            <a:lvl5pPr marL="1143000" marR="0" lvl="4"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164" name="Google Shape;164;p89"/>
          <p:cNvSpPr>
            <a:spLocks noGrp="1"/>
          </p:cNvSpPr>
          <p:nvPr>
            <p:ph type="pic" idx="4"/>
          </p:nvPr>
        </p:nvSpPr>
        <p:spPr>
          <a:xfrm>
            <a:off x="818803" y="1690062"/>
            <a:ext cx="8201891" cy="5185923"/>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65" name="Google Shape;165;p89"/>
          <p:cNvSpPr txBox="1">
            <a:spLocks noGrp="1"/>
          </p:cNvSpPr>
          <p:nvPr>
            <p:ph type="body" idx="5"/>
          </p:nvPr>
        </p:nvSpPr>
        <p:spPr>
          <a:xfrm>
            <a:off x="818803" y="948512"/>
            <a:ext cx="8201890" cy="397764"/>
          </a:xfrm>
          <a:prstGeom prst="rect">
            <a:avLst/>
          </a:prstGeom>
          <a:noFill/>
          <a:ln>
            <a:noFill/>
          </a:ln>
        </p:spPr>
        <p:txBody>
          <a:bodyPr spcFirstLastPara="1" wrap="square" lIns="91425" tIns="45700" rIns="91425" bIns="45700" anchor="b" anchorCtr="0">
            <a:noAutofit/>
          </a:bodyPr>
          <a:lstStyle>
            <a:lvl1pPr marL="228600" marR="0" lvl="0" indent="-114300" algn="ctr" rtl="0">
              <a:lnSpc>
                <a:spcPct val="90000"/>
              </a:lnSpc>
              <a:spcBef>
                <a:spcPts val="600"/>
              </a:spcBef>
              <a:spcAft>
                <a:spcPts val="0"/>
              </a:spcAft>
              <a:buClr>
                <a:schemeClr val="lt1"/>
              </a:buClr>
              <a:buSzPts val="4000"/>
              <a:buFont typeface="Arial"/>
              <a:buNone/>
              <a:defRPr sz="2000" b="0" cap="none">
                <a:solidFill>
                  <a:schemeClr val="lt1"/>
                </a:solidFill>
                <a:latin typeface="NVIDIA Sans"/>
                <a:ea typeface="NVIDIA Sans"/>
                <a:cs typeface="NVIDIA Sans"/>
                <a:sym typeface="NVIDIA Sans"/>
              </a:defRPr>
            </a:lvl1pPr>
            <a:lvl2pPr marL="457200" marR="0" lvl="1"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2pPr>
            <a:lvl3pPr marL="685800" marR="0" lvl="2"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3pPr>
            <a:lvl4pPr marL="914400" marR="0" lvl="3"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4pPr>
            <a:lvl5pPr marL="1143000" marR="0" lvl="4"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166" name="Google Shape;166;p89"/>
          <p:cNvSpPr>
            <a:spLocks noGrp="1"/>
          </p:cNvSpPr>
          <p:nvPr>
            <p:ph type="pic" idx="6"/>
          </p:nvPr>
        </p:nvSpPr>
        <p:spPr>
          <a:xfrm>
            <a:off x="9267304" y="1690062"/>
            <a:ext cx="8201893" cy="5185923"/>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67" name="Google Shape;167;p89"/>
          <p:cNvSpPr txBox="1">
            <a:spLocks noGrp="1"/>
          </p:cNvSpPr>
          <p:nvPr>
            <p:ph type="body" idx="7"/>
          </p:nvPr>
        </p:nvSpPr>
        <p:spPr>
          <a:xfrm>
            <a:off x="818803" y="1304465"/>
            <a:ext cx="8201891" cy="339878"/>
          </a:xfrm>
          <a:prstGeom prst="rect">
            <a:avLst/>
          </a:prstGeom>
          <a:noFill/>
          <a:ln>
            <a:noFill/>
          </a:ln>
        </p:spPr>
        <p:txBody>
          <a:bodyPr spcFirstLastPara="1" wrap="square" lIns="91425" tIns="45700" rIns="91425" bIns="45700" anchor="t" anchorCtr="0">
            <a:noAutofit/>
          </a:bodyPr>
          <a:lstStyle>
            <a:lvl1pPr marL="228600" marR="0" lvl="0" indent="-114300" algn="ctr" rtl="0">
              <a:lnSpc>
                <a:spcPct val="90000"/>
              </a:lnSpc>
              <a:spcBef>
                <a:spcPts val="300"/>
              </a:spcBef>
              <a:spcAft>
                <a:spcPts val="0"/>
              </a:spcAft>
              <a:buClr>
                <a:schemeClr val="lt1"/>
              </a:buClr>
              <a:buSzPts val="2800"/>
              <a:buFont typeface="Arial"/>
              <a:buNone/>
              <a:defRPr sz="1400" b="0">
                <a:solidFill>
                  <a:schemeClr val="lt1"/>
                </a:solidFill>
                <a:latin typeface="NVIDIA Sans"/>
                <a:ea typeface="NVIDIA Sans"/>
                <a:cs typeface="NVIDIA Sans"/>
                <a:sym typeface="NVIDIA Sans"/>
              </a:defRPr>
            </a:lvl1pPr>
            <a:lvl2pPr marL="457200" marR="0" lvl="1"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2pPr>
            <a:lvl3pPr marL="685800" marR="0" lvl="2"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3pPr>
            <a:lvl4pPr marL="914400" marR="0" lvl="3"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4pPr>
            <a:lvl5pPr marL="1143000" marR="0" lvl="4"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168" name="Google Shape;168;p89"/>
          <p:cNvSpPr/>
          <p:nvPr/>
        </p:nvSpPr>
        <p:spPr>
          <a:xfrm>
            <a:off x="16758745" y="9553904"/>
            <a:ext cx="1529255" cy="733097"/>
          </a:xfrm>
          <a:prstGeom prst="rect">
            <a:avLst/>
          </a:prstGeom>
          <a:solidFill>
            <a:schemeClr val="dk1"/>
          </a:solidFill>
          <a:ln>
            <a:noFill/>
          </a:ln>
        </p:spPr>
        <p:txBody>
          <a:bodyPr spcFirstLastPara="1" wrap="square" lIns="45713" tIns="22850" rIns="45713" bIns="22850" anchor="ctr" anchorCtr="0">
            <a:noAutofit/>
          </a:bodyPr>
          <a:lstStyle/>
          <a:p>
            <a:pPr marL="0" marR="0" lvl="0" indent="0" algn="ctr" rtl="0">
              <a:lnSpc>
                <a:spcPct val="90000"/>
              </a:lnSpc>
              <a:spcBef>
                <a:spcPts val="0"/>
              </a:spcBef>
              <a:spcAft>
                <a:spcPts val="0"/>
              </a:spcAft>
              <a:buNone/>
            </a:pPr>
            <a:endParaRPr sz="2000">
              <a:solidFill>
                <a:schemeClr val="dk1"/>
              </a:solidFill>
              <a:latin typeface="Trebuchet MS"/>
              <a:ea typeface="Trebuchet MS"/>
              <a:cs typeface="Trebuchet MS"/>
              <a:sym typeface="Trebuchet MS"/>
            </a:endParaRPr>
          </a:p>
        </p:txBody>
      </p:sp>
      <p:grpSp>
        <p:nvGrpSpPr>
          <p:cNvPr id="169" name="Google Shape;169;p89"/>
          <p:cNvGrpSpPr/>
          <p:nvPr/>
        </p:nvGrpSpPr>
        <p:grpSpPr>
          <a:xfrm>
            <a:off x="17030700" y="0"/>
            <a:ext cx="1257301" cy="542054"/>
            <a:chOff x="34061399" y="0"/>
            <a:chExt cx="2514601" cy="1084107"/>
          </a:xfrm>
        </p:grpSpPr>
        <p:sp>
          <p:nvSpPr>
            <p:cNvPr id="170" name="Google Shape;170;p89"/>
            <p:cNvSpPr/>
            <p:nvPr/>
          </p:nvSpPr>
          <p:spPr>
            <a:xfrm>
              <a:off x="36420552" y="0"/>
              <a:ext cx="155448" cy="889671"/>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2000">
                <a:solidFill>
                  <a:schemeClr val="dk1"/>
                </a:solidFill>
                <a:latin typeface="Trebuchet MS"/>
                <a:ea typeface="Trebuchet MS"/>
                <a:cs typeface="Trebuchet MS"/>
                <a:sym typeface="Trebuchet MS"/>
              </a:endParaRPr>
            </a:p>
          </p:txBody>
        </p:sp>
        <p:pic>
          <p:nvPicPr>
            <p:cNvPr id="171" name="Google Shape;171;p89" descr="A picture containing shape&#10;&#10;Description automatically generated"/>
            <p:cNvPicPr preferRelativeResize="0"/>
            <p:nvPr/>
          </p:nvPicPr>
          <p:blipFill rotWithShape="1">
            <a:blip r:embed="rId2">
              <a:alphaModFix/>
            </a:blip>
            <a:srcRect/>
            <a:stretch/>
          </p:blipFill>
          <p:spPr>
            <a:xfrm>
              <a:off x="34061399" y="393869"/>
              <a:ext cx="2003438" cy="690238"/>
            </a:xfrm>
            <a:prstGeom prst="rect">
              <a:avLst/>
            </a:prstGeom>
            <a:noFill/>
            <a:ln>
              <a:noFill/>
            </a:ln>
          </p:spPr>
        </p:pic>
      </p:grpSp>
    </p:spTree>
    <p:extLst>
      <p:ext uri="{BB962C8B-B14F-4D97-AF65-F5344CB8AC3E}">
        <p14:creationId xmlns:p14="http://schemas.microsoft.com/office/powerpoint/2010/main" val="119148870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2 Image Layout with Bullets">
  <p:cSld name="2 Image Layout with Bullets">
    <p:spTree>
      <p:nvGrpSpPr>
        <p:cNvPr id="1" name="Shape 172"/>
        <p:cNvGrpSpPr/>
        <p:nvPr/>
      </p:nvGrpSpPr>
      <p:grpSpPr>
        <a:xfrm>
          <a:off x="0" y="0"/>
          <a:ext cx="0" cy="0"/>
          <a:chOff x="0" y="0"/>
          <a:chExt cx="0" cy="0"/>
        </a:xfrm>
      </p:grpSpPr>
      <p:sp>
        <p:nvSpPr>
          <p:cNvPr id="173" name="Google Shape;173;p90"/>
          <p:cNvSpPr>
            <a:spLocks noGrp="1"/>
          </p:cNvSpPr>
          <p:nvPr>
            <p:ph type="pic" idx="2"/>
          </p:nvPr>
        </p:nvSpPr>
        <p:spPr>
          <a:xfrm>
            <a:off x="9267304" y="1690062"/>
            <a:ext cx="3977640" cy="5185923"/>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74" name="Google Shape;174;p90"/>
          <p:cNvSpPr txBox="1">
            <a:spLocks noGrp="1"/>
          </p:cNvSpPr>
          <p:nvPr>
            <p:ph type="body" idx="1"/>
          </p:nvPr>
        </p:nvSpPr>
        <p:spPr>
          <a:xfrm>
            <a:off x="9267304" y="948512"/>
            <a:ext cx="3977640" cy="397764"/>
          </a:xfrm>
          <a:prstGeom prst="rect">
            <a:avLst/>
          </a:prstGeom>
          <a:noFill/>
          <a:ln>
            <a:noFill/>
          </a:ln>
        </p:spPr>
        <p:txBody>
          <a:bodyPr spcFirstLastPara="1" wrap="square" lIns="91425" tIns="45700" rIns="91425" bIns="45700" anchor="b" anchorCtr="0">
            <a:noAutofit/>
          </a:bodyPr>
          <a:lstStyle>
            <a:lvl1pPr marL="228600" marR="0" lvl="0" indent="-114300" algn="ctr" rtl="0">
              <a:lnSpc>
                <a:spcPct val="90000"/>
              </a:lnSpc>
              <a:spcBef>
                <a:spcPts val="1500"/>
              </a:spcBef>
              <a:spcAft>
                <a:spcPts val="0"/>
              </a:spcAft>
              <a:buClr>
                <a:schemeClr val="lt1"/>
              </a:buClr>
              <a:buSzPts val="4000"/>
              <a:buFont typeface="Arial"/>
              <a:buNone/>
              <a:defRPr sz="2000">
                <a:solidFill>
                  <a:schemeClr val="lt1"/>
                </a:solidFill>
                <a:latin typeface="NVIDIA Sans"/>
                <a:ea typeface="NVIDIA Sans"/>
                <a:cs typeface="NVIDIA Sans"/>
                <a:sym typeface="NVIDIA Sans"/>
              </a:defRPr>
            </a:lvl1pPr>
            <a:lvl2pPr marL="457200" marR="0" lvl="1" indent="-342900" algn="l" rtl="0">
              <a:lnSpc>
                <a:spcPct val="90000"/>
              </a:lnSpc>
              <a:spcBef>
                <a:spcPts val="750"/>
              </a:spcBef>
              <a:spcAft>
                <a:spcPts val="0"/>
              </a:spcAft>
              <a:buClr>
                <a:schemeClr val="dk1"/>
              </a:buClr>
              <a:buSzPts val="7200"/>
              <a:buFont typeface="Arial"/>
              <a:buChar char="•"/>
              <a:defRPr sz="3600" b="0" i="0" u="none" strike="noStrike" cap="none">
                <a:solidFill>
                  <a:schemeClr val="dk1"/>
                </a:solidFill>
                <a:latin typeface="NVIDIA Sans"/>
                <a:ea typeface="NVIDIA Sans"/>
                <a:cs typeface="NVIDIA Sans"/>
                <a:sym typeface="NVIDIA Sans"/>
              </a:defRPr>
            </a:lvl2pPr>
            <a:lvl3pPr marL="685800" marR="0" lvl="2" indent="-304800" algn="l" rtl="0">
              <a:lnSpc>
                <a:spcPct val="90000"/>
              </a:lnSpc>
              <a:spcBef>
                <a:spcPts val="750"/>
              </a:spcBef>
              <a:spcAft>
                <a:spcPts val="0"/>
              </a:spcAft>
              <a:buClr>
                <a:schemeClr val="dk1"/>
              </a:buClr>
              <a:buSzPts val="6000"/>
              <a:buFont typeface="Arial"/>
              <a:buChar char="•"/>
              <a:defRPr sz="3000" b="0" i="0" u="none" strike="noStrike" cap="none">
                <a:solidFill>
                  <a:schemeClr val="dk1"/>
                </a:solidFill>
                <a:latin typeface="NVIDIA Sans"/>
                <a:ea typeface="NVIDIA Sans"/>
                <a:cs typeface="NVIDIA Sans"/>
                <a:sym typeface="NVIDIA Sans"/>
              </a:defRPr>
            </a:lvl3pPr>
            <a:lvl4pPr marL="914400" marR="0" lvl="3"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4pPr>
            <a:lvl5pPr marL="1143000" marR="0" lvl="4"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175" name="Google Shape;175;p90"/>
          <p:cNvSpPr txBox="1">
            <a:spLocks noGrp="1"/>
          </p:cNvSpPr>
          <p:nvPr>
            <p:ph type="body" idx="3"/>
          </p:nvPr>
        </p:nvSpPr>
        <p:spPr>
          <a:xfrm>
            <a:off x="9267303" y="1304465"/>
            <a:ext cx="3977640" cy="339878"/>
          </a:xfrm>
          <a:prstGeom prst="rect">
            <a:avLst/>
          </a:prstGeom>
          <a:noFill/>
          <a:ln>
            <a:noFill/>
          </a:ln>
        </p:spPr>
        <p:txBody>
          <a:bodyPr spcFirstLastPara="1" wrap="square" lIns="91425" tIns="45700" rIns="91425" bIns="45700" anchor="t" anchorCtr="0">
            <a:noAutofit/>
          </a:bodyPr>
          <a:lstStyle>
            <a:lvl1pPr marL="228600" marR="0" lvl="0" indent="-114300" algn="ctr" rtl="0">
              <a:lnSpc>
                <a:spcPct val="90000"/>
              </a:lnSpc>
              <a:spcBef>
                <a:spcPts val="1500"/>
              </a:spcBef>
              <a:spcAft>
                <a:spcPts val="0"/>
              </a:spcAft>
              <a:buClr>
                <a:schemeClr val="lt1"/>
              </a:buClr>
              <a:buSzPts val="2800"/>
              <a:buFont typeface="Arial"/>
              <a:buNone/>
              <a:defRPr sz="1400">
                <a:solidFill>
                  <a:schemeClr val="lt1"/>
                </a:solidFill>
                <a:latin typeface="NVIDIA Sans"/>
                <a:ea typeface="NVIDIA Sans"/>
                <a:cs typeface="NVIDIA Sans"/>
                <a:sym typeface="NVIDIA Sans"/>
              </a:defRPr>
            </a:lvl1pPr>
            <a:lvl2pPr marL="457200" marR="0" lvl="1" indent="-342900" algn="l" rtl="0">
              <a:lnSpc>
                <a:spcPct val="90000"/>
              </a:lnSpc>
              <a:spcBef>
                <a:spcPts val="750"/>
              </a:spcBef>
              <a:spcAft>
                <a:spcPts val="0"/>
              </a:spcAft>
              <a:buClr>
                <a:schemeClr val="dk1"/>
              </a:buClr>
              <a:buSzPts val="7200"/>
              <a:buFont typeface="Arial"/>
              <a:buChar char="•"/>
              <a:defRPr sz="3600" b="0" i="0" u="none" strike="noStrike" cap="none">
                <a:solidFill>
                  <a:schemeClr val="dk1"/>
                </a:solidFill>
                <a:latin typeface="NVIDIA Sans"/>
                <a:ea typeface="NVIDIA Sans"/>
                <a:cs typeface="NVIDIA Sans"/>
                <a:sym typeface="NVIDIA Sans"/>
              </a:defRPr>
            </a:lvl2pPr>
            <a:lvl3pPr marL="685800" marR="0" lvl="2" indent="-304800" algn="l" rtl="0">
              <a:lnSpc>
                <a:spcPct val="90000"/>
              </a:lnSpc>
              <a:spcBef>
                <a:spcPts val="750"/>
              </a:spcBef>
              <a:spcAft>
                <a:spcPts val="0"/>
              </a:spcAft>
              <a:buClr>
                <a:schemeClr val="dk1"/>
              </a:buClr>
              <a:buSzPts val="6000"/>
              <a:buFont typeface="Arial"/>
              <a:buChar char="•"/>
              <a:defRPr sz="3000" b="0" i="0" u="none" strike="noStrike" cap="none">
                <a:solidFill>
                  <a:schemeClr val="dk1"/>
                </a:solidFill>
                <a:latin typeface="NVIDIA Sans"/>
                <a:ea typeface="NVIDIA Sans"/>
                <a:cs typeface="NVIDIA Sans"/>
                <a:sym typeface="NVIDIA Sans"/>
              </a:defRPr>
            </a:lvl3pPr>
            <a:lvl4pPr marL="914400" marR="0" lvl="3"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4pPr>
            <a:lvl5pPr marL="1143000" marR="0" lvl="4"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176" name="Google Shape;176;p90"/>
          <p:cNvSpPr txBox="1">
            <a:spLocks noGrp="1"/>
          </p:cNvSpPr>
          <p:nvPr>
            <p:ph type="body" idx="4"/>
          </p:nvPr>
        </p:nvSpPr>
        <p:spPr>
          <a:xfrm>
            <a:off x="13581189" y="2323072"/>
            <a:ext cx="3825575" cy="3939762"/>
          </a:xfrm>
          <a:prstGeom prst="rect">
            <a:avLst/>
          </a:prstGeom>
          <a:noFill/>
          <a:ln>
            <a:noFill/>
          </a:ln>
        </p:spPr>
        <p:txBody>
          <a:bodyPr spcFirstLastPara="1" wrap="square" lIns="91425" tIns="45700" rIns="91425" bIns="45700" anchor="ctr" anchorCtr="0">
            <a:noAutofit/>
          </a:bodyPr>
          <a:lstStyle>
            <a:lvl1pPr marL="228600" marR="0" lvl="0" indent="-254000" algn="l" rtl="0">
              <a:lnSpc>
                <a:spcPct val="90000"/>
              </a:lnSpc>
              <a:spcBef>
                <a:spcPts val="1500"/>
              </a:spcBef>
              <a:spcAft>
                <a:spcPts val="0"/>
              </a:spcAft>
              <a:buClr>
                <a:schemeClr val="dk2"/>
              </a:buClr>
              <a:buSzPts val="4400"/>
              <a:buFont typeface="Arial"/>
              <a:buChar char="•"/>
              <a:defRPr sz="2200">
                <a:solidFill>
                  <a:schemeClr val="lt1"/>
                </a:solidFill>
                <a:latin typeface="NVIDIA Sans"/>
                <a:ea typeface="NVIDIA Sans"/>
                <a:cs typeface="NVIDIA Sans"/>
                <a:sym typeface="NVIDIA Sans"/>
              </a:defRPr>
            </a:lvl1pPr>
            <a:lvl2pPr marL="457200" marR="0" lvl="1" indent="-342900" algn="l" rtl="0">
              <a:lnSpc>
                <a:spcPct val="90000"/>
              </a:lnSpc>
              <a:spcBef>
                <a:spcPts val="750"/>
              </a:spcBef>
              <a:spcAft>
                <a:spcPts val="0"/>
              </a:spcAft>
              <a:buClr>
                <a:schemeClr val="dk1"/>
              </a:buClr>
              <a:buSzPts val="7200"/>
              <a:buFont typeface="Arial"/>
              <a:buChar char="•"/>
              <a:defRPr sz="3600" b="0" i="0" u="none" strike="noStrike" cap="none">
                <a:solidFill>
                  <a:schemeClr val="dk1"/>
                </a:solidFill>
                <a:latin typeface="NVIDIA Sans"/>
                <a:ea typeface="NVIDIA Sans"/>
                <a:cs typeface="NVIDIA Sans"/>
                <a:sym typeface="NVIDIA Sans"/>
              </a:defRPr>
            </a:lvl2pPr>
            <a:lvl3pPr marL="685800" marR="0" lvl="2" indent="-304800" algn="l" rtl="0">
              <a:lnSpc>
                <a:spcPct val="90000"/>
              </a:lnSpc>
              <a:spcBef>
                <a:spcPts val="750"/>
              </a:spcBef>
              <a:spcAft>
                <a:spcPts val="0"/>
              </a:spcAft>
              <a:buClr>
                <a:schemeClr val="dk1"/>
              </a:buClr>
              <a:buSzPts val="6000"/>
              <a:buFont typeface="Arial"/>
              <a:buChar char="•"/>
              <a:defRPr sz="3000" b="0" i="0" u="none" strike="noStrike" cap="none">
                <a:solidFill>
                  <a:schemeClr val="dk1"/>
                </a:solidFill>
                <a:latin typeface="NVIDIA Sans"/>
                <a:ea typeface="NVIDIA Sans"/>
                <a:cs typeface="NVIDIA Sans"/>
                <a:sym typeface="NVIDIA Sans"/>
              </a:defRPr>
            </a:lvl3pPr>
            <a:lvl4pPr marL="914400" marR="0" lvl="3"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4pPr>
            <a:lvl5pPr marL="1143000" marR="0" lvl="4"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177" name="Google Shape;177;p90"/>
          <p:cNvSpPr>
            <a:spLocks noGrp="1"/>
          </p:cNvSpPr>
          <p:nvPr>
            <p:ph type="pic" idx="5"/>
          </p:nvPr>
        </p:nvSpPr>
        <p:spPr>
          <a:xfrm>
            <a:off x="818803" y="1690062"/>
            <a:ext cx="3977640" cy="5185923"/>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78" name="Google Shape;178;p90"/>
          <p:cNvSpPr txBox="1">
            <a:spLocks noGrp="1"/>
          </p:cNvSpPr>
          <p:nvPr>
            <p:ph type="title"/>
          </p:nvPr>
        </p:nvSpPr>
        <p:spPr>
          <a:xfrm>
            <a:off x="754380" y="8147069"/>
            <a:ext cx="10034155" cy="125730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7200"/>
              <a:buFont typeface="NVIDIA Sans"/>
              <a:buNone/>
              <a:defRPr sz="3600" b="1" cap="none">
                <a:solidFill>
                  <a:schemeClr val="lt1"/>
                </a:solidFill>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9" name="Google Shape;179;p90"/>
          <p:cNvSpPr txBox="1">
            <a:spLocks noGrp="1"/>
          </p:cNvSpPr>
          <p:nvPr>
            <p:ph type="body" idx="6"/>
          </p:nvPr>
        </p:nvSpPr>
        <p:spPr>
          <a:xfrm>
            <a:off x="754380" y="9390653"/>
            <a:ext cx="10034155" cy="704088"/>
          </a:xfrm>
          <a:prstGeom prst="rect">
            <a:avLst/>
          </a:prstGeom>
          <a:noFill/>
          <a:ln>
            <a:noFill/>
          </a:ln>
        </p:spPr>
        <p:txBody>
          <a:bodyPr spcFirstLastPara="1" wrap="square" lIns="91425" tIns="45700" rIns="91425" bIns="45700" anchor="t" anchorCtr="0">
            <a:noAutofit/>
          </a:bodyPr>
          <a:lstStyle>
            <a:lvl1pPr marL="228600" marR="0" lvl="0" indent="-114300" algn="l" rtl="0">
              <a:lnSpc>
                <a:spcPct val="90000"/>
              </a:lnSpc>
              <a:spcBef>
                <a:spcPts val="0"/>
              </a:spcBef>
              <a:spcAft>
                <a:spcPts val="0"/>
              </a:spcAft>
              <a:buClr>
                <a:schemeClr val="dk2"/>
              </a:buClr>
              <a:buSzPts val="4800"/>
              <a:buFont typeface="Arial"/>
              <a:buNone/>
              <a:defRPr sz="2400">
                <a:solidFill>
                  <a:schemeClr val="dk2"/>
                </a:solidFill>
                <a:latin typeface="NVIDIA Sans"/>
                <a:ea typeface="NVIDIA Sans"/>
                <a:cs typeface="NVIDIA Sans"/>
                <a:sym typeface="NVIDIA Sans"/>
              </a:defRPr>
            </a:lvl1pPr>
            <a:lvl2pPr marL="457200" marR="0" lvl="1" indent="-114300" algn="ctr" rtl="0">
              <a:lnSpc>
                <a:spcPct val="90000"/>
              </a:lnSpc>
              <a:spcBef>
                <a:spcPts val="750"/>
              </a:spcBef>
              <a:spcAft>
                <a:spcPts val="0"/>
              </a:spcAft>
              <a:buClr>
                <a:schemeClr val="dk1"/>
              </a:buClr>
              <a:buSzPts val="4400"/>
              <a:buFont typeface="Arial"/>
              <a:buNone/>
              <a:defRPr sz="2200" b="0" i="0" u="none" strike="noStrike" cap="none">
                <a:solidFill>
                  <a:schemeClr val="dk1"/>
                </a:solidFill>
                <a:latin typeface="Trebuchet MS"/>
                <a:ea typeface="Trebuchet MS"/>
                <a:cs typeface="Trebuchet MS"/>
                <a:sym typeface="Trebuchet MS"/>
              </a:defRPr>
            </a:lvl2pPr>
            <a:lvl3pPr marL="685800" marR="0" lvl="2" indent="-114300" algn="ctr" rtl="0">
              <a:lnSpc>
                <a:spcPct val="90000"/>
              </a:lnSpc>
              <a:spcBef>
                <a:spcPts val="750"/>
              </a:spcBef>
              <a:spcAft>
                <a:spcPts val="0"/>
              </a:spcAft>
              <a:buClr>
                <a:schemeClr val="dk1"/>
              </a:buClr>
              <a:buSzPts val="4400"/>
              <a:buFont typeface="Arial"/>
              <a:buNone/>
              <a:defRPr sz="2200" b="0" i="0" u="none" strike="noStrike" cap="none">
                <a:solidFill>
                  <a:schemeClr val="dk1"/>
                </a:solidFill>
                <a:latin typeface="Trebuchet MS"/>
                <a:ea typeface="Trebuchet MS"/>
                <a:cs typeface="Trebuchet MS"/>
                <a:sym typeface="Trebuchet MS"/>
              </a:defRPr>
            </a:lvl3pPr>
            <a:lvl4pPr marL="914400" marR="0" lvl="3" indent="-114300" algn="ctr" rtl="0">
              <a:lnSpc>
                <a:spcPct val="90000"/>
              </a:lnSpc>
              <a:spcBef>
                <a:spcPts val="750"/>
              </a:spcBef>
              <a:spcAft>
                <a:spcPts val="0"/>
              </a:spcAft>
              <a:buClr>
                <a:schemeClr val="dk1"/>
              </a:buClr>
              <a:buSzPts val="4400"/>
              <a:buFont typeface="Arial"/>
              <a:buNone/>
              <a:defRPr sz="2200" b="0" i="0" u="none" strike="noStrike" cap="none">
                <a:solidFill>
                  <a:schemeClr val="dk1"/>
                </a:solidFill>
                <a:latin typeface="Trebuchet MS"/>
                <a:ea typeface="Trebuchet MS"/>
                <a:cs typeface="Trebuchet MS"/>
                <a:sym typeface="Trebuchet MS"/>
              </a:defRPr>
            </a:lvl4pPr>
            <a:lvl5pPr marL="1143000" marR="0" lvl="4" indent="-114300" algn="ctr" rtl="0">
              <a:lnSpc>
                <a:spcPct val="90000"/>
              </a:lnSpc>
              <a:spcBef>
                <a:spcPts val="750"/>
              </a:spcBef>
              <a:spcAft>
                <a:spcPts val="0"/>
              </a:spcAft>
              <a:buClr>
                <a:schemeClr val="dk1"/>
              </a:buClr>
              <a:buSzPts val="4400"/>
              <a:buFont typeface="Arial"/>
              <a:buNone/>
              <a:defRPr sz="2200" b="0"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cxnSp>
        <p:nvCxnSpPr>
          <p:cNvPr id="180" name="Google Shape;180;p90"/>
          <p:cNvCxnSpPr/>
          <p:nvPr/>
        </p:nvCxnSpPr>
        <p:spPr>
          <a:xfrm>
            <a:off x="0" y="8132064"/>
            <a:ext cx="11247120" cy="0"/>
          </a:xfrm>
          <a:prstGeom prst="straightConnector1">
            <a:avLst/>
          </a:prstGeom>
          <a:noFill/>
          <a:ln w="25400" cap="flat" cmpd="sng">
            <a:solidFill>
              <a:schemeClr val="accent5"/>
            </a:solidFill>
            <a:prstDash val="solid"/>
            <a:round/>
            <a:headEnd type="none" w="sm" len="sm"/>
            <a:tailEnd type="none" w="sm" len="sm"/>
          </a:ln>
        </p:spPr>
      </p:cxnSp>
      <p:sp>
        <p:nvSpPr>
          <p:cNvPr id="181" name="Google Shape;181;p90"/>
          <p:cNvSpPr/>
          <p:nvPr/>
        </p:nvSpPr>
        <p:spPr>
          <a:xfrm>
            <a:off x="16758745" y="9553904"/>
            <a:ext cx="1529255" cy="733097"/>
          </a:xfrm>
          <a:prstGeom prst="rect">
            <a:avLst/>
          </a:prstGeom>
          <a:solidFill>
            <a:schemeClr val="dk1"/>
          </a:solidFill>
          <a:ln>
            <a:noFill/>
          </a:ln>
        </p:spPr>
        <p:txBody>
          <a:bodyPr spcFirstLastPara="1" wrap="square" lIns="45713" tIns="22850" rIns="45713" bIns="22850" anchor="ctr" anchorCtr="0">
            <a:noAutofit/>
          </a:bodyPr>
          <a:lstStyle/>
          <a:p>
            <a:pPr marL="0" marR="0" lvl="0" indent="0" algn="ctr" rtl="0">
              <a:lnSpc>
                <a:spcPct val="90000"/>
              </a:lnSpc>
              <a:spcBef>
                <a:spcPts val="0"/>
              </a:spcBef>
              <a:spcAft>
                <a:spcPts val="0"/>
              </a:spcAft>
              <a:buNone/>
            </a:pPr>
            <a:endParaRPr sz="2000">
              <a:solidFill>
                <a:schemeClr val="dk1"/>
              </a:solidFill>
              <a:latin typeface="Trebuchet MS"/>
              <a:ea typeface="Trebuchet MS"/>
              <a:cs typeface="Trebuchet MS"/>
              <a:sym typeface="Trebuchet MS"/>
            </a:endParaRPr>
          </a:p>
        </p:txBody>
      </p:sp>
      <p:grpSp>
        <p:nvGrpSpPr>
          <p:cNvPr id="182" name="Google Shape;182;p90"/>
          <p:cNvGrpSpPr/>
          <p:nvPr/>
        </p:nvGrpSpPr>
        <p:grpSpPr>
          <a:xfrm>
            <a:off x="17030700" y="0"/>
            <a:ext cx="1257301" cy="542054"/>
            <a:chOff x="34061399" y="0"/>
            <a:chExt cx="2514601" cy="1084107"/>
          </a:xfrm>
        </p:grpSpPr>
        <p:sp>
          <p:nvSpPr>
            <p:cNvPr id="183" name="Google Shape;183;p90"/>
            <p:cNvSpPr/>
            <p:nvPr/>
          </p:nvSpPr>
          <p:spPr>
            <a:xfrm>
              <a:off x="36420552" y="0"/>
              <a:ext cx="155448" cy="889671"/>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2000">
                <a:solidFill>
                  <a:schemeClr val="dk1"/>
                </a:solidFill>
                <a:latin typeface="Trebuchet MS"/>
                <a:ea typeface="Trebuchet MS"/>
                <a:cs typeface="Trebuchet MS"/>
                <a:sym typeface="Trebuchet MS"/>
              </a:endParaRPr>
            </a:p>
          </p:txBody>
        </p:sp>
        <p:pic>
          <p:nvPicPr>
            <p:cNvPr id="184" name="Google Shape;184;p90" descr="A picture containing shape&#10;&#10;Description automatically generated"/>
            <p:cNvPicPr preferRelativeResize="0"/>
            <p:nvPr/>
          </p:nvPicPr>
          <p:blipFill rotWithShape="1">
            <a:blip r:embed="rId2">
              <a:alphaModFix/>
            </a:blip>
            <a:srcRect/>
            <a:stretch/>
          </p:blipFill>
          <p:spPr>
            <a:xfrm>
              <a:off x="34061399" y="393869"/>
              <a:ext cx="2003438" cy="690238"/>
            </a:xfrm>
            <a:prstGeom prst="rect">
              <a:avLst/>
            </a:prstGeom>
            <a:noFill/>
            <a:ln>
              <a:noFill/>
            </a:ln>
          </p:spPr>
        </p:pic>
      </p:grpSp>
      <p:sp>
        <p:nvSpPr>
          <p:cNvPr id="185" name="Google Shape;185;p90"/>
          <p:cNvSpPr txBox="1">
            <a:spLocks noGrp="1"/>
          </p:cNvSpPr>
          <p:nvPr>
            <p:ph type="body" idx="7"/>
          </p:nvPr>
        </p:nvSpPr>
        <p:spPr>
          <a:xfrm>
            <a:off x="818803" y="948512"/>
            <a:ext cx="3977640" cy="397764"/>
          </a:xfrm>
          <a:prstGeom prst="rect">
            <a:avLst/>
          </a:prstGeom>
          <a:noFill/>
          <a:ln>
            <a:noFill/>
          </a:ln>
        </p:spPr>
        <p:txBody>
          <a:bodyPr spcFirstLastPara="1" wrap="square" lIns="91425" tIns="45700" rIns="91425" bIns="45700" anchor="b" anchorCtr="0">
            <a:noAutofit/>
          </a:bodyPr>
          <a:lstStyle>
            <a:lvl1pPr marL="228600" marR="0" lvl="0" indent="-114300" algn="ctr" rtl="0">
              <a:lnSpc>
                <a:spcPct val="90000"/>
              </a:lnSpc>
              <a:spcBef>
                <a:spcPts val="1500"/>
              </a:spcBef>
              <a:spcAft>
                <a:spcPts val="0"/>
              </a:spcAft>
              <a:buClr>
                <a:schemeClr val="lt1"/>
              </a:buClr>
              <a:buSzPts val="4000"/>
              <a:buFont typeface="Arial"/>
              <a:buNone/>
              <a:defRPr sz="2000">
                <a:solidFill>
                  <a:schemeClr val="lt1"/>
                </a:solidFill>
                <a:latin typeface="NVIDIA Sans"/>
                <a:ea typeface="NVIDIA Sans"/>
                <a:cs typeface="NVIDIA Sans"/>
                <a:sym typeface="NVIDIA Sans"/>
              </a:defRPr>
            </a:lvl1pPr>
            <a:lvl2pPr marL="457200" marR="0" lvl="1" indent="-342900" algn="l" rtl="0">
              <a:lnSpc>
                <a:spcPct val="90000"/>
              </a:lnSpc>
              <a:spcBef>
                <a:spcPts val="750"/>
              </a:spcBef>
              <a:spcAft>
                <a:spcPts val="0"/>
              </a:spcAft>
              <a:buClr>
                <a:schemeClr val="dk1"/>
              </a:buClr>
              <a:buSzPts val="7200"/>
              <a:buFont typeface="Arial"/>
              <a:buChar char="•"/>
              <a:defRPr sz="3600" b="0" i="0" u="none" strike="noStrike" cap="none">
                <a:solidFill>
                  <a:schemeClr val="dk1"/>
                </a:solidFill>
                <a:latin typeface="NVIDIA Sans"/>
                <a:ea typeface="NVIDIA Sans"/>
                <a:cs typeface="NVIDIA Sans"/>
                <a:sym typeface="NVIDIA Sans"/>
              </a:defRPr>
            </a:lvl2pPr>
            <a:lvl3pPr marL="685800" marR="0" lvl="2" indent="-304800" algn="l" rtl="0">
              <a:lnSpc>
                <a:spcPct val="90000"/>
              </a:lnSpc>
              <a:spcBef>
                <a:spcPts val="750"/>
              </a:spcBef>
              <a:spcAft>
                <a:spcPts val="0"/>
              </a:spcAft>
              <a:buClr>
                <a:schemeClr val="dk1"/>
              </a:buClr>
              <a:buSzPts val="6000"/>
              <a:buFont typeface="Arial"/>
              <a:buChar char="•"/>
              <a:defRPr sz="3000" b="0" i="0" u="none" strike="noStrike" cap="none">
                <a:solidFill>
                  <a:schemeClr val="dk1"/>
                </a:solidFill>
                <a:latin typeface="NVIDIA Sans"/>
                <a:ea typeface="NVIDIA Sans"/>
                <a:cs typeface="NVIDIA Sans"/>
                <a:sym typeface="NVIDIA Sans"/>
              </a:defRPr>
            </a:lvl3pPr>
            <a:lvl4pPr marL="914400" marR="0" lvl="3"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4pPr>
            <a:lvl5pPr marL="1143000" marR="0" lvl="4"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186" name="Google Shape;186;p90"/>
          <p:cNvSpPr txBox="1">
            <a:spLocks noGrp="1"/>
          </p:cNvSpPr>
          <p:nvPr>
            <p:ph type="body" idx="8"/>
          </p:nvPr>
        </p:nvSpPr>
        <p:spPr>
          <a:xfrm>
            <a:off x="818803" y="1304465"/>
            <a:ext cx="3977640" cy="339878"/>
          </a:xfrm>
          <a:prstGeom prst="rect">
            <a:avLst/>
          </a:prstGeom>
          <a:noFill/>
          <a:ln>
            <a:noFill/>
          </a:ln>
        </p:spPr>
        <p:txBody>
          <a:bodyPr spcFirstLastPara="1" wrap="square" lIns="91425" tIns="45700" rIns="91425" bIns="45700" anchor="t" anchorCtr="0">
            <a:noAutofit/>
          </a:bodyPr>
          <a:lstStyle>
            <a:lvl1pPr marL="228600" marR="0" lvl="0" indent="-114300" algn="ctr" rtl="0">
              <a:lnSpc>
                <a:spcPct val="90000"/>
              </a:lnSpc>
              <a:spcBef>
                <a:spcPts val="1500"/>
              </a:spcBef>
              <a:spcAft>
                <a:spcPts val="0"/>
              </a:spcAft>
              <a:buClr>
                <a:schemeClr val="lt1"/>
              </a:buClr>
              <a:buSzPts val="2800"/>
              <a:buFont typeface="Arial"/>
              <a:buNone/>
              <a:defRPr sz="1400">
                <a:solidFill>
                  <a:schemeClr val="lt1"/>
                </a:solidFill>
                <a:latin typeface="NVIDIA Sans"/>
                <a:ea typeface="NVIDIA Sans"/>
                <a:cs typeface="NVIDIA Sans"/>
                <a:sym typeface="NVIDIA Sans"/>
              </a:defRPr>
            </a:lvl1pPr>
            <a:lvl2pPr marL="457200" marR="0" lvl="1" indent="-342900" algn="l" rtl="0">
              <a:lnSpc>
                <a:spcPct val="90000"/>
              </a:lnSpc>
              <a:spcBef>
                <a:spcPts val="750"/>
              </a:spcBef>
              <a:spcAft>
                <a:spcPts val="0"/>
              </a:spcAft>
              <a:buClr>
                <a:schemeClr val="dk1"/>
              </a:buClr>
              <a:buSzPts val="7200"/>
              <a:buFont typeface="Arial"/>
              <a:buChar char="•"/>
              <a:defRPr sz="3600" b="0" i="0" u="none" strike="noStrike" cap="none">
                <a:solidFill>
                  <a:schemeClr val="dk1"/>
                </a:solidFill>
                <a:latin typeface="NVIDIA Sans"/>
                <a:ea typeface="NVIDIA Sans"/>
                <a:cs typeface="NVIDIA Sans"/>
                <a:sym typeface="NVIDIA Sans"/>
              </a:defRPr>
            </a:lvl2pPr>
            <a:lvl3pPr marL="685800" marR="0" lvl="2" indent="-304800" algn="l" rtl="0">
              <a:lnSpc>
                <a:spcPct val="90000"/>
              </a:lnSpc>
              <a:spcBef>
                <a:spcPts val="750"/>
              </a:spcBef>
              <a:spcAft>
                <a:spcPts val="0"/>
              </a:spcAft>
              <a:buClr>
                <a:schemeClr val="dk1"/>
              </a:buClr>
              <a:buSzPts val="6000"/>
              <a:buFont typeface="Arial"/>
              <a:buChar char="•"/>
              <a:defRPr sz="3000" b="0" i="0" u="none" strike="noStrike" cap="none">
                <a:solidFill>
                  <a:schemeClr val="dk1"/>
                </a:solidFill>
                <a:latin typeface="NVIDIA Sans"/>
                <a:ea typeface="NVIDIA Sans"/>
                <a:cs typeface="NVIDIA Sans"/>
                <a:sym typeface="NVIDIA Sans"/>
              </a:defRPr>
            </a:lvl3pPr>
            <a:lvl4pPr marL="914400" marR="0" lvl="3"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4pPr>
            <a:lvl5pPr marL="1143000" marR="0" lvl="4"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187" name="Google Shape;187;p90"/>
          <p:cNvSpPr txBox="1">
            <a:spLocks noGrp="1"/>
          </p:cNvSpPr>
          <p:nvPr>
            <p:ph type="body" idx="9"/>
          </p:nvPr>
        </p:nvSpPr>
        <p:spPr>
          <a:xfrm>
            <a:off x="5132688" y="2323072"/>
            <a:ext cx="3825575" cy="3939762"/>
          </a:xfrm>
          <a:prstGeom prst="rect">
            <a:avLst/>
          </a:prstGeom>
          <a:noFill/>
          <a:ln>
            <a:noFill/>
          </a:ln>
        </p:spPr>
        <p:txBody>
          <a:bodyPr spcFirstLastPara="1" wrap="square" lIns="91425" tIns="45700" rIns="91425" bIns="45700" anchor="ctr" anchorCtr="0">
            <a:noAutofit/>
          </a:bodyPr>
          <a:lstStyle>
            <a:lvl1pPr marL="228600" marR="0" lvl="0" indent="-254000" algn="l" rtl="0">
              <a:lnSpc>
                <a:spcPct val="90000"/>
              </a:lnSpc>
              <a:spcBef>
                <a:spcPts val="1500"/>
              </a:spcBef>
              <a:spcAft>
                <a:spcPts val="0"/>
              </a:spcAft>
              <a:buClr>
                <a:schemeClr val="dk2"/>
              </a:buClr>
              <a:buSzPts val="4400"/>
              <a:buFont typeface="Arial"/>
              <a:buChar char="•"/>
              <a:defRPr sz="2200">
                <a:solidFill>
                  <a:schemeClr val="lt1"/>
                </a:solidFill>
                <a:latin typeface="NVIDIA Sans"/>
                <a:ea typeface="NVIDIA Sans"/>
                <a:cs typeface="NVIDIA Sans"/>
                <a:sym typeface="NVIDIA Sans"/>
              </a:defRPr>
            </a:lvl1pPr>
            <a:lvl2pPr marL="457200" marR="0" lvl="1" indent="-342900" algn="l" rtl="0">
              <a:lnSpc>
                <a:spcPct val="90000"/>
              </a:lnSpc>
              <a:spcBef>
                <a:spcPts val="750"/>
              </a:spcBef>
              <a:spcAft>
                <a:spcPts val="0"/>
              </a:spcAft>
              <a:buClr>
                <a:schemeClr val="dk1"/>
              </a:buClr>
              <a:buSzPts val="7200"/>
              <a:buFont typeface="Arial"/>
              <a:buChar char="•"/>
              <a:defRPr sz="3600" b="0" i="0" u="none" strike="noStrike" cap="none">
                <a:solidFill>
                  <a:schemeClr val="dk1"/>
                </a:solidFill>
                <a:latin typeface="NVIDIA Sans"/>
                <a:ea typeface="NVIDIA Sans"/>
                <a:cs typeface="NVIDIA Sans"/>
                <a:sym typeface="NVIDIA Sans"/>
              </a:defRPr>
            </a:lvl2pPr>
            <a:lvl3pPr marL="685800" marR="0" lvl="2" indent="-304800" algn="l" rtl="0">
              <a:lnSpc>
                <a:spcPct val="90000"/>
              </a:lnSpc>
              <a:spcBef>
                <a:spcPts val="750"/>
              </a:spcBef>
              <a:spcAft>
                <a:spcPts val="0"/>
              </a:spcAft>
              <a:buClr>
                <a:schemeClr val="dk1"/>
              </a:buClr>
              <a:buSzPts val="6000"/>
              <a:buFont typeface="Arial"/>
              <a:buChar char="•"/>
              <a:defRPr sz="3000" b="0" i="0" u="none" strike="noStrike" cap="none">
                <a:solidFill>
                  <a:schemeClr val="dk1"/>
                </a:solidFill>
                <a:latin typeface="NVIDIA Sans"/>
                <a:ea typeface="NVIDIA Sans"/>
                <a:cs typeface="NVIDIA Sans"/>
                <a:sym typeface="NVIDIA Sans"/>
              </a:defRPr>
            </a:lvl3pPr>
            <a:lvl4pPr marL="914400" marR="0" lvl="3"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4pPr>
            <a:lvl5pPr marL="1143000" marR="0" lvl="4"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Tree>
    <p:extLst>
      <p:ext uri="{BB962C8B-B14F-4D97-AF65-F5344CB8AC3E}">
        <p14:creationId xmlns:p14="http://schemas.microsoft.com/office/powerpoint/2010/main" val="256762044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Image w/ Text Layout">
  <p:cSld name="Image w/ Text Layout">
    <p:spTree>
      <p:nvGrpSpPr>
        <p:cNvPr id="1" name="Shape 188"/>
        <p:cNvGrpSpPr/>
        <p:nvPr/>
      </p:nvGrpSpPr>
      <p:grpSpPr>
        <a:xfrm>
          <a:off x="0" y="0"/>
          <a:ext cx="0" cy="0"/>
          <a:chOff x="0" y="0"/>
          <a:chExt cx="0" cy="0"/>
        </a:xfrm>
      </p:grpSpPr>
      <p:sp>
        <p:nvSpPr>
          <p:cNvPr id="189" name="Google Shape;189;p91"/>
          <p:cNvSpPr txBox="1">
            <a:spLocks noGrp="1"/>
          </p:cNvSpPr>
          <p:nvPr>
            <p:ph type="title"/>
          </p:nvPr>
        </p:nvSpPr>
        <p:spPr>
          <a:xfrm>
            <a:off x="754380" y="8147069"/>
            <a:ext cx="10034155" cy="125730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7200"/>
              <a:buFont typeface="NVIDIA Sans"/>
              <a:buNone/>
              <a:defRPr sz="3600" b="1" cap="none">
                <a:solidFill>
                  <a:schemeClr val="lt1"/>
                </a:solidFill>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0" name="Google Shape;190;p91"/>
          <p:cNvSpPr txBox="1">
            <a:spLocks noGrp="1"/>
          </p:cNvSpPr>
          <p:nvPr>
            <p:ph type="body" idx="1"/>
          </p:nvPr>
        </p:nvSpPr>
        <p:spPr>
          <a:xfrm>
            <a:off x="754380" y="9390653"/>
            <a:ext cx="10034155" cy="704088"/>
          </a:xfrm>
          <a:prstGeom prst="rect">
            <a:avLst/>
          </a:prstGeom>
          <a:noFill/>
          <a:ln>
            <a:noFill/>
          </a:ln>
        </p:spPr>
        <p:txBody>
          <a:bodyPr spcFirstLastPara="1" wrap="square" lIns="91425" tIns="45700" rIns="91425" bIns="45700" anchor="t" anchorCtr="0">
            <a:noAutofit/>
          </a:bodyPr>
          <a:lstStyle>
            <a:lvl1pPr marL="228600" marR="0" lvl="0" indent="-114300" algn="l" rtl="0">
              <a:lnSpc>
                <a:spcPct val="90000"/>
              </a:lnSpc>
              <a:spcBef>
                <a:spcPts val="0"/>
              </a:spcBef>
              <a:spcAft>
                <a:spcPts val="0"/>
              </a:spcAft>
              <a:buClr>
                <a:schemeClr val="dk2"/>
              </a:buClr>
              <a:buSzPts val="4800"/>
              <a:buFont typeface="Arial"/>
              <a:buNone/>
              <a:defRPr sz="2400">
                <a:solidFill>
                  <a:schemeClr val="dk2"/>
                </a:solidFill>
                <a:latin typeface="NVIDIA Sans"/>
                <a:ea typeface="NVIDIA Sans"/>
                <a:cs typeface="NVIDIA Sans"/>
                <a:sym typeface="NVIDIA Sans"/>
              </a:defRPr>
            </a:lvl1pPr>
            <a:lvl2pPr marL="457200" marR="0" lvl="1" indent="-114300" algn="ctr" rtl="0">
              <a:lnSpc>
                <a:spcPct val="90000"/>
              </a:lnSpc>
              <a:spcBef>
                <a:spcPts val="750"/>
              </a:spcBef>
              <a:spcAft>
                <a:spcPts val="0"/>
              </a:spcAft>
              <a:buClr>
                <a:schemeClr val="dk1"/>
              </a:buClr>
              <a:buSzPts val="4400"/>
              <a:buFont typeface="Arial"/>
              <a:buNone/>
              <a:defRPr sz="2200" b="0" i="0" u="none" strike="noStrike" cap="none">
                <a:solidFill>
                  <a:schemeClr val="dk1"/>
                </a:solidFill>
                <a:latin typeface="Trebuchet MS"/>
                <a:ea typeface="Trebuchet MS"/>
                <a:cs typeface="Trebuchet MS"/>
                <a:sym typeface="Trebuchet MS"/>
              </a:defRPr>
            </a:lvl2pPr>
            <a:lvl3pPr marL="685800" marR="0" lvl="2" indent="-114300" algn="ctr" rtl="0">
              <a:lnSpc>
                <a:spcPct val="90000"/>
              </a:lnSpc>
              <a:spcBef>
                <a:spcPts val="750"/>
              </a:spcBef>
              <a:spcAft>
                <a:spcPts val="0"/>
              </a:spcAft>
              <a:buClr>
                <a:schemeClr val="dk1"/>
              </a:buClr>
              <a:buSzPts val="4400"/>
              <a:buFont typeface="Arial"/>
              <a:buNone/>
              <a:defRPr sz="2200" b="0" i="0" u="none" strike="noStrike" cap="none">
                <a:solidFill>
                  <a:schemeClr val="dk1"/>
                </a:solidFill>
                <a:latin typeface="Trebuchet MS"/>
                <a:ea typeface="Trebuchet MS"/>
                <a:cs typeface="Trebuchet MS"/>
                <a:sym typeface="Trebuchet MS"/>
              </a:defRPr>
            </a:lvl3pPr>
            <a:lvl4pPr marL="914400" marR="0" lvl="3" indent="-114300" algn="ctr" rtl="0">
              <a:lnSpc>
                <a:spcPct val="90000"/>
              </a:lnSpc>
              <a:spcBef>
                <a:spcPts val="750"/>
              </a:spcBef>
              <a:spcAft>
                <a:spcPts val="0"/>
              </a:spcAft>
              <a:buClr>
                <a:schemeClr val="dk1"/>
              </a:buClr>
              <a:buSzPts val="4400"/>
              <a:buFont typeface="Arial"/>
              <a:buNone/>
              <a:defRPr sz="2200" b="0" i="0" u="none" strike="noStrike" cap="none">
                <a:solidFill>
                  <a:schemeClr val="dk1"/>
                </a:solidFill>
                <a:latin typeface="Trebuchet MS"/>
                <a:ea typeface="Trebuchet MS"/>
                <a:cs typeface="Trebuchet MS"/>
                <a:sym typeface="Trebuchet MS"/>
              </a:defRPr>
            </a:lvl4pPr>
            <a:lvl5pPr marL="1143000" marR="0" lvl="4" indent="-114300" algn="ctr" rtl="0">
              <a:lnSpc>
                <a:spcPct val="90000"/>
              </a:lnSpc>
              <a:spcBef>
                <a:spcPts val="750"/>
              </a:spcBef>
              <a:spcAft>
                <a:spcPts val="0"/>
              </a:spcAft>
              <a:buClr>
                <a:schemeClr val="dk1"/>
              </a:buClr>
              <a:buSzPts val="4400"/>
              <a:buFont typeface="Arial"/>
              <a:buNone/>
              <a:defRPr sz="2200" b="0"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cxnSp>
        <p:nvCxnSpPr>
          <p:cNvPr id="191" name="Google Shape;191;p91"/>
          <p:cNvCxnSpPr/>
          <p:nvPr/>
        </p:nvCxnSpPr>
        <p:spPr>
          <a:xfrm>
            <a:off x="0" y="8132064"/>
            <a:ext cx="11247120" cy="0"/>
          </a:xfrm>
          <a:prstGeom prst="straightConnector1">
            <a:avLst/>
          </a:prstGeom>
          <a:noFill/>
          <a:ln w="25400" cap="flat" cmpd="sng">
            <a:solidFill>
              <a:schemeClr val="accent5"/>
            </a:solidFill>
            <a:prstDash val="solid"/>
            <a:round/>
            <a:headEnd type="none" w="sm" len="sm"/>
            <a:tailEnd type="none" w="sm" len="sm"/>
          </a:ln>
        </p:spPr>
      </p:cxnSp>
      <p:sp>
        <p:nvSpPr>
          <p:cNvPr id="192" name="Google Shape;192;p91"/>
          <p:cNvSpPr/>
          <p:nvPr/>
        </p:nvSpPr>
        <p:spPr>
          <a:xfrm>
            <a:off x="16758745" y="9553904"/>
            <a:ext cx="1529255" cy="733097"/>
          </a:xfrm>
          <a:prstGeom prst="rect">
            <a:avLst/>
          </a:prstGeom>
          <a:solidFill>
            <a:schemeClr val="dk1"/>
          </a:solidFill>
          <a:ln>
            <a:noFill/>
          </a:ln>
        </p:spPr>
        <p:txBody>
          <a:bodyPr spcFirstLastPara="1" wrap="square" lIns="45713" tIns="22850" rIns="45713" bIns="22850" anchor="ctr" anchorCtr="0">
            <a:noAutofit/>
          </a:bodyPr>
          <a:lstStyle/>
          <a:p>
            <a:pPr marL="0" marR="0" lvl="0" indent="0" algn="ctr" rtl="0">
              <a:lnSpc>
                <a:spcPct val="90000"/>
              </a:lnSpc>
              <a:spcBef>
                <a:spcPts val="0"/>
              </a:spcBef>
              <a:spcAft>
                <a:spcPts val="0"/>
              </a:spcAft>
              <a:buNone/>
            </a:pPr>
            <a:endParaRPr sz="2000">
              <a:solidFill>
                <a:schemeClr val="dk1"/>
              </a:solidFill>
              <a:latin typeface="Trebuchet MS"/>
              <a:ea typeface="Trebuchet MS"/>
              <a:cs typeface="Trebuchet MS"/>
              <a:sym typeface="Trebuchet MS"/>
            </a:endParaRPr>
          </a:p>
        </p:txBody>
      </p:sp>
      <p:sp>
        <p:nvSpPr>
          <p:cNvPr id="193" name="Google Shape;193;p91"/>
          <p:cNvSpPr txBox="1">
            <a:spLocks noGrp="1"/>
          </p:cNvSpPr>
          <p:nvPr>
            <p:ph type="body" idx="2"/>
          </p:nvPr>
        </p:nvSpPr>
        <p:spPr>
          <a:xfrm>
            <a:off x="818803" y="948512"/>
            <a:ext cx="8201890" cy="397764"/>
          </a:xfrm>
          <a:prstGeom prst="rect">
            <a:avLst/>
          </a:prstGeom>
          <a:noFill/>
          <a:ln>
            <a:noFill/>
          </a:ln>
        </p:spPr>
        <p:txBody>
          <a:bodyPr spcFirstLastPara="1" wrap="square" lIns="91425" tIns="45700" rIns="91425" bIns="45700" anchor="b" anchorCtr="0">
            <a:noAutofit/>
          </a:bodyPr>
          <a:lstStyle>
            <a:lvl1pPr marL="228600" marR="0" lvl="0" indent="-114300" algn="ctr" rtl="0">
              <a:lnSpc>
                <a:spcPct val="90000"/>
              </a:lnSpc>
              <a:spcBef>
                <a:spcPts val="600"/>
              </a:spcBef>
              <a:spcAft>
                <a:spcPts val="0"/>
              </a:spcAft>
              <a:buClr>
                <a:schemeClr val="lt1"/>
              </a:buClr>
              <a:buSzPts val="4000"/>
              <a:buFont typeface="Arial"/>
              <a:buNone/>
              <a:defRPr sz="2000" b="0" cap="none">
                <a:solidFill>
                  <a:schemeClr val="lt1"/>
                </a:solidFill>
                <a:latin typeface="NVIDIA Sans"/>
                <a:ea typeface="NVIDIA Sans"/>
                <a:cs typeface="NVIDIA Sans"/>
                <a:sym typeface="NVIDIA Sans"/>
              </a:defRPr>
            </a:lvl1pPr>
            <a:lvl2pPr marL="457200" marR="0" lvl="1"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2pPr>
            <a:lvl3pPr marL="685800" marR="0" lvl="2"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3pPr>
            <a:lvl4pPr marL="914400" marR="0" lvl="3"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4pPr>
            <a:lvl5pPr marL="1143000" marR="0" lvl="4"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194" name="Google Shape;194;p91"/>
          <p:cNvSpPr txBox="1">
            <a:spLocks noGrp="1"/>
          </p:cNvSpPr>
          <p:nvPr>
            <p:ph type="body" idx="3"/>
          </p:nvPr>
        </p:nvSpPr>
        <p:spPr>
          <a:xfrm>
            <a:off x="818803" y="1304465"/>
            <a:ext cx="8201891" cy="339878"/>
          </a:xfrm>
          <a:prstGeom prst="rect">
            <a:avLst/>
          </a:prstGeom>
          <a:noFill/>
          <a:ln>
            <a:noFill/>
          </a:ln>
        </p:spPr>
        <p:txBody>
          <a:bodyPr spcFirstLastPara="1" wrap="square" lIns="91425" tIns="45700" rIns="91425" bIns="45700" anchor="t" anchorCtr="0">
            <a:noAutofit/>
          </a:bodyPr>
          <a:lstStyle>
            <a:lvl1pPr marL="228600" marR="0" lvl="0" indent="-114300" algn="ctr" rtl="0">
              <a:lnSpc>
                <a:spcPct val="90000"/>
              </a:lnSpc>
              <a:spcBef>
                <a:spcPts val="300"/>
              </a:spcBef>
              <a:spcAft>
                <a:spcPts val="0"/>
              </a:spcAft>
              <a:buClr>
                <a:schemeClr val="lt1"/>
              </a:buClr>
              <a:buSzPts val="2800"/>
              <a:buFont typeface="Arial"/>
              <a:buNone/>
              <a:defRPr sz="1400" b="0">
                <a:solidFill>
                  <a:schemeClr val="lt1"/>
                </a:solidFill>
                <a:latin typeface="NVIDIA Sans"/>
                <a:ea typeface="NVIDIA Sans"/>
                <a:cs typeface="NVIDIA Sans"/>
                <a:sym typeface="NVIDIA Sans"/>
              </a:defRPr>
            </a:lvl1pPr>
            <a:lvl2pPr marL="457200" marR="0" lvl="1"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2pPr>
            <a:lvl3pPr marL="685800" marR="0" lvl="2"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3pPr>
            <a:lvl4pPr marL="914400" marR="0" lvl="3"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4pPr>
            <a:lvl5pPr marL="1143000" marR="0" lvl="4" indent="-114300" algn="l" rtl="0">
              <a:lnSpc>
                <a:spcPct val="90000"/>
              </a:lnSpc>
              <a:spcBef>
                <a:spcPts val="750"/>
              </a:spcBef>
              <a:spcAft>
                <a:spcPts val="0"/>
              </a:spcAft>
              <a:buClr>
                <a:schemeClr val="dk1"/>
              </a:buClr>
              <a:buSzPts val="4000"/>
              <a:buFont typeface="Arial"/>
              <a:buNone/>
              <a:defRPr sz="2000" b="1" i="0" u="none" strike="noStrike" cap="none">
                <a:solidFill>
                  <a:schemeClr val="dk1"/>
                </a:solidFill>
                <a:latin typeface="Trebuchet MS"/>
                <a:ea typeface="Trebuchet MS"/>
                <a:cs typeface="Trebuchet MS"/>
                <a:sym typeface="Trebuchet M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
        <p:nvSpPr>
          <p:cNvPr id="195" name="Google Shape;195;p91"/>
          <p:cNvSpPr>
            <a:spLocks noGrp="1"/>
          </p:cNvSpPr>
          <p:nvPr>
            <p:ph type="pic" idx="4"/>
          </p:nvPr>
        </p:nvSpPr>
        <p:spPr>
          <a:xfrm>
            <a:off x="818803" y="1690062"/>
            <a:ext cx="8201891" cy="5185923"/>
          </a:xfrm>
          <a:prstGeom prst="rect">
            <a:avLst/>
          </a:prstGeom>
          <a:solidFill>
            <a:srgbClr val="151617">
              <a:alpha val="60784"/>
            </a:srgbClr>
          </a:solidFill>
          <a:ln w="9525" cap="flat" cmpd="sng">
            <a:solidFill>
              <a:schemeClr val="accent5"/>
            </a:solidFill>
            <a:prstDash val="solid"/>
            <a:round/>
            <a:headEnd type="none" w="sm" len="sm"/>
            <a:tailEnd type="none" w="sm" len="sm"/>
          </a:ln>
        </p:spPr>
      </p:sp>
      <p:grpSp>
        <p:nvGrpSpPr>
          <p:cNvPr id="196" name="Google Shape;196;p91"/>
          <p:cNvGrpSpPr/>
          <p:nvPr/>
        </p:nvGrpSpPr>
        <p:grpSpPr>
          <a:xfrm>
            <a:off x="17030700" y="0"/>
            <a:ext cx="1257301" cy="542054"/>
            <a:chOff x="34061399" y="0"/>
            <a:chExt cx="2514601" cy="1084107"/>
          </a:xfrm>
        </p:grpSpPr>
        <p:sp>
          <p:nvSpPr>
            <p:cNvPr id="197" name="Google Shape;197;p91"/>
            <p:cNvSpPr/>
            <p:nvPr/>
          </p:nvSpPr>
          <p:spPr>
            <a:xfrm>
              <a:off x="36420552" y="0"/>
              <a:ext cx="155448" cy="889671"/>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2000">
                <a:solidFill>
                  <a:schemeClr val="dk1"/>
                </a:solidFill>
                <a:latin typeface="Trebuchet MS"/>
                <a:ea typeface="Trebuchet MS"/>
                <a:cs typeface="Trebuchet MS"/>
                <a:sym typeface="Trebuchet MS"/>
              </a:endParaRPr>
            </a:p>
          </p:txBody>
        </p:sp>
        <p:pic>
          <p:nvPicPr>
            <p:cNvPr id="198" name="Google Shape;198;p91" descr="A picture containing shape&#10;&#10;Description automatically generated"/>
            <p:cNvPicPr preferRelativeResize="0"/>
            <p:nvPr/>
          </p:nvPicPr>
          <p:blipFill rotWithShape="1">
            <a:blip r:embed="rId2">
              <a:alphaModFix/>
            </a:blip>
            <a:srcRect/>
            <a:stretch/>
          </p:blipFill>
          <p:spPr>
            <a:xfrm>
              <a:off x="34061399" y="393869"/>
              <a:ext cx="2003438" cy="690238"/>
            </a:xfrm>
            <a:prstGeom prst="rect">
              <a:avLst/>
            </a:prstGeom>
            <a:noFill/>
            <a:ln>
              <a:noFill/>
            </a:ln>
          </p:spPr>
        </p:pic>
      </p:grpSp>
      <p:sp>
        <p:nvSpPr>
          <p:cNvPr id="199" name="Google Shape;199;p91"/>
          <p:cNvSpPr txBox="1">
            <a:spLocks noGrp="1"/>
          </p:cNvSpPr>
          <p:nvPr>
            <p:ph type="body" idx="5"/>
          </p:nvPr>
        </p:nvSpPr>
        <p:spPr>
          <a:xfrm>
            <a:off x="10219038" y="2323072"/>
            <a:ext cx="6811662" cy="3939762"/>
          </a:xfrm>
          <a:prstGeom prst="rect">
            <a:avLst/>
          </a:prstGeom>
          <a:noFill/>
          <a:ln>
            <a:noFill/>
          </a:ln>
        </p:spPr>
        <p:txBody>
          <a:bodyPr spcFirstLastPara="1" wrap="square" lIns="91425" tIns="45700" rIns="91425" bIns="45700" anchor="ctr" anchorCtr="0">
            <a:noAutofit/>
          </a:bodyPr>
          <a:lstStyle>
            <a:lvl1pPr marL="228600" marR="0" lvl="0" indent="-254000" algn="l" rtl="0">
              <a:lnSpc>
                <a:spcPct val="90000"/>
              </a:lnSpc>
              <a:spcBef>
                <a:spcPts val="1500"/>
              </a:spcBef>
              <a:spcAft>
                <a:spcPts val="0"/>
              </a:spcAft>
              <a:buClr>
                <a:schemeClr val="dk2"/>
              </a:buClr>
              <a:buSzPts val="4400"/>
              <a:buFont typeface="Arial"/>
              <a:buChar char="•"/>
              <a:defRPr sz="2200">
                <a:solidFill>
                  <a:schemeClr val="lt1"/>
                </a:solidFill>
                <a:latin typeface="NVIDIA Sans"/>
                <a:ea typeface="NVIDIA Sans"/>
                <a:cs typeface="NVIDIA Sans"/>
                <a:sym typeface="NVIDIA Sans"/>
              </a:defRPr>
            </a:lvl1pPr>
            <a:lvl2pPr marL="457200" marR="0" lvl="1" indent="-241300" algn="l" rtl="0">
              <a:lnSpc>
                <a:spcPct val="90000"/>
              </a:lnSpc>
              <a:spcBef>
                <a:spcPts val="750"/>
              </a:spcBef>
              <a:spcAft>
                <a:spcPts val="0"/>
              </a:spcAft>
              <a:buClr>
                <a:schemeClr val="dk2"/>
              </a:buClr>
              <a:buSzPts val="4000"/>
              <a:buFont typeface="Arial"/>
              <a:buChar char="•"/>
              <a:defRPr sz="2000" b="0" i="0" u="none" strike="noStrike" cap="none">
                <a:solidFill>
                  <a:schemeClr val="lt1"/>
                </a:solidFill>
                <a:latin typeface="NVIDIA Sans"/>
                <a:ea typeface="NVIDIA Sans"/>
                <a:cs typeface="NVIDIA Sans"/>
                <a:sym typeface="NVIDIA Sans"/>
              </a:defRPr>
            </a:lvl2pPr>
            <a:lvl3pPr marL="685800" marR="0" lvl="2" indent="-228600" algn="l" rtl="0">
              <a:lnSpc>
                <a:spcPct val="90000"/>
              </a:lnSpc>
              <a:spcBef>
                <a:spcPts val="750"/>
              </a:spcBef>
              <a:spcAft>
                <a:spcPts val="0"/>
              </a:spcAft>
              <a:buClr>
                <a:schemeClr val="dk2"/>
              </a:buClr>
              <a:buSzPts val="3600"/>
              <a:buFont typeface="Arial"/>
              <a:buChar char="•"/>
              <a:defRPr sz="1800" b="0" i="0" u="none" strike="noStrike" cap="none">
                <a:solidFill>
                  <a:schemeClr val="lt1"/>
                </a:solidFill>
                <a:latin typeface="NVIDIA Sans"/>
                <a:ea typeface="NVIDIA Sans"/>
                <a:cs typeface="NVIDIA Sans"/>
                <a:sym typeface="NVIDIA Sans"/>
              </a:defRPr>
            </a:lvl3pPr>
            <a:lvl4pPr marL="914400" marR="0" lvl="3" indent="-215900" algn="l" rtl="0">
              <a:lnSpc>
                <a:spcPct val="90000"/>
              </a:lnSpc>
              <a:spcBef>
                <a:spcPts val="750"/>
              </a:spcBef>
              <a:spcAft>
                <a:spcPts val="0"/>
              </a:spcAft>
              <a:buClr>
                <a:schemeClr val="dk2"/>
              </a:buClr>
              <a:buSzPts val="3200"/>
              <a:buFont typeface="Arial"/>
              <a:buChar char="•"/>
              <a:defRPr sz="1600" b="0" i="0" u="none" strike="noStrike" cap="none">
                <a:solidFill>
                  <a:schemeClr val="lt1"/>
                </a:solidFill>
                <a:latin typeface="NVIDIA Sans"/>
                <a:ea typeface="NVIDIA Sans"/>
                <a:cs typeface="NVIDIA Sans"/>
                <a:sym typeface="NVIDIA Sans"/>
              </a:defRPr>
            </a:lvl4pPr>
            <a:lvl5pPr marL="1143000" marR="0" lvl="4" indent="-203200" algn="l" rtl="0">
              <a:lnSpc>
                <a:spcPct val="90000"/>
              </a:lnSpc>
              <a:spcBef>
                <a:spcPts val="750"/>
              </a:spcBef>
              <a:spcAft>
                <a:spcPts val="0"/>
              </a:spcAft>
              <a:buClr>
                <a:schemeClr val="dk2"/>
              </a:buClr>
              <a:buSzPts val="2800"/>
              <a:buFont typeface="Arial"/>
              <a:buChar char="•"/>
              <a:defRPr sz="1400" b="0" i="0" u="none" strike="noStrike" cap="none">
                <a:solidFill>
                  <a:schemeClr val="lt1"/>
                </a:solidFill>
                <a:latin typeface="NVIDIA Sans"/>
                <a:ea typeface="NVIDIA Sans"/>
                <a:cs typeface="NVIDIA Sans"/>
                <a:sym typeface="NVIDIA Sans"/>
              </a:defRPr>
            </a:lvl5pPr>
            <a:lvl6pPr marL="1371600" marR="0" lvl="5"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6pPr>
            <a:lvl7pPr marL="1600200" marR="0" lvl="6"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7pPr>
            <a:lvl8pPr marL="1828800" marR="0" lvl="7"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8pPr>
            <a:lvl9pPr marL="2057400" marR="0" lvl="8" indent="-285750" algn="l" rtl="0">
              <a:lnSpc>
                <a:spcPct val="90000"/>
              </a:lnSpc>
              <a:spcBef>
                <a:spcPts val="750"/>
              </a:spcBef>
              <a:spcAft>
                <a:spcPts val="0"/>
              </a:spcAft>
              <a:buClr>
                <a:schemeClr val="dk1"/>
              </a:buClr>
              <a:buSzPts val="5400"/>
              <a:buFont typeface="Arial"/>
              <a:buChar char="•"/>
              <a:defRPr sz="2700" b="0" i="0" u="none" strike="noStrike" cap="none">
                <a:solidFill>
                  <a:schemeClr val="dk1"/>
                </a:solidFill>
                <a:latin typeface="NVIDIA Sans"/>
                <a:ea typeface="NVIDIA Sans"/>
                <a:cs typeface="NVIDIA Sans"/>
                <a:sym typeface="NVIDIA Sans"/>
              </a:defRPr>
            </a:lvl9pPr>
          </a:lstStyle>
          <a:p>
            <a:endParaRPr/>
          </a:p>
        </p:txBody>
      </p:sp>
    </p:spTree>
    <p:extLst>
      <p:ext uri="{BB962C8B-B14F-4D97-AF65-F5344CB8AC3E}">
        <p14:creationId xmlns:p14="http://schemas.microsoft.com/office/powerpoint/2010/main" val="6657752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9" Type="http://schemas.openxmlformats.org/officeDocument/2006/relationships/slideLayout" Target="../slideLayouts/slideLayout52.xml"/><Relationship Id="rId21" Type="http://schemas.openxmlformats.org/officeDocument/2006/relationships/slideLayout" Target="../slideLayouts/slideLayout34.xml"/><Relationship Id="rId34" Type="http://schemas.openxmlformats.org/officeDocument/2006/relationships/slideLayout" Target="../slideLayouts/slideLayout47.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29" Type="http://schemas.openxmlformats.org/officeDocument/2006/relationships/slideLayout" Target="../slideLayouts/slideLayout42.xml"/><Relationship Id="rId41" Type="http://schemas.openxmlformats.org/officeDocument/2006/relationships/image" Target="../media/image5.pn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32" Type="http://schemas.openxmlformats.org/officeDocument/2006/relationships/slideLayout" Target="../slideLayouts/slideLayout45.xml"/><Relationship Id="rId37" Type="http://schemas.openxmlformats.org/officeDocument/2006/relationships/slideLayout" Target="../slideLayouts/slideLayout50.xml"/><Relationship Id="rId40" Type="http://schemas.openxmlformats.org/officeDocument/2006/relationships/theme" Target="../theme/theme2.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slideLayout" Target="../slideLayouts/slideLayout41.xml"/><Relationship Id="rId36" Type="http://schemas.openxmlformats.org/officeDocument/2006/relationships/slideLayout" Target="../slideLayouts/slideLayout49.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31" Type="http://schemas.openxmlformats.org/officeDocument/2006/relationships/slideLayout" Target="../slideLayouts/slideLayout44.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 Id="rId30" Type="http://schemas.openxmlformats.org/officeDocument/2006/relationships/slideLayout" Target="../slideLayouts/slideLayout43.xml"/><Relationship Id="rId35" Type="http://schemas.openxmlformats.org/officeDocument/2006/relationships/slideLayout" Target="../slideLayouts/slideLayout48.xml"/><Relationship Id="rId8" Type="http://schemas.openxmlformats.org/officeDocument/2006/relationships/slideLayout" Target="../slideLayouts/slideLayout21.xml"/><Relationship Id="rId3" Type="http://schemas.openxmlformats.org/officeDocument/2006/relationships/slideLayout" Target="../slideLayouts/slideLayout16.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33" Type="http://schemas.openxmlformats.org/officeDocument/2006/relationships/slideLayout" Target="../slideLayouts/slideLayout46.xml"/><Relationship Id="rId38" Type="http://schemas.openxmlformats.org/officeDocument/2006/relationships/slideLayout" Target="../slideLayouts/slideLayout5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slideLayout" Target="../slideLayouts/slideLayout70.xml"/><Relationship Id="rId3" Type="http://schemas.openxmlformats.org/officeDocument/2006/relationships/slideLayout" Target="../slideLayouts/slideLayout55.xml"/><Relationship Id="rId21" Type="http://schemas.openxmlformats.org/officeDocument/2006/relationships/slideLayout" Target="../slideLayouts/slideLayout73.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0" Type="http://schemas.openxmlformats.org/officeDocument/2006/relationships/slideLayout" Target="../slideLayouts/slideLayout72.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24" Type="http://schemas.openxmlformats.org/officeDocument/2006/relationships/theme" Target="../theme/theme3.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23" Type="http://schemas.openxmlformats.org/officeDocument/2006/relationships/slideLayout" Target="../slideLayouts/slideLayout75.xml"/><Relationship Id="rId10" Type="http://schemas.openxmlformats.org/officeDocument/2006/relationships/slideLayout" Target="../slideLayouts/slideLayout62.xml"/><Relationship Id="rId19" Type="http://schemas.openxmlformats.org/officeDocument/2006/relationships/slideLayout" Target="../slideLayouts/slideLayout71.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 Id="rId22" Type="http://schemas.openxmlformats.org/officeDocument/2006/relationships/slideLayout" Target="../slideLayouts/slideLayout74.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88.xml"/><Relationship Id="rId18" Type="http://schemas.openxmlformats.org/officeDocument/2006/relationships/slideLayout" Target="../slideLayouts/slideLayout93.xml"/><Relationship Id="rId26" Type="http://schemas.openxmlformats.org/officeDocument/2006/relationships/slideLayout" Target="../slideLayouts/slideLayout101.xml"/><Relationship Id="rId39" Type="http://schemas.openxmlformats.org/officeDocument/2006/relationships/slideLayout" Target="../slideLayouts/slideLayout114.xml"/><Relationship Id="rId21" Type="http://schemas.openxmlformats.org/officeDocument/2006/relationships/slideLayout" Target="../slideLayouts/slideLayout96.xml"/><Relationship Id="rId34" Type="http://schemas.openxmlformats.org/officeDocument/2006/relationships/slideLayout" Target="../slideLayouts/slideLayout109.xml"/><Relationship Id="rId42" Type="http://schemas.openxmlformats.org/officeDocument/2006/relationships/slideLayout" Target="../slideLayouts/slideLayout117.xml"/><Relationship Id="rId47" Type="http://schemas.openxmlformats.org/officeDocument/2006/relationships/slideLayout" Target="../slideLayouts/slideLayout122.xml"/><Relationship Id="rId50" Type="http://schemas.openxmlformats.org/officeDocument/2006/relationships/image" Target="../media/image5.png"/><Relationship Id="rId7" Type="http://schemas.openxmlformats.org/officeDocument/2006/relationships/slideLayout" Target="../slideLayouts/slideLayout82.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29" Type="http://schemas.openxmlformats.org/officeDocument/2006/relationships/slideLayout" Target="../slideLayouts/slideLayout104.xml"/><Relationship Id="rId11" Type="http://schemas.openxmlformats.org/officeDocument/2006/relationships/slideLayout" Target="../slideLayouts/slideLayout86.xml"/><Relationship Id="rId24" Type="http://schemas.openxmlformats.org/officeDocument/2006/relationships/slideLayout" Target="../slideLayouts/slideLayout99.xml"/><Relationship Id="rId32" Type="http://schemas.openxmlformats.org/officeDocument/2006/relationships/slideLayout" Target="../slideLayouts/slideLayout107.xml"/><Relationship Id="rId37" Type="http://schemas.openxmlformats.org/officeDocument/2006/relationships/slideLayout" Target="../slideLayouts/slideLayout112.xml"/><Relationship Id="rId40" Type="http://schemas.openxmlformats.org/officeDocument/2006/relationships/slideLayout" Target="../slideLayouts/slideLayout115.xml"/><Relationship Id="rId45" Type="http://schemas.openxmlformats.org/officeDocument/2006/relationships/slideLayout" Target="../slideLayouts/slideLayout120.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23" Type="http://schemas.openxmlformats.org/officeDocument/2006/relationships/slideLayout" Target="../slideLayouts/slideLayout98.xml"/><Relationship Id="rId28" Type="http://schemas.openxmlformats.org/officeDocument/2006/relationships/slideLayout" Target="../slideLayouts/slideLayout103.xml"/><Relationship Id="rId36" Type="http://schemas.openxmlformats.org/officeDocument/2006/relationships/slideLayout" Target="../slideLayouts/slideLayout111.xml"/><Relationship Id="rId49" Type="http://schemas.openxmlformats.org/officeDocument/2006/relationships/theme" Target="../theme/theme4.xml"/><Relationship Id="rId10" Type="http://schemas.openxmlformats.org/officeDocument/2006/relationships/slideLayout" Target="../slideLayouts/slideLayout85.xml"/><Relationship Id="rId19" Type="http://schemas.openxmlformats.org/officeDocument/2006/relationships/slideLayout" Target="../slideLayouts/slideLayout94.xml"/><Relationship Id="rId31" Type="http://schemas.openxmlformats.org/officeDocument/2006/relationships/slideLayout" Target="../slideLayouts/slideLayout106.xml"/><Relationship Id="rId44" Type="http://schemas.openxmlformats.org/officeDocument/2006/relationships/slideLayout" Target="../slideLayouts/slideLayout119.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 Id="rId22" Type="http://schemas.openxmlformats.org/officeDocument/2006/relationships/slideLayout" Target="../slideLayouts/slideLayout97.xml"/><Relationship Id="rId27" Type="http://schemas.openxmlformats.org/officeDocument/2006/relationships/slideLayout" Target="../slideLayouts/slideLayout102.xml"/><Relationship Id="rId30" Type="http://schemas.openxmlformats.org/officeDocument/2006/relationships/slideLayout" Target="../slideLayouts/slideLayout105.xml"/><Relationship Id="rId35" Type="http://schemas.openxmlformats.org/officeDocument/2006/relationships/slideLayout" Target="../slideLayouts/slideLayout110.xml"/><Relationship Id="rId43" Type="http://schemas.openxmlformats.org/officeDocument/2006/relationships/slideLayout" Target="../slideLayouts/slideLayout118.xml"/><Relationship Id="rId48" Type="http://schemas.openxmlformats.org/officeDocument/2006/relationships/slideLayout" Target="../slideLayouts/slideLayout123.xml"/><Relationship Id="rId8" Type="http://schemas.openxmlformats.org/officeDocument/2006/relationships/slideLayout" Target="../slideLayouts/slideLayout83.xml"/><Relationship Id="rId3" Type="http://schemas.openxmlformats.org/officeDocument/2006/relationships/slideLayout" Target="../slideLayouts/slideLayout78.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5" Type="http://schemas.openxmlformats.org/officeDocument/2006/relationships/slideLayout" Target="../slideLayouts/slideLayout100.xml"/><Relationship Id="rId33" Type="http://schemas.openxmlformats.org/officeDocument/2006/relationships/slideLayout" Target="../slideLayouts/slideLayout108.xml"/><Relationship Id="rId38" Type="http://schemas.openxmlformats.org/officeDocument/2006/relationships/slideLayout" Target="../slideLayouts/slideLayout113.xml"/><Relationship Id="rId46" Type="http://schemas.openxmlformats.org/officeDocument/2006/relationships/slideLayout" Target="../slideLayouts/slideLayout121.xml"/><Relationship Id="rId20" Type="http://schemas.openxmlformats.org/officeDocument/2006/relationships/slideLayout" Target="../slideLayouts/slideLayout95.xml"/><Relationship Id="rId41" Type="http://schemas.openxmlformats.org/officeDocument/2006/relationships/slideLayout" Target="../slideLayouts/slideLayout116.xml"/><Relationship Id="rId1" Type="http://schemas.openxmlformats.org/officeDocument/2006/relationships/slideLayout" Target="../slideLayouts/slideLayout76.xml"/><Relationship Id="rId6"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99C0FBA7-E3E6-4B66-B97D-6B8052B9D633}"/>
              </a:ext>
            </a:extLst>
          </p:cNvPr>
          <p:cNvGrpSpPr/>
          <p:nvPr/>
        </p:nvGrpSpPr>
        <p:grpSpPr>
          <a:xfrm>
            <a:off x="13272656" y="9515789"/>
            <a:ext cx="4770933" cy="627887"/>
            <a:chOff x="10009693" y="1549925"/>
            <a:chExt cx="7721678" cy="1016226"/>
          </a:xfrm>
        </p:grpSpPr>
        <p:pic>
          <p:nvPicPr>
            <p:cNvPr id="13" name="Picture 12">
              <a:extLst>
                <a:ext uri="{FF2B5EF4-FFF2-40B4-BE49-F238E27FC236}">
                  <a16:creationId xmlns:a16="http://schemas.microsoft.com/office/drawing/2014/main" id="{DDCDE4B6-F6E5-42F3-97CE-972AB8E8F343}"/>
                </a:ext>
              </a:extLst>
            </p:cNvPr>
            <p:cNvPicPr>
              <a:picLocks noChangeAspect="1"/>
            </p:cNvPicPr>
            <p:nvPr/>
          </p:nvPicPr>
          <p:blipFill>
            <a:blip r:embed="rId15"/>
            <a:stretch>
              <a:fillRect/>
            </a:stretch>
          </p:blipFill>
          <p:spPr>
            <a:xfrm>
              <a:off x="12780211" y="1686172"/>
              <a:ext cx="1930510" cy="816283"/>
            </a:xfrm>
            <a:prstGeom prst="rect">
              <a:avLst/>
            </a:prstGeom>
          </p:spPr>
        </p:pic>
        <p:cxnSp>
          <p:nvCxnSpPr>
            <p:cNvPr id="14" name="Straight Connector 13">
              <a:extLst>
                <a:ext uri="{FF2B5EF4-FFF2-40B4-BE49-F238E27FC236}">
                  <a16:creationId xmlns:a16="http://schemas.microsoft.com/office/drawing/2014/main" id="{A722D202-9B8D-43AB-AC18-CC0E3FF3AB71}"/>
                </a:ext>
              </a:extLst>
            </p:cNvPr>
            <p:cNvCxnSpPr/>
            <p:nvPr/>
          </p:nvCxnSpPr>
          <p:spPr>
            <a:xfrm>
              <a:off x="12472158" y="1622477"/>
              <a:ext cx="0" cy="943674"/>
            </a:xfrm>
            <a:prstGeom prst="line">
              <a:avLst/>
            </a:prstGeom>
            <a:ln w="12700">
              <a:solidFill>
                <a:srgbClr val="383838"/>
              </a:solidFill>
            </a:ln>
          </p:spPr>
          <p:style>
            <a:lnRef idx="1">
              <a:schemeClr val="accent1"/>
            </a:lnRef>
            <a:fillRef idx="0">
              <a:schemeClr val="accent1"/>
            </a:fillRef>
            <a:effectRef idx="0">
              <a:schemeClr val="accent1"/>
            </a:effectRef>
            <a:fontRef idx="minor">
              <a:schemeClr val="tx1"/>
            </a:fontRef>
          </p:style>
        </p:cxnSp>
        <p:pic>
          <p:nvPicPr>
            <p:cNvPr id="15" name="Picture 14" descr="A picture containing text&#10;&#10;Description automatically generated">
              <a:extLst>
                <a:ext uri="{FF2B5EF4-FFF2-40B4-BE49-F238E27FC236}">
                  <a16:creationId xmlns:a16="http://schemas.microsoft.com/office/drawing/2014/main" id="{BFA2AE89-8394-48E9-A4C6-B6B73A855A5D}"/>
                </a:ext>
              </a:extLst>
            </p:cNvPr>
            <p:cNvPicPr>
              <a:picLocks noChangeAspect="1"/>
            </p:cNvPicPr>
            <p:nvPr/>
          </p:nvPicPr>
          <p:blipFill>
            <a:blip r:embed="rId16"/>
            <a:stretch>
              <a:fillRect/>
            </a:stretch>
          </p:blipFill>
          <p:spPr>
            <a:xfrm>
              <a:off x="10009693" y="1549925"/>
              <a:ext cx="2413994" cy="1016226"/>
            </a:xfrm>
            <a:prstGeom prst="rect">
              <a:avLst/>
            </a:prstGeom>
          </p:spPr>
        </p:pic>
        <p:pic>
          <p:nvPicPr>
            <p:cNvPr id="16" name="Picture 15" descr="Text&#10;&#10;Description automatically generated">
              <a:extLst>
                <a:ext uri="{FF2B5EF4-FFF2-40B4-BE49-F238E27FC236}">
                  <a16:creationId xmlns:a16="http://schemas.microsoft.com/office/drawing/2014/main" id="{DA775405-05BA-4CEF-BBAB-33A59926F3C6}"/>
                </a:ext>
              </a:extLst>
            </p:cNvPr>
            <p:cNvPicPr>
              <a:picLocks noChangeAspect="1"/>
            </p:cNvPicPr>
            <p:nvPr/>
          </p:nvPicPr>
          <p:blipFill>
            <a:blip r:embed="rId17"/>
            <a:stretch>
              <a:fillRect/>
            </a:stretch>
          </p:blipFill>
          <p:spPr>
            <a:xfrm>
              <a:off x="15021781" y="1604129"/>
              <a:ext cx="2709590" cy="921922"/>
            </a:xfrm>
            <a:prstGeom prst="rect">
              <a:avLst/>
            </a:prstGeom>
          </p:spPr>
        </p:pic>
        <p:cxnSp>
          <p:nvCxnSpPr>
            <p:cNvPr id="17" name="Straight Connector 16">
              <a:extLst>
                <a:ext uri="{FF2B5EF4-FFF2-40B4-BE49-F238E27FC236}">
                  <a16:creationId xmlns:a16="http://schemas.microsoft.com/office/drawing/2014/main" id="{23DC6EFE-1984-4D25-B743-8FABEE6FEDF2}"/>
                </a:ext>
              </a:extLst>
            </p:cNvPr>
            <p:cNvCxnSpPr/>
            <p:nvPr/>
          </p:nvCxnSpPr>
          <p:spPr>
            <a:xfrm>
              <a:off x="14954400" y="1622477"/>
              <a:ext cx="0" cy="943674"/>
            </a:xfrm>
            <a:prstGeom prst="line">
              <a:avLst/>
            </a:prstGeom>
            <a:ln w="12700">
              <a:solidFill>
                <a:srgbClr val="383838"/>
              </a:solidFill>
            </a:ln>
          </p:spPr>
          <p:style>
            <a:lnRef idx="1">
              <a:schemeClr val="accent1"/>
            </a:lnRef>
            <a:fillRef idx="0">
              <a:schemeClr val="accent1"/>
            </a:fillRef>
            <a:effectRef idx="0">
              <a:schemeClr val="accent1"/>
            </a:effectRef>
            <a:fontRef idx="minor">
              <a:schemeClr val="tx1"/>
            </a:fontRef>
          </p:style>
        </p:cxnSp>
      </p:grpSp>
      <p:sp>
        <p:nvSpPr>
          <p:cNvPr id="1026" name="Rectangle 2"/>
          <p:cNvSpPr>
            <a:spLocks noGrp="1" noChangeArrowheads="1"/>
          </p:cNvSpPr>
          <p:nvPr>
            <p:ph type="title"/>
          </p:nvPr>
        </p:nvSpPr>
        <p:spPr bwMode="auto">
          <a:xfrm>
            <a:off x="805090" y="749096"/>
            <a:ext cx="16622192" cy="984885"/>
          </a:xfrm>
          <a:prstGeom prst="rect">
            <a:avLst/>
          </a:prstGeom>
          <a:noFill/>
          <a:ln w="9525">
            <a:noFill/>
            <a:miter lim="800000"/>
            <a:headEnd/>
            <a:tailEnd/>
          </a:ln>
        </p:spPr>
        <p:txBody>
          <a:bodyPr vert="horz" wrap="square" lIns="91440" tIns="45720" rIns="91440" bIns="45720" numCol="1" anchor="b" anchorCtr="0" compatLnSpc="1">
            <a:prstTxWarp prst="textNoShape">
              <a:avLst/>
            </a:prstTxWarp>
            <a:noAutofit/>
          </a:bodyPr>
          <a:lstStyle/>
          <a:p>
            <a:pPr lvl="0"/>
            <a:r>
              <a:rPr lang="en-US"/>
              <a:t>Click to edit master title style</a:t>
            </a:r>
          </a:p>
        </p:txBody>
      </p:sp>
      <p:sp>
        <p:nvSpPr>
          <p:cNvPr id="1027" name="Rectangle 3"/>
          <p:cNvSpPr>
            <a:spLocks noGrp="1" noChangeArrowheads="1"/>
          </p:cNvSpPr>
          <p:nvPr>
            <p:ph type="body" idx="1"/>
          </p:nvPr>
        </p:nvSpPr>
        <p:spPr bwMode="auto">
          <a:xfrm>
            <a:off x="834201" y="3185146"/>
            <a:ext cx="16581552" cy="62237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p:txBody>
      </p:sp>
      <p:sp>
        <p:nvSpPr>
          <p:cNvPr id="4" name="TextBox 3"/>
          <p:cNvSpPr txBox="1"/>
          <p:nvPr userDrawn="1"/>
        </p:nvSpPr>
        <p:spPr>
          <a:xfrm>
            <a:off x="958176" y="9762020"/>
            <a:ext cx="535045" cy="246221"/>
          </a:xfrm>
          <a:prstGeom prst="rect">
            <a:avLst/>
          </a:prstGeom>
          <a:noFill/>
        </p:spPr>
        <p:txBody>
          <a:bodyPr wrap="square" lIns="0" tIns="0" rIns="0" bIns="0" rtlCol="0" anchor="ctr">
            <a:spAutoFit/>
          </a:bodyPr>
          <a:lstStyle>
            <a:defPPr>
              <a:defRPr lang="en-US"/>
            </a:defPPr>
            <a:lvl1pPr algn="ctr">
              <a:defRPr sz="4400" cap="all">
                <a:solidFill>
                  <a:schemeClr val="bg1"/>
                </a:solidFill>
                <a:latin typeface="Century Gothic" pitchFamily="34" charset="0"/>
              </a:defRPr>
            </a:lvl1pPr>
          </a:lstStyle>
          <a:p>
            <a:pPr algn="l"/>
            <a:fld id="{9EF62655-870B-4C06-BC3D-C67D37BAE36D}" type="slidenum">
              <a:rPr lang="en-US" sz="1600" kern="1200" smtClean="0">
                <a:solidFill>
                  <a:schemeClr val="accent5"/>
                </a:solidFill>
                <a:latin typeface="Arial" panose="020B0604020202020204" pitchFamily="34" charset="0"/>
                <a:ea typeface="MS PGothic" pitchFamily="34" charset="-128"/>
                <a:cs typeface="Arial" panose="020B0604020202020204" pitchFamily="34" charset="0"/>
              </a:rPr>
              <a:pPr algn="l"/>
              <a:t>‹#›</a:t>
            </a:fld>
            <a:r>
              <a:rPr lang="en-US" sz="1600" cap="none" baseline="0">
                <a:solidFill>
                  <a:schemeClr val="accent5"/>
                </a:solidFill>
                <a:latin typeface="Arial" panose="020B0604020202020204" pitchFamily="34" charset="0"/>
                <a:cs typeface="Arial" panose="020B0604020202020204" pitchFamily="34" charset="0"/>
              </a:rPr>
              <a:t> </a:t>
            </a:r>
            <a:endParaRPr lang="en-US" sz="1600" cap="none">
              <a:solidFill>
                <a:schemeClr val="accent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25690729"/>
      </p:ext>
    </p:extLst>
  </p:cSld>
  <p:clrMap bg1="dk2" tx1="lt1" bg2="dk1" tx2="lt2" accent1="accent1" accent2="accent2" accent3="accent3" accent4="accent4" accent5="accent5" accent6="accent6" hlink="hlink" folHlink="folHlink"/>
  <p:sldLayoutIdLst>
    <p:sldLayoutId id="2147483980" r:id="rId1"/>
    <p:sldLayoutId id="2147483985" r:id="rId2"/>
    <p:sldLayoutId id="2147483896" r:id="rId3"/>
    <p:sldLayoutId id="2147483981" r:id="rId4"/>
    <p:sldLayoutId id="2147483991" r:id="rId5"/>
    <p:sldLayoutId id="2147483988" r:id="rId6"/>
    <p:sldLayoutId id="2147483954" r:id="rId7"/>
    <p:sldLayoutId id="2147483992" r:id="rId8"/>
    <p:sldLayoutId id="2147483993" r:id="rId9"/>
    <p:sldLayoutId id="2147483995" r:id="rId10"/>
    <p:sldLayoutId id="2147483996" r:id="rId11"/>
    <p:sldLayoutId id="2147484063" r:id="rId12"/>
    <p:sldLayoutId id="2147484064"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rtl="0" fontAlgn="base">
        <a:lnSpc>
          <a:spcPct val="90000"/>
        </a:lnSpc>
        <a:spcBef>
          <a:spcPct val="0"/>
        </a:spcBef>
        <a:spcAft>
          <a:spcPct val="0"/>
        </a:spcAft>
        <a:defRPr sz="4800" b="1" cap="none" baseline="0">
          <a:solidFill>
            <a:schemeClr val="bg1"/>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5333" b="1">
          <a:solidFill>
            <a:srgbClr val="73B900"/>
          </a:solidFill>
          <a:latin typeface="Arial" charset="0"/>
        </a:defRPr>
      </a:lvl2pPr>
      <a:lvl3pPr algn="l" rtl="0" fontAlgn="base">
        <a:spcBef>
          <a:spcPct val="0"/>
        </a:spcBef>
        <a:spcAft>
          <a:spcPct val="0"/>
        </a:spcAft>
        <a:defRPr sz="5333" b="1">
          <a:solidFill>
            <a:srgbClr val="73B900"/>
          </a:solidFill>
          <a:latin typeface="Arial" charset="0"/>
        </a:defRPr>
      </a:lvl3pPr>
      <a:lvl4pPr algn="l" rtl="0" fontAlgn="base">
        <a:spcBef>
          <a:spcPct val="0"/>
        </a:spcBef>
        <a:spcAft>
          <a:spcPct val="0"/>
        </a:spcAft>
        <a:defRPr sz="5333" b="1">
          <a:solidFill>
            <a:srgbClr val="73B900"/>
          </a:solidFill>
          <a:latin typeface="Arial" charset="0"/>
        </a:defRPr>
      </a:lvl4pPr>
      <a:lvl5pPr algn="l" rtl="0" fontAlgn="base">
        <a:spcBef>
          <a:spcPct val="0"/>
        </a:spcBef>
        <a:spcAft>
          <a:spcPct val="0"/>
        </a:spcAft>
        <a:defRPr sz="5333" b="1">
          <a:solidFill>
            <a:srgbClr val="73B900"/>
          </a:solidFill>
          <a:latin typeface="Arial" charset="0"/>
        </a:defRPr>
      </a:lvl5pPr>
      <a:lvl6pPr marL="762015" algn="l" rtl="0" eaLnBrk="1" fontAlgn="base" hangingPunct="1">
        <a:spcBef>
          <a:spcPct val="0"/>
        </a:spcBef>
        <a:spcAft>
          <a:spcPct val="0"/>
        </a:spcAft>
        <a:defRPr sz="5333" b="1">
          <a:solidFill>
            <a:srgbClr val="73B900"/>
          </a:solidFill>
          <a:latin typeface="Arial" charset="0"/>
        </a:defRPr>
      </a:lvl6pPr>
      <a:lvl7pPr marL="1524030" algn="l" rtl="0" eaLnBrk="1" fontAlgn="base" hangingPunct="1">
        <a:spcBef>
          <a:spcPct val="0"/>
        </a:spcBef>
        <a:spcAft>
          <a:spcPct val="0"/>
        </a:spcAft>
        <a:defRPr sz="5333" b="1">
          <a:solidFill>
            <a:srgbClr val="73B900"/>
          </a:solidFill>
          <a:latin typeface="Arial" charset="0"/>
        </a:defRPr>
      </a:lvl7pPr>
      <a:lvl8pPr marL="2286046" algn="l" rtl="0" eaLnBrk="1" fontAlgn="base" hangingPunct="1">
        <a:spcBef>
          <a:spcPct val="0"/>
        </a:spcBef>
        <a:spcAft>
          <a:spcPct val="0"/>
        </a:spcAft>
        <a:defRPr sz="5333" b="1">
          <a:solidFill>
            <a:srgbClr val="73B900"/>
          </a:solidFill>
          <a:latin typeface="Arial" charset="0"/>
        </a:defRPr>
      </a:lvl8pPr>
      <a:lvl9pPr marL="3048061" algn="l" rtl="0" eaLnBrk="1" fontAlgn="base" hangingPunct="1">
        <a:spcBef>
          <a:spcPct val="0"/>
        </a:spcBef>
        <a:spcAft>
          <a:spcPct val="0"/>
        </a:spcAft>
        <a:defRPr sz="5333" b="1">
          <a:solidFill>
            <a:srgbClr val="73B900"/>
          </a:solidFill>
          <a:latin typeface="Arial" charset="0"/>
        </a:defRPr>
      </a:lvl9pPr>
    </p:titleStyle>
    <p:bodyStyle>
      <a:lvl1pPr marL="0" indent="0" algn="l" rtl="0" fontAlgn="base">
        <a:lnSpc>
          <a:spcPct val="90000"/>
        </a:lnSpc>
        <a:spcBef>
          <a:spcPts val="1500"/>
        </a:spcBef>
        <a:spcAft>
          <a:spcPts val="1500"/>
        </a:spcAft>
        <a:buClr>
          <a:schemeClr val="bg2"/>
        </a:buClr>
        <a:buSzPct val="100000"/>
        <a:buFontTx/>
        <a:buNone/>
        <a:defRPr sz="2800" b="0">
          <a:solidFill>
            <a:schemeClr val="bg1"/>
          </a:solidFill>
          <a:latin typeface="Arial" panose="020B0604020202020204" pitchFamily="34" charset="0"/>
          <a:ea typeface="+mn-ea"/>
          <a:cs typeface="Arial" panose="020B0604020202020204" pitchFamily="34" charset="0"/>
        </a:defRPr>
      </a:lvl1pPr>
      <a:lvl2pPr marL="952519" indent="0" algn="l" rtl="0" fontAlgn="base">
        <a:lnSpc>
          <a:spcPct val="90000"/>
        </a:lnSpc>
        <a:spcBef>
          <a:spcPts val="1500"/>
        </a:spcBef>
        <a:spcAft>
          <a:spcPts val="1500"/>
        </a:spcAft>
        <a:buClr>
          <a:schemeClr val="bg2"/>
        </a:buClr>
        <a:buSzPct val="100000"/>
        <a:buFontTx/>
        <a:buNone/>
        <a:defRPr sz="2400" b="0">
          <a:solidFill>
            <a:schemeClr val="bg1"/>
          </a:solidFill>
          <a:latin typeface="Arial" panose="020B0604020202020204" pitchFamily="34" charset="0"/>
          <a:cs typeface="Arial" panose="020B0604020202020204" pitchFamily="34" charset="0"/>
        </a:defRPr>
      </a:lvl2pPr>
      <a:lvl3pPr marL="1815078" indent="0" algn="l" rtl="0" fontAlgn="base">
        <a:lnSpc>
          <a:spcPct val="90000"/>
        </a:lnSpc>
        <a:spcBef>
          <a:spcPts val="1500"/>
        </a:spcBef>
        <a:spcAft>
          <a:spcPts val="1500"/>
        </a:spcAft>
        <a:buClr>
          <a:schemeClr val="bg2"/>
        </a:buClr>
        <a:buSzPct val="100000"/>
        <a:buFontTx/>
        <a:buNone/>
        <a:defRPr sz="1833" b="0">
          <a:solidFill>
            <a:schemeClr val="accent4"/>
          </a:solidFill>
          <a:latin typeface="Trebuchet MS" pitchFamily="34" charset="0"/>
        </a:defRPr>
      </a:lvl3pPr>
      <a:lvl4pPr marL="2958101" indent="-381008" algn="l" rtl="0" fontAlgn="base">
        <a:spcBef>
          <a:spcPct val="20000"/>
        </a:spcBef>
        <a:spcAft>
          <a:spcPct val="0"/>
        </a:spcAft>
        <a:buChar char="–"/>
        <a:defRPr sz="3333">
          <a:solidFill>
            <a:schemeClr val="bg1"/>
          </a:solidFill>
          <a:latin typeface="+mn-lt"/>
        </a:defRPr>
      </a:lvl4pPr>
      <a:lvl5pPr marL="3529612" indent="-381008" algn="l" rtl="0" fontAlgn="base">
        <a:spcBef>
          <a:spcPct val="20000"/>
        </a:spcBef>
        <a:spcAft>
          <a:spcPct val="0"/>
        </a:spcAft>
        <a:buChar char="»"/>
        <a:defRPr sz="3333">
          <a:solidFill>
            <a:schemeClr val="bg1"/>
          </a:solidFill>
          <a:latin typeface="+mn-lt"/>
        </a:defRPr>
      </a:lvl5pPr>
      <a:lvl6pPr marL="4291627" indent="-381008" algn="l" rtl="0" eaLnBrk="1" fontAlgn="base" hangingPunct="1">
        <a:spcBef>
          <a:spcPct val="20000"/>
        </a:spcBef>
        <a:spcAft>
          <a:spcPct val="0"/>
        </a:spcAft>
        <a:buChar char="»"/>
        <a:defRPr sz="3333">
          <a:solidFill>
            <a:schemeClr val="bg1"/>
          </a:solidFill>
          <a:latin typeface="+mn-lt"/>
        </a:defRPr>
      </a:lvl6pPr>
      <a:lvl7pPr marL="5053643" indent="-381008" algn="l" rtl="0" eaLnBrk="1" fontAlgn="base" hangingPunct="1">
        <a:spcBef>
          <a:spcPct val="20000"/>
        </a:spcBef>
        <a:spcAft>
          <a:spcPct val="0"/>
        </a:spcAft>
        <a:buChar char="»"/>
        <a:defRPr sz="3333">
          <a:solidFill>
            <a:schemeClr val="bg1"/>
          </a:solidFill>
          <a:latin typeface="+mn-lt"/>
        </a:defRPr>
      </a:lvl7pPr>
      <a:lvl8pPr marL="5815658" indent="-381008" algn="l" rtl="0" eaLnBrk="1" fontAlgn="base" hangingPunct="1">
        <a:spcBef>
          <a:spcPct val="20000"/>
        </a:spcBef>
        <a:spcAft>
          <a:spcPct val="0"/>
        </a:spcAft>
        <a:buChar char="»"/>
        <a:defRPr sz="3333">
          <a:solidFill>
            <a:schemeClr val="bg1"/>
          </a:solidFill>
          <a:latin typeface="+mn-lt"/>
        </a:defRPr>
      </a:lvl8pPr>
      <a:lvl9pPr marL="6577673" indent="-381008" algn="l" rtl="0" eaLnBrk="1" fontAlgn="base" hangingPunct="1">
        <a:spcBef>
          <a:spcPct val="20000"/>
        </a:spcBef>
        <a:spcAft>
          <a:spcPct val="0"/>
        </a:spcAft>
        <a:buChar char="»"/>
        <a:defRPr sz="3333">
          <a:solidFill>
            <a:schemeClr val="bg1"/>
          </a:solidFill>
          <a:latin typeface="+mn-lt"/>
        </a:defRPr>
      </a:lvl9pPr>
    </p:bodyStyle>
    <p:otherStyle>
      <a:defPPr>
        <a:defRPr lang="en-US"/>
      </a:defPPr>
      <a:lvl1pPr marL="0" algn="l" defTabSz="1524030" rtl="0" eaLnBrk="1" latinLnBrk="0" hangingPunct="1">
        <a:defRPr sz="3000" kern="1200">
          <a:solidFill>
            <a:schemeClr val="tx1"/>
          </a:solidFill>
          <a:latin typeface="+mn-lt"/>
          <a:ea typeface="+mn-ea"/>
          <a:cs typeface="+mn-cs"/>
        </a:defRPr>
      </a:lvl1pPr>
      <a:lvl2pPr marL="762015" algn="l" defTabSz="1524030" rtl="0" eaLnBrk="1" latinLnBrk="0" hangingPunct="1">
        <a:defRPr sz="3000" kern="1200">
          <a:solidFill>
            <a:schemeClr val="tx1"/>
          </a:solidFill>
          <a:latin typeface="+mn-lt"/>
          <a:ea typeface="+mn-ea"/>
          <a:cs typeface="+mn-cs"/>
        </a:defRPr>
      </a:lvl2pPr>
      <a:lvl3pPr marL="1524030" algn="l" defTabSz="1524030" rtl="0" eaLnBrk="1" latinLnBrk="0" hangingPunct="1">
        <a:defRPr sz="3000" kern="1200">
          <a:solidFill>
            <a:schemeClr val="tx1"/>
          </a:solidFill>
          <a:latin typeface="+mn-lt"/>
          <a:ea typeface="+mn-ea"/>
          <a:cs typeface="+mn-cs"/>
        </a:defRPr>
      </a:lvl3pPr>
      <a:lvl4pPr marL="2286046" algn="l" defTabSz="1524030" rtl="0" eaLnBrk="1" latinLnBrk="0" hangingPunct="1">
        <a:defRPr sz="3000" kern="1200">
          <a:solidFill>
            <a:schemeClr val="tx1"/>
          </a:solidFill>
          <a:latin typeface="+mn-lt"/>
          <a:ea typeface="+mn-ea"/>
          <a:cs typeface="+mn-cs"/>
        </a:defRPr>
      </a:lvl4pPr>
      <a:lvl5pPr marL="3048061" algn="l" defTabSz="1524030" rtl="0" eaLnBrk="1" latinLnBrk="0" hangingPunct="1">
        <a:defRPr sz="3000" kern="1200">
          <a:solidFill>
            <a:schemeClr val="tx1"/>
          </a:solidFill>
          <a:latin typeface="+mn-lt"/>
          <a:ea typeface="+mn-ea"/>
          <a:cs typeface="+mn-cs"/>
        </a:defRPr>
      </a:lvl5pPr>
      <a:lvl6pPr marL="3810076" algn="l" defTabSz="1524030" rtl="0" eaLnBrk="1" latinLnBrk="0" hangingPunct="1">
        <a:defRPr sz="3000" kern="1200">
          <a:solidFill>
            <a:schemeClr val="tx1"/>
          </a:solidFill>
          <a:latin typeface="+mn-lt"/>
          <a:ea typeface="+mn-ea"/>
          <a:cs typeface="+mn-cs"/>
        </a:defRPr>
      </a:lvl6pPr>
      <a:lvl7pPr marL="4572091" algn="l" defTabSz="1524030" rtl="0" eaLnBrk="1" latinLnBrk="0" hangingPunct="1">
        <a:defRPr sz="3000" kern="1200">
          <a:solidFill>
            <a:schemeClr val="tx1"/>
          </a:solidFill>
          <a:latin typeface="+mn-lt"/>
          <a:ea typeface="+mn-ea"/>
          <a:cs typeface="+mn-cs"/>
        </a:defRPr>
      </a:lvl7pPr>
      <a:lvl8pPr marL="5334107" algn="l" defTabSz="1524030" rtl="0" eaLnBrk="1" latinLnBrk="0" hangingPunct="1">
        <a:defRPr sz="3000" kern="1200">
          <a:solidFill>
            <a:schemeClr val="tx1"/>
          </a:solidFill>
          <a:latin typeface="+mn-lt"/>
          <a:ea typeface="+mn-ea"/>
          <a:cs typeface="+mn-cs"/>
        </a:defRPr>
      </a:lvl8pPr>
      <a:lvl9pPr marL="6096122" algn="l" defTabSz="1524030" rtl="0" eaLnBrk="1" latinLnBrk="0" hangingPunct="1">
        <a:defRPr sz="30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05"/>
        <p:cNvGrpSpPr/>
        <p:nvPr/>
      </p:nvGrpSpPr>
      <p:grpSpPr>
        <a:xfrm>
          <a:off x="0" y="0"/>
          <a:ext cx="0" cy="0"/>
          <a:chOff x="0" y="0"/>
          <a:chExt cx="0" cy="0"/>
        </a:xfrm>
      </p:grpSpPr>
      <p:sp>
        <p:nvSpPr>
          <p:cNvPr id="906" name="Google Shape;906;p100"/>
          <p:cNvSpPr txBox="1">
            <a:spLocks noGrp="1"/>
          </p:cNvSpPr>
          <p:nvPr>
            <p:ph type="title"/>
          </p:nvPr>
        </p:nvSpPr>
        <p:spPr>
          <a:xfrm>
            <a:off x="1257300" y="0"/>
            <a:ext cx="15773400" cy="1257300"/>
          </a:xfrm>
          <a:prstGeom prst="rect">
            <a:avLst/>
          </a:prstGeom>
          <a:noFill/>
          <a:ln>
            <a:noFill/>
          </a:ln>
        </p:spPr>
        <p:txBody>
          <a:bodyPr spcFirstLastPara="1" wrap="square" lIns="68575" tIns="34275" rIns="68575" bIns="34275" anchor="b" anchorCtr="0">
            <a:normAutofit/>
          </a:bodyPr>
          <a:lstStyle>
            <a:lvl1pPr marR="0" lvl="0" algn="ctr" rtl="0">
              <a:lnSpc>
                <a:spcPct val="90000"/>
              </a:lnSpc>
              <a:spcBef>
                <a:spcPts val="0"/>
              </a:spcBef>
              <a:spcAft>
                <a:spcPts val="0"/>
              </a:spcAft>
              <a:buClr>
                <a:schemeClr val="lt1"/>
              </a:buClr>
              <a:buSzPts val="1800"/>
              <a:buFont typeface="NVIDIA Sans"/>
              <a:buNone/>
              <a:defRPr sz="1800" b="1" i="0" u="none" strike="noStrike" cap="none">
                <a:solidFill>
                  <a:schemeClr val="lt1"/>
                </a:solidFill>
                <a:latin typeface="NVIDIA Sans"/>
                <a:ea typeface="NVIDIA Sans"/>
                <a:cs typeface="NVIDIA Sans"/>
                <a:sym typeface="NVIDIA Sans"/>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grpSp>
        <p:nvGrpSpPr>
          <p:cNvPr id="907" name="Google Shape;907;p100"/>
          <p:cNvGrpSpPr/>
          <p:nvPr/>
        </p:nvGrpSpPr>
        <p:grpSpPr>
          <a:xfrm>
            <a:off x="17030700" y="9752208"/>
            <a:ext cx="1257300" cy="536392"/>
            <a:chOff x="34061399" y="19504414"/>
            <a:chExt cx="2514601" cy="1072783"/>
          </a:xfrm>
        </p:grpSpPr>
        <p:sp>
          <p:nvSpPr>
            <p:cNvPr id="908" name="Google Shape;908;p100"/>
            <p:cNvSpPr/>
            <p:nvPr/>
          </p:nvSpPr>
          <p:spPr>
            <a:xfrm>
              <a:off x="36420552" y="19687526"/>
              <a:ext cx="155448" cy="889671"/>
            </a:xfrm>
            <a:prstGeom prst="rect">
              <a:avLst/>
            </a:prstGeom>
            <a:solidFill>
              <a:schemeClr val="dk2"/>
            </a:solidFill>
            <a:ln>
              <a:noFill/>
            </a:ln>
          </p:spPr>
          <p:txBody>
            <a:bodyPr spcFirstLastPara="1" wrap="square" lIns="68575" tIns="34275" rIns="68575" bIns="34275" anchor="ctr" anchorCtr="0">
              <a:noAutofit/>
            </a:bodyPr>
            <a:lstStyle/>
            <a:p>
              <a:pPr marL="0" marR="0" lvl="0" indent="0" algn="ctr" rtl="0">
                <a:lnSpc>
                  <a:spcPct val="90000"/>
                </a:lnSpc>
                <a:spcBef>
                  <a:spcPts val="0"/>
                </a:spcBef>
                <a:spcAft>
                  <a:spcPts val="0"/>
                </a:spcAft>
                <a:buNone/>
              </a:pPr>
              <a:endParaRPr sz="2000" b="0" i="0" u="none" strike="noStrike" cap="none">
                <a:solidFill>
                  <a:schemeClr val="dk1"/>
                </a:solidFill>
                <a:latin typeface="NVIDIA Sans"/>
                <a:ea typeface="NVIDIA Sans"/>
                <a:cs typeface="NVIDIA Sans"/>
                <a:sym typeface="NVIDIA Sans"/>
              </a:endParaRPr>
            </a:p>
          </p:txBody>
        </p:sp>
        <p:pic>
          <p:nvPicPr>
            <p:cNvPr id="909" name="Google Shape;909;p100" descr="A picture containing shape&#10;&#10;Description automatically generated"/>
            <p:cNvPicPr preferRelativeResize="0"/>
            <p:nvPr/>
          </p:nvPicPr>
          <p:blipFill rotWithShape="1">
            <a:blip r:embed="rId41">
              <a:alphaModFix/>
            </a:blip>
            <a:srcRect/>
            <a:stretch/>
          </p:blipFill>
          <p:spPr>
            <a:xfrm>
              <a:off x="34061399" y="19504414"/>
              <a:ext cx="2003438" cy="690238"/>
            </a:xfrm>
            <a:prstGeom prst="rect">
              <a:avLst/>
            </a:prstGeom>
            <a:noFill/>
            <a:ln>
              <a:noFill/>
            </a:ln>
          </p:spPr>
        </p:pic>
      </p:grpSp>
    </p:spTree>
    <p:extLst>
      <p:ext uri="{BB962C8B-B14F-4D97-AF65-F5344CB8AC3E}">
        <p14:creationId xmlns:p14="http://schemas.microsoft.com/office/powerpoint/2010/main" val="127714348"/>
      </p:ext>
    </p:extLst>
  </p:cSld>
  <p:clrMap bg1="lt1" tx1="dk1" bg2="dk2" tx2="lt2" accent1="accent1" accent2="accent2" accent3="accent3" accent4="accent4" accent5="accent5" accent6="accent6" hlink="hlink" folHlink="folHlink"/>
  <p:sldLayoutIdLst>
    <p:sldLayoutId id="2147483999" r:id="rId1"/>
    <p:sldLayoutId id="2147484001" r:id="rId2"/>
    <p:sldLayoutId id="2147484002" r:id="rId3"/>
    <p:sldLayoutId id="2147484003" r:id="rId4"/>
    <p:sldLayoutId id="2147484004" r:id="rId5"/>
    <p:sldLayoutId id="2147484005" r:id="rId6"/>
    <p:sldLayoutId id="2147484006" r:id="rId7"/>
    <p:sldLayoutId id="2147484007" r:id="rId8"/>
    <p:sldLayoutId id="2147484008" r:id="rId9"/>
    <p:sldLayoutId id="2147484009" r:id="rId10"/>
    <p:sldLayoutId id="2147484010" r:id="rId11"/>
    <p:sldLayoutId id="2147484011" r:id="rId12"/>
    <p:sldLayoutId id="2147484012" r:id="rId13"/>
    <p:sldLayoutId id="2147484013" r:id="rId14"/>
    <p:sldLayoutId id="2147484014" r:id="rId15"/>
    <p:sldLayoutId id="2147484015" r:id="rId16"/>
    <p:sldLayoutId id="2147484016" r:id="rId17"/>
    <p:sldLayoutId id="2147484017" r:id="rId18"/>
    <p:sldLayoutId id="2147484018" r:id="rId19"/>
    <p:sldLayoutId id="2147484019" r:id="rId20"/>
    <p:sldLayoutId id="2147484020" r:id="rId21"/>
    <p:sldLayoutId id="2147484021" r:id="rId22"/>
    <p:sldLayoutId id="2147484022" r:id="rId23"/>
    <p:sldLayoutId id="2147484023" r:id="rId24"/>
    <p:sldLayoutId id="2147484024" r:id="rId25"/>
    <p:sldLayoutId id="2147484025" r:id="rId26"/>
    <p:sldLayoutId id="2147484026" r:id="rId27"/>
    <p:sldLayoutId id="2147484027" r:id="rId28"/>
    <p:sldLayoutId id="2147484028" r:id="rId29"/>
    <p:sldLayoutId id="2147484029" r:id="rId30"/>
    <p:sldLayoutId id="2147484030" r:id="rId31"/>
    <p:sldLayoutId id="2147484031" r:id="rId32"/>
    <p:sldLayoutId id="2147484032" r:id="rId33"/>
    <p:sldLayoutId id="2147484033" r:id="rId34"/>
    <p:sldLayoutId id="2147484034" r:id="rId35"/>
    <p:sldLayoutId id="2147484035" r:id="rId36"/>
    <p:sldLayoutId id="2147484036" r:id="rId37"/>
    <p:sldLayoutId id="2147484037" r:id="rId38"/>
    <p:sldLayoutId id="2147484038" r:id="rId3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
        <p:cNvGrpSpPr/>
        <p:nvPr/>
      </p:nvGrpSpPr>
      <p:grpSpPr>
        <a:xfrm>
          <a:off x="0" y="0"/>
          <a:ext cx="0" cy="0"/>
          <a:chOff x="0" y="0"/>
          <a:chExt cx="0" cy="0"/>
        </a:xfrm>
      </p:grpSpPr>
      <p:sp>
        <p:nvSpPr>
          <p:cNvPr id="12" name="Google Shape;12;p1"/>
          <p:cNvSpPr txBox="1">
            <a:spLocks noGrp="1"/>
          </p:cNvSpPr>
          <p:nvPr>
            <p:ph type="title"/>
          </p:nvPr>
        </p:nvSpPr>
        <p:spPr>
          <a:xfrm>
            <a:off x="832907" y="1089221"/>
            <a:ext cx="16622192" cy="984885"/>
          </a:xfrm>
          <a:prstGeom prst="rect">
            <a:avLst/>
          </a:prstGeom>
          <a:noFill/>
          <a:ln>
            <a:noFill/>
          </a:ln>
        </p:spPr>
        <p:txBody>
          <a:bodyPr spcFirstLastPara="1" wrap="square" lIns="91425" tIns="45700" rIns="91425" bIns="45700" anchor="b" anchorCtr="0">
            <a:noAutofit/>
          </a:bodyPr>
          <a:lstStyle>
            <a:lvl1pPr marR="0" lvl="0" algn="ctr" rtl="0">
              <a:lnSpc>
                <a:spcPct val="90000"/>
              </a:lnSpc>
              <a:spcBef>
                <a:spcPts val="0"/>
              </a:spcBef>
              <a:spcAft>
                <a:spcPts val="0"/>
              </a:spcAft>
              <a:buClr>
                <a:srgbClr val="000000"/>
              </a:buClr>
              <a:buSzPts val="1400"/>
              <a:buFont typeface="Arial"/>
              <a:buNone/>
              <a:defRPr sz="3200" b="0" i="0" u="none" strike="noStrike" cap="none">
                <a:solidFill>
                  <a:schemeClr val="dk2"/>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3200" b="1" i="0" u="none" strike="noStrike" cap="none">
                <a:solidFill>
                  <a:srgbClr val="73B9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3200" b="1" i="0" u="none" strike="noStrike" cap="none">
                <a:solidFill>
                  <a:srgbClr val="73B9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3200" b="1" i="0" u="none" strike="noStrike" cap="none">
                <a:solidFill>
                  <a:srgbClr val="73B9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3200" b="1" i="0" u="none" strike="noStrike" cap="none">
                <a:solidFill>
                  <a:srgbClr val="73B9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3200" b="1" i="0" u="none" strike="noStrike" cap="none">
                <a:solidFill>
                  <a:srgbClr val="73B9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3200" b="1" i="0" u="none" strike="noStrike" cap="none">
                <a:solidFill>
                  <a:srgbClr val="73B9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3200" b="1" i="0" u="none" strike="noStrike" cap="none">
                <a:solidFill>
                  <a:srgbClr val="73B9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3200" b="1" i="0" u="none" strike="noStrike" cap="none">
                <a:solidFill>
                  <a:srgbClr val="73B900"/>
                </a:solidFill>
                <a:latin typeface="Arial"/>
                <a:ea typeface="Arial"/>
                <a:cs typeface="Arial"/>
                <a:sym typeface="Arial"/>
              </a:defRPr>
            </a:lvl9pPr>
          </a:lstStyle>
          <a:p>
            <a:endParaRPr/>
          </a:p>
        </p:txBody>
      </p:sp>
      <p:sp>
        <p:nvSpPr>
          <p:cNvPr id="13" name="Google Shape;13;p1"/>
          <p:cNvSpPr txBox="1">
            <a:spLocks noGrp="1"/>
          </p:cNvSpPr>
          <p:nvPr>
            <p:ph type="body" idx="1"/>
          </p:nvPr>
        </p:nvSpPr>
        <p:spPr>
          <a:xfrm>
            <a:off x="862338" y="3337280"/>
            <a:ext cx="16581552" cy="651341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900"/>
              </a:spcBef>
              <a:spcAft>
                <a:spcPts val="0"/>
              </a:spcAft>
              <a:buClr>
                <a:schemeClr val="dk1"/>
              </a:buClr>
              <a:buSzPts val="2000"/>
              <a:buFont typeface="Trebuchet MS"/>
              <a:buNone/>
              <a:defRPr sz="2000" b="0" i="0" u="none" strike="noStrike" cap="none">
                <a:solidFill>
                  <a:schemeClr val="dk2"/>
                </a:solidFill>
                <a:latin typeface="Trebuchet MS"/>
                <a:ea typeface="Trebuchet MS"/>
                <a:cs typeface="Trebuchet MS"/>
                <a:sym typeface="Trebuchet MS"/>
              </a:defRPr>
            </a:lvl1pPr>
            <a:lvl2pPr marL="914400" marR="0" lvl="1" indent="-228600" algn="l" rtl="0">
              <a:lnSpc>
                <a:spcPct val="90000"/>
              </a:lnSpc>
              <a:spcBef>
                <a:spcPts val="900"/>
              </a:spcBef>
              <a:spcAft>
                <a:spcPts val="0"/>
              </a:spcAft>
              <a:buClr>
                <a:schemeClr val="dk1"/>
              </a:buClr>
              <a:buSzPts val="1800"/>
              <a:buFont typeface="Trebuchet MS"/>
              <a:buNone/>
              <a:defRPr sz="1800" b="0" i="0" u="none" strike="noStrike" cap="none">
                <a:solidFill>
                  <a:schemeClr val="dk2"/>
                </a:solidFill>
                <a:latin typeface="Trebuchet MS"/>
                <a:ea typeface="Trebuchet MS"/>
                <a:cs typeface="Trebuchet MS"/>
                <a:sym typeface="Trebuchet MS"/>
              </a:defRPr>
            </a:lvl2pPr>
            <a:lvl3pPr marL="1371600" marR="0" lvl="2" indent="-228600" algn="l" rtl="0">
              <a:lnSpc>
                <a:spcPct val="90000"/>
              </a:lnSpc>
              <a:spcBef>
                <a:spcPts val="900"/>
              </a:spcBef>
              <a:spcAft>
                <a:spcPts val="0"/>
              </a:spcAft>
              <a:buClr>
                <a:schemeClr val="dk1"/>
              </a:buClr>
              <a:buSzPts val="1600"/>
              <a:buFont typeface="Trebuchet MS"/>
              <a:buNone/>
              <a:defRPr sz="1600" b="0" i="0" u="none" strike="noStrike" cap="none">
                <a:solidFill>
                  <a:schemeClr val="dk2"/>
                </a:solidFill>
                <a:latin typeface="Trebuchet MS"/>
                <a:ea typeface="Trebuchet MS"/>
                <a:cs typeface="Trebuchet MS"/>
                <a:sym typeface="Trebuchet MS"/>
              </a:defRPr>
            </a:lvl3pPr>
            <a:lvl4pPr marL="1828800" marR="0" lvl="3" indent="-355600" algn="l" rtl="0">
              <a:lnSpc>
                <a:spcPct val="100000"/>
              </a:lnSpc>
              <a:spcBef>
                <a:spcPts val="900"/>
              </a:spcBef>
              <a:spcAft>
                <a:spcPts val="0"/>
              </a:spcAft>
              <a:buClr>
                <a:schemeClr val="dk2"/>
              </a:buClr>
              <a:buSzPts val="2000"/>
              <a:buFont typeface="Trebuchet MS"/>
              <a:buChar char="–"/>
              <a:defRPr sz="2000" b="0" i="0" u="none" strike="noStrike" cap="none">
                <a:solidFill>
                  <a:schemeClr val="dk2"/>
                </a:solidFill>
                <a:latin typeface="Trebuchet MS"/>
                <a:ea typeface="Trebuchet MS"/>
                <a:cs typeface="Trebuchet MS"/>
                <a:sym typeface="Trebuchet MS"/>
              </a:defRPr>
            </a:lvl4pPr>
            <a:lvl5pPr marL="2286000" marR="0" lvl="4" indent="-355600" algn="l" rtl="0">
              <a:lnSpc>
                <a:spcPct val="100000"/>
              </a:lnSpc>
              <a:spcBef>
                <a:spcPts val="400"/>
              </a:spcBef>
              <a:spcAft>
                <a:spcPts val="0"/>
              </a:spcAft>
              <a:buClr>
                <a:schemeClr val="dk2"/>
              </a:buClr>
              <a:buSzPts val="2000"/>
              <a:buFont typeface="Trebuchet MS"/>
              <a:buChar char="»"/>
              <a:defRPr sz="2000" b="0" i="0" u="none" strike="noStrike" cap="none">
                <a:solidFill>
                  <a:schemeClr val="dk2"/>
                </a:solidFill>
                <a:latin typeface="Trebuchet MS"/>
                <a:ea typeface="Trebuchet MS"/>
                <a:cs typeface="Trebuchet MS"/>
                <a:sym typeface="Trebuchet MS"/>
              </a:defRPr>
            </a:lvl5pPr>
            <a:lvl6pPr marL="2743200" marR="0" lvl="5" indent="-355600" algn="l" rtl="0">
              <a:lnSpc>
                <a:spcPct val="100000"/>
              </a:lnSpc>
              <a:spcBef>
                <a:spcPts val="400"/>
              </a:spcBef>
              <a:spcAft>
                <a:spcPts val="0"/>
              </a:spcAft>
              <a:buClr>
                <a:schemeClr val="dk2"/>
              </a:buClr>
              <a:buSzPts val="2000"/>
              <a:buFont typeface="Trebuchet MS"/>
              <a:buChar char="»"/>
              <a:defRPr sz="2000" b="0" i="0" u="none" strike="noStrike" cap="none">
                <a:solidFill>
                  <a:schemeClr val="dk2"/>
                </a:solidFill>
                <a:latin typeface="Trebuchet MS"/>
                <a:ea typeface="Trebuchet MS"/>
                <a:cs typeface="Trebuchet MS"/>
                <a:sym typeface="Trebuchet MS"/>
              </a:defRPr>
            </a:lvl6pPr>
            <a:lvl7pPr marL="3200400" marR="0" lvl="6" indent="-355600" algn="l" rtl="0">
              <a:lnSpc>
                <a:spcPct val="100000"/>
              </a:lnSpc>
              <a:spcBef>
                <a:spcPts val="400"/>
              </a:spcBef>
              <a:spcAft>
                <a:spcPts val="0"/>
              </a:spcAft>
              <a:buClr>
                <a:schemeClr val="dk2"/>
              </a:buClr>
              <a:buSzPts val="2000"/>
              <a:buFont typeface="Trebuchet MS"/>
              <a:buChar char="»"/>
              <a:defRPr sz="2000" b="0" i="0" u="none" strike="noStrike" cap="none">
                <a:solidFill>
                  <a:schemeClr val="dk2"/>
                </a:solidFill>
                <a:latin typeface="Trebuchet MS"/>
                <a:ea typeface="Trebuchet MS"/>
                <a:cs typeface="Trebuchet MS"/>
                <a:sym typeface="Trebuchet MS"/>
              </a:defRPr>
            </a:lvl7pPr>
            <a:lvl8pPr marL="3657600" marR="0" lvl="7" indent="-355600" algn="l" rtl="0">
              <a:lnSpc>
                <a:spcPct val="100000"/>
              </a:lnSpc>
              <a:spcBef>
                <a:spcPts val="400"/>
              </a:spcBef>
              <a:spcAft>
                <a:spcPts val="0"/>
              </a:spcAft>
              <a:buClr>
                <a:schemeClr val="dk2"/>
              </a:buClr>
              <a:buSzPts val="2000"/>
              <a:buFont typeface="Trebuchet MS"/>
              <a:buChar char="»"/>
              <a:defRPr sz="2000" b="0" i="0" u="none" strike="noStrike" cap="none">
                <a:solidFill>
                  <a:schemeClr val="dk2"/>
                </a:solidFill>
                <a:latin typeface="Trebuchet MS"/>
                <a:ea typeface="Trebuchet MS"/>
                <a:cs typeface="Trebuchet MS"/>
                <a:sym typeface="Trebuchet MS"/>
              </a:defRPr>
            </a:lvl8pPr>
            <a:lvl9pPr marL="4114800" marR="0" lvl="8" indent="-355600" algn="l" rtl="0">
              <a:lnSpc>
                <a:spcPct val="100000"/>
              </a:lnSpc>
              <a:spcBef>
                <a:spcPts val="400"/>
              </a:spcBef>
              <a:spcAft>
                <a:spcPts val="0"/>
              </a:spcAft>
              <a:buClr>
                <a:schemeClr val="dk2"/>
              </a:buClr>
              <a:buSzPts val="2000"/>
              <a:buFont typeface="Trebuchet MS"/>
              <a:buChar char="»"/>
              <a:defRPr sz="2000" b="0" i="0" u="none" strike="noStrike" cap="none">
                <a:solidFill>
                  <a:schemeClr val="dk2"/>
                </a:solidFill>
                <a:latin typeface="Trebuchet MS"/>
                <a:ea typeface="Trebuchet MS"/>
                <a:cs typeface="Trebuchet MS"/>
                <a:sym typeface="Trebuchet MS"/>
              </a:defRPr>
            </a:lvl9pPr>
          </a:lstStyle>
          <a:p>
            <a:endParaRPr/>
          </a:p>
        </p:txBody>
      </p:sp>
      <p:sp>
        <p:nvSpPr>
          <p:cNvPr id="14" name="Google Shape;14;p1"/>
          <p:cNvSpPr txBox="1"/>
          <p:nvPr/>
        </p:nvSpPr>
        <p:spPr>
          <a:xfrm>
            <a:off x="16270424" y="9718747"/>
            <a:ext cx="535046" cy="269433"/>
          </a:xfrm>
          <a:prstGeom prst="rect">
            <a:avLst/>
          </a:prstGeom>
          <a:noFill/>
          <a:ln>
            <a:noFill/>
          </a:ln>
        </p:spPr>
        <p:txBody>
          <a:bodyPr spcFirstLastPara="1" wrap="square" lIns="0" tIns="0" rIns="0" bIns="0" anchor="ctr" anchorCtr="0">
            <a:spAutoFit/>
          </a:bodyPr>
          <a:lstStyle/>
          <a:p>
            <a:pPr marL="0" marR="0" lvl="0" indent="0" algn="r" rtl="0">
              <a:lnSpc>
                <a:spcPct val="100000"/>
              </a:lnSpc>
              <a:spcBef>
                <a:spcPts val="0"/>
              </a:spcBef>
              <a:spcAft>
                <a:spcPts val="0"/>
              </a:spcAft>
              <a:buClr>
                <a:srgbClr val="000000"/>
              </a:buClr>
              <a:buSzPts val="850"/>
              <a:buFont typeface="Arial"/>
              <a:buNone/>
            </a:pPr>
            <a:fld id="{00000000-1234-1234-1234-123412341234}" type="slidenum">
              <a:rPr lang="en-US" sz="1416" b="0" i="0" u="none" strike="noStrike" cap="none">
                <a:solidFill>
                  <a:srgbClr val="505050"/>
                </a:solidFill>
                <a:latin typeface="Trebuchet MS"/>
                <a:ea typeface="Trebuchet MS"/>
                <a:cs typeface="Trebuchet MS"/>
                <a:sym typeface="Trebuchet MS"/>
              </a:rPr>
              <a:pPr marL="0" marR="0" lvl="0" indent="0" algn="r" rtl="0">
                <a:lnSpc>
                  <a:spcPct val="100000"/>
                </a:lnSpc>
                <a:spcBef>
                  <a:spcPts val="0"/>
                </a:spcBef>
                <a:spcAft>
                  <a:spcPts val="0"/>
                </a:spcAft>
                <a:buClr>
                  <a:srgbClr val="000000"/>
                </a:buClr>
                <a:buSzPts val="850"/>
                <a:buFont typeface="Arial"/>
                <a:buNone/>
              </a:pPr>
              <a:t>‹#›</a:t>
            </a:fld>
            <a:r>
              <a:rPr lang="en-US" sz="1751" b="0" i="0" u="none" strike="noStrike" cap="none">
                <a:solidFill>
                  <a:srgbClr val="12FEB6"/>
                </a:solidFill>
                <a:latin typeface="Century Gothic"/>
                <a:ea typeface="Century Gothic"/>
                <a:cs typeface="Century Gothic"/>
                <a:sym typeface="Century Gothic"/>
              </a:rPr>
              <a:t> </a:t>
            </a:r>
            <a:endParaRPr sz="2334" b="0" i="0" u="none" strike="noStrike" cap="none">
              <a:solidFill>
                <a:srgbClr val="000000"/>
              </a:solidFill>
              <a:latin typeface="Arial"/>
              <a:ea typeface="Arial"/>
              <a:cs typeface="Arial"/>
              <a:sym typeface="Arial"/>
            </a:endParaRPr>
          </a:p>
        </p:txBody>
      </p:sp>
      <p:grpSp>
        <p:nvGrpSpPr>
          <p:cNvPr id="15" name="Google Shape;15;p1"/>
          <p:cNvGrpSpPr/>
          <p:nvPr/>
        </p:nvGrpSpPr>
        <p:grpSpPr>
          <a:xfrm>
            <a:off x="16922843" y="9777356"/>
            <a:ext cx="972504" cy="179636"/>
            <a:chOff x="677492" y="-1417931"/>
            <a:chExt cx="3154606" cy="582700"/>
          </a:xfrm>
        </p:grpSpPr>
        <p:sp>
          <p:nvSpPr>
            <p:cNvPr id="16" name="Google Shape;16;p1"/>
            <p:cNvSpPr/>
            <p:nvPr/>
          </p:nvSpPr>
          <p:spPr>
            <a:xfrm>
              <a:off x="3761772" y="-980905"/>
              <a:ext cx="70326" cy="68652"/>
            </a:xfrm>
            <a:custGeom>
              <a:avLst/>
              <a:gdLst/>
              <a:ahLst/>
              <a:cxnLst/>
              <a:rect l="l" t="t" r="r" b="b"/>
              <a:pathLst>
                <a:path w="87" h="83" extrusionOk="0">
                  <a:moveTo>
                    <a:pt x="36" y="37"/>
                  </a:moveTo>
                  <a:cubicBezTo>
                    <a:pt x="36" y="26"/>
                    <a:pt x="36" y="26"/>
                    <a:pt x="36" y="26"/>
                  </a:cubicBezTo>
                  <a:cubicBezTo>
                    <a:pt x="43" y="26"/>
                    <a:pt x="43" y="26"/>
                    <a:pt x="43" y="26"/>
                  </a:cubicBezTo>
                  <a:cubicBezTo>
                    <a:pt x="47" y="26"/>
                    <a:pt x="52" y="27"/>
                    <a:pt x="52" y="31"/>
                  </a:cubicBezTo>
                  <a:cubicBezTo>
                    <a:pt x="52" y="36"/>
                    <a:pt x="50" y="37"/>
                    <a:pt x="45" y="37"/>
                  </a:cubicBezTo>
                  <a:cubicBezTo>
                    <a:pt x="36" y="37"/>
                    <a:pt x="36" y="37"/>
                    <a:pt x="36" y="37"/>
                  </a:cubicBezTo>
                  <a:moveTo>
                    <a:pt x="36" y="45"/>
                  </a:moveTo>
                  <a:cubicBezTo>
                    <a:pt x="41" y="45"/>
                    <a:pt x="41" y="45"/>
                    <a:pt x="41" y="45"/>
                  </a:cubicBezTo>
                  <a:cubicBezTo>
                    <a:pt x="52" y="63"/>
                    <a:pt x="52" y="63"/>
                    <a:pt x="52" y="63"/>
                  </a:cubicBezTo>
                  <a:cubicBezTo>
                    <a:pt x="63" y="63"/>
                    <a:pt x="63" y="63"/>
                    <a:pt x="63" y="63"/>
                  </a:cubicBezTo>
                  <a:cubicBezTo>
                    <a:pt x="52" y="44"/>
                    <a:pt x="52" y="44"/>
                    <a:pt x="52" y="44"/>
                  </a:cubicBezTo>
                  <a:cubicBezTo>
                    <a:pt x="58" y="43"/>
                    <a:pt x="63" y="41"/>
                    <a:pt x="63" y="32"/>
                  </a:cubicBezTo>
                  <a:cubicBezTo>
                    <a:pt x="63" y="22"/>
                    <a:pt x="56" y="19"/>
                    <a:pt x="44" y="19"/>
                  </a:cubicBezTo>
                  <a:cubicBezTo>
                    <a:pt x="26" y="19"/>
                    <a:pt x="26" y="19"/>
                    <a:pt x="26" y="19"/>
                  </a:cubicBezTo>
                  <a:cubicBezTo>
                    <a:pt x="26" y="63"/>
                    <a:pt x="26" y="63"/>
                    <a:pt x="26" y="63"/>
                  </a:cubicBezTo>
                  <a:cubicBezTo>
                    <a:pt x="36" y="63"/>
                    <a:pt x="36" y="63"/>
                    <a:pt x="36" y="63"/>
                  </a:cubicBezTo>
                  <a:cubicBezTo>
                    <a:pt x="36" y="45"/>
                    <a:pt x="36" y="45"/>
                    <a:pt x="36" y="45"/>
                  </a:cubicBezTo>
                  <a:moveTo>
                    <a:pt x="87" y="41"/>
                  </a:moveTo>
                  <a:cubicBezTo>
                    <a:pt x="87" y="15"/>
                    <a:pt x="66" y="0"/>
                    <a:pt x="44" y="0"/>
                  </a:cubicBezTo>
                  <a:cubicBezTo>
                    <a:pt x="21" y="0"/>
                    <a:pt x="0" y="15"/>
                    <a:pt x="0" y="41"/>
                  </a:cubicBezTo>
                  <a:cubicBezTo>
                    <a:pt x="0" y="67"/>
                    <a:pt x="21" y="83"/>
                    <a:pt x="44" y="83"/>
                  </a:cubicBezTo>
                  <a:cubicBezTo>
                    <a:pt x="66" y="83"/>
                    <a:pt x="87" y="67"/>
                    <a:pt x="87" y="41"/>
                  </a:cubicBezTo>
                  <a:moveTo>
                    <a:pt x="74" y="41"/>
                  </a:moveTo>
                  <a:cubicBezTo>
                    <a:pt x="74" y="60"/>
                    <a:pt x="60" y="73"/>
                    <a:pt x="44" y="73"/>
                  </a:cubicBezTo>
                  <a:cubicBezTo>
                    <a:pt x="44" y="73"/>
                    <a:pt x="44" y="73"/>
                    <a:pt x="44" y="73"/>
                  </a:cubicBezTo>
                  <a:cubicBezTo>
                    <a:pt x="26" y="73"/>
                    <a:pt x="13" y="60"/>
                    <a:pt x="13" y="41"/>
                  </a:cubicBezTo>
                  <a:cubicBezTo>
                    <a:pt x="13" y="22"/>
                    <a:pt x="26" y="9"/>
                    <a:pt x="44" y="9"/>
                  </a:cubicBezTo>
                  <a:cubicBezTo>
                    <a:pt x="60" y="9"/>
                    <a:pt x="74" y="22"/>
                    <a:pt x="74" y="41"/>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3000" b="0" i="0" u="none" strike="noStrike" cap="none">
                <a:solidFill>
                  <a:srgbClr val="FFFFFF"/>
                </a:solidFill>
                <a:latin typeface="Arial"/>
                <a:ea typeface="Arial"/>
                <a:cs typeface="Arial"/>
                <a:sym typeface="Arial"/>
              </a:endParaRPr>
            </a:p>
          </p:txBody>
        </p:sp>
        <p:sp>
          <p:nvSpPr>
            <p:cNvPr id="17" name="Google Shape;17;p1"/>
            <p:cNvSpPr/>
            <p:nvPr/>
          </p:nvSpPr>
          <p:spPr>
            <a:xfrm>
              <a:off x="1700563" y="-1309093"/>
              <a:ext cx="2039443" cy="385118"/>
            </a:xfrm>
            <a:custGeom>
              <a:avLst/>
              <a:gdLst/>
              <a:ahLst/>
              <a:cxnLst/>
              <a:rect l="l" t="t" r="r" b="b"/>
              <a:pathLst>
                <a:path w="2520" h="472" extrusionOk="0">
                  <a:moveTo>
                    <a:pt x="1048" y="0"/>
                  </a:moveTo>
                  <a:cubicBezTo>
                    <a:pt x="1048" y="472"/>
                    <a:pt x="1048" y="472"/>
                    <a:pt x="1048" y="472"/>
                  </a:cubicBezTo>
                  <a:cubicBezTo>
                    <a:pt x="1181" y="472"/>
                    <a:pt x="1181" y="472"/>
                    <a:pt x="1181" y="472"/>
                  </a:cubicBezTo>
                  <a:cubicBezTo>
                    <a:pt x="1181" y="0"/>
                    <a:pt x="1181" y="0"/>
                    <a:pt x="1181" y="0"/>
                  </a:cubicBezTo>
                  <a:lnTo>
                    <a:pt x="1048" y="0"/>
                  </a:lnTo>
                  <a:close/>
                  <a:moveTo>
                    <a:pt x="0" y="0"/>
                  </a:moveTo>
                  <a:cubicBezTo>
                    <a:pt x="0" y="472"/>
                    <a:pt x="0" y="472"/>
                    <a:pt x="0" y="472"/>
                  </a:cubicBezTo>
                  <a:cubicBezTo>
                    <a:pt x="134" y="472"/>
                    <a:pt x="134" y="472"/>
                    <a:pt x="134" y="472"/>
                  </a:cubicBezTo>
                  <a:cubicBezTo>
                    <a:pt x="134" y="105"/>
                    <a:pt x="134" y="105"/>
                    <a:pt x="134" y="105"/>
                  </a:cubicBezTo>
                  <a:cubicBezTo>
                    <a:pt x="239" y="106"/>
                    <a:pt x="239" y="106"/>
                    <a:pt x="239" y="106"/>
                  </a:cubicBezTo>
                  <a:cubicBezTo>
                    <a:pt x="273" y="106"/>
                    <a:pt x="297" y="114"/>
                    <a:pt x="314" y="132"/>
                  </a:cubicBezTo>
                  <a:cubicBezTo>
                    <a:pt x="335" y="154"/>
                    <a:pt x="344" y="191"/>
                    <a:pt x="344" y="257"/>
                  </a:cubicBezTo>
                  <a:cubicBezTo>
                    <a:pt x="344" y="472"/>
                    <a:pt x="344" y="472"/>
                    <a:pt x="344" y="472"/>
                  </a:cubicBezTo>
                  <a:cubicBezTo>
                    <a:pt x="474" y="472"/>
                    <a:pt x="474" y="472"/>
                    <a:pt x="474" y="472"/>
                  </a:cubicBezTo>
                  <a:cubicBezTo>
                    <a:pt x="474" y="211"/>
                    <a:pt x="474" y="211"/>
                    <a:pt x="474" y="211"/>
                  </a:cubicBezTo>
                  <a:cubicBezTo>
                    <a:pt x="474" y="25"/>
                    <a:pt x="355" y="0"/>
                    <a:pt x="239" y="0"/>
                  </a:cubicBezTo>
                  <a:lnTo>
                    <a:pt x="0" y="0"/>
                  </a:lnTo>
                  <a:close/>
                  <a:moveTo>
                    <a:pt x="1262" y="0"/>
                  </a:moveTo>
                  <a:cubicBezTo>
                    <a:pt x="1262" y="472"/>
                    <a:pt x="1262" y="472"/>
                    <a:pt x="1262" y="472"/>
                  </a:cubicBezTo>
                  <a:cubicBezTo>
                    <a:pt x="1479" y="472"/>
                    <a:pt x="1479" y="472"/>
                    <a:pt x="1479" y="472"/>
                  </a:cubicBezTo>
                  <a:cubicBezTo>
                    <a:pt x="1594" y="472"/>
                    <a:pt x="1631" y="453"/>
                    <a:pt x="1672" y="410"/>
                  </a:cubicBezTo>
                  <a:cubicBezTo>
                    <a:pt x="1701" y="380"/>
                    <a:pt x="1719" y="314"/>
                    <a:pt x="1719" y="242"/>
                  </a:cubicBezTo>
                  <a:cubicBezTo>
                    <a:pt x="1719" y="175"/>
                    <a:pt x="1704" y="116"/>
                    <a:pt x="1676" y="79"/>
                  </a:cubicBezTo>
                  <a:cubicBezTo>
                    <a:pt x="1627" y="13"/>
                    <a:pt x="1556" y="0"/>
                    <a:pt x="1449" y="0"/>
                  </a:cubicBezTo>
                  <a:lnTo>
                    <a:pt x="1262" y="0"/>
                  </a:lnTo>
                  <a:close/>
                  <a:moveTo>
                    <a:pt x="1395" y="103"/>
                  </a:moveTo>
                  <a:cubicBezTo>
                    <a:pt x="1452" y="103"/>
                    <a:pt x="1452" y="103"/>
                    <a:pt x="1452" y="103"/>
                  </a:cubicBezTo>
                  <a:cubicBezTo>
                    <a:pt x="1535" y="103"/>
                    <a:pt x="1589" y="140"/>
                    <a:pt x="1589" y="237"/>
                  </a:cubicBezTo>
                  <a:cubicBezTo>
                    <a:pt x="1589" y="334"/>
                    <a:pt x="1535" y="372"/>
                    <a:pt x="1452" y="372"/>
                  </a:cubicBezTo>
                  <a:cubicBezTo>
                    <a:pt x="1395" y="372"/>
                    <a:pt x="1395" y="372"/>
                    <a:pt x="1395" y="372"/>
                  </a:cubicBezTo>
                  <a:lnTo>
                    <a:pt x="1395" y="103"/>
                  </a:lnTo>
                  <a:close/>
                  <a:moveTo>
                    <a:pt x="856" y="0"/>
                  </a:moveTo>
                  <a:cubicBezTo>
                    <a:pt x="745" y="374"/>
                    <a:pt x="745" y="374"/>
                    <a:pt x="745" y="374"/>
                  </a:cubicBezTo>
                  <a:cubicBezTo>
                    <a:pt x="638" y="0"/>
                    <a:pt x="638" y="0"/>
                    <a:pt x="638" y="0"/>
                  </a:cubicBezTo>
                  <a:cubicBezTo>
                    <a:pt x="494" y="0"/>
                    <a:pt x="494" y="0"/>
                    <a:pt x="494" y="0"/>
                  </a:cubicBezTo>
                  <a:cubicBezTo>
                    <a:pt x="646" y="472"/>
                    <a:pt x="646" y="472"/>
                    <a:pt x="646" y="472"/>
                  </a:cubicBezTo>
                  <a:cubicBezTo>
                    <a:pt x="838" y="472"/>
                    <a:pt x="838" y="472"/>
                    <a:pt x="838" y="472"/>
                  </a:cubicBezTo>
                  <a:cubicBezTo>
                    <a:pt x="992" y="0"/>
                    <a:pt x="992" y="0"/>
                    <a:pt x="992" y="0"/>
                  </a:cubicBezTo>
                  <a:lnTo>
                    <a:pt x="856" y="0"/>
                  </a:lnTo>
                  <a:close/>
                  <a:moveTo>
                    <a:pt x="1781" y="472"/>
                  </a:moveTo>
                  <a:cubicBezTo>
                    <a:pt x="1915" y="472"/>
                    <a:pt x="1915" y="472"/>
                    <a:pt x="1915" y="472"/>
                  </a:cubicBezTo>
                  <a:cubicBezTo>
                    <a:pt x="1915" y="0"/>
                    <a:pt x="1915" y="0"/>
                    <a:pt x="1915" y="0"/>
                  </a:cubicBezTo>
                  <a:cubicBezTo>
                    <a:pt x="1781" y="0"/>
                    <a:pt x="1781" y="0"/>
                    <a:pt x="1781" y="0"/>
                  </a:cubicBezTo>
                  <a:lnTo>
                    <a:pt x="1781" y="472"/>
                  </a:lnTo>
                  <a:close/>
                  <a:moveTo>
                    <a:pt x="2155" y="1"/>
                  </a:moveTo>
                  <a:cubicBezTo>
                    <a:pt x="1969" y="472"/>
                    <a:pt x="1969" y="472"/>
                    <a:pt x="1969" y="472"/>
                  </a:cubicBezTo>
                  <a:cubicBezTo>
                    <a:pt x="2100" y="472"/>
                    <a:pt x="2100" y="472"/>
                    <a:pt x="2100" y="472"/>
                  </a:cubicBezTo>
                  <a:cubicBezTo>
                    <a:pt x="2130" y="389"/>
                    <a:pt x="2130" y="389"/>
                    <a:pt x="2130" y="389"/>
                  </a:cubicBezTo>
                  <a:cubicBezTo>
                    <a:pt x="2350" y="389"/>
                    <a:pt x="2350" y="389"/>
                    <a:pt x="2350" y="389"/>
                  </a:cubicBezTo>
                  <a:cubicBezTo>
                    <a:pt x="2378" y="472"/>
                    <a:pt x="2378" y="472"/>
                    <a:pt x="2378" y="472"/>
                  </a:cubicBezTo>
                  <a:cubicBezTo>
                    <a:pt x="2520" y="472"/>
                    <a:pt x="2520" y="472"/>
                    <a:pt x="2520" y="472"/>
                  </a:cubicBezTo>
                  <a:cubicBezTo>
                    <a:pt x="2333" y="1"/>
                    <a:pt x="2333" y="1"/>
                    <a:pt x="2333" y="1"/>
                  </a:cubicBezTo>
                  <a:lnTo>
                    <a:pt x="2155" y="1"/>
                  </a:lnTo>
                  <a:close/>
                  <a:moveTo>
                    <a:pt x="2241" y="87"/>
                  </a:moveTo>
                  <a:cubicBezTo>
                    <a:pt x="2322" y="307"/>
                    <a:pt x="2322" y="307"/>
                    <a:pt x="2322" y="307"/>
                  </a:cubicBezTo>
                  <a:cubicBezTo>
                    <a:pt x="2158" y="307"/>
                    <a:pt x="2158" y="307"/>
                    <a:pt x="2158" y="307"/>
                  </a:cubicBezTo>
                  <a:lnTo>
                    <a:pt x="2241" y="87"/>
                  </a:ln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3000" b="0" i="0" u="none" strike="noStrike" cap="none">
                <a:solidFill>
                  <a:srgbClr val="FFFFFF"/>
                </a:solidFill>
                <a:latin typeface="Arial"/>
                <a:ea typeface="Arial"/>
                <a:cs typeface="Arial"/>
                <a:sym typeface="Arial"/>
              </a:endParaRPr>
            </a:p>
          </p:txBody>
        </p:sp>
        <p:sp>
          <p:nvSpPr>
            <p:cNvPr id="18" name="Google Shape;18;p1"/>
            <p:cNvSpPr/>
            <p:nvPr/>
          </p:nvSpPr>
          <p:spPr>
            <a:xfrm>
              <a:off x="677492" y="-1417931"/>
              <a:ext cx="877396" cy="582700"/>
            </a:xfrm>
            <a:custGeom>
              <a:avLst/>
              <a:gdLst/>
              <a:ahLst/>
              <a:cxnLst/>
              <a:rect l="l" t="t" r="r" b="b"/>
              <a:pathLst>
                <a:path w="1086" h="718" extrusionOk="0">
                  <a:moveTo>
                    <a:pt x="405" y="214"/>
                  </a:moveTo>
                  <a:cubicBezTo>
                    <a:pt x="405" y="149"/>
                    <a:pt x="405" y="149"/>
                    <a:pt x="405" y="149"/>
                  </a:cubicBezTo>
                  <a:cubicBezTo>
                    <a:pt x="412" y="149"/>
                    <a:pt x="418" y="148"/>
                    <a:pt x="424" y="148"/>
                  </a:cubicBezTo>
                  <a:cubicBezTo>
                    <a:pt x="602" y="143"/>
                    <a:pt x="719" y="301"/>
                    <a:pt x="719" y="301"/>
                  </a:cubicBezTo>
                  <a:cubicBezTo>
                    <a:pt x="719" y="301"/>
                    <a:pt x="593" y="476"/>
                    <a:pt x="458" y="476"/>
                  </a:cubicBezTo>
                  <a:cubicBezTo>
                    <a:pt x="438" y="476"/>
                    <a:pt x="421" y="472"/>
                    <a:pt x="405" y="467"/>
                  </a:cubicBezTo>
                  <a:cubicBezTo>
                    <a:pt x="405" y="270"/>
                    <a:pt x="405" y="270"/>
                    <a:pt x="405" y="270"/>
                  </a:cubicBezTo>
                  <a:cubicBezTo>
                    <a:pt x="474" y="279"/>
                    <a:pt x="488" y="309"/>
                    <a:pt x="530" y="378"/>
                  </a:cubicBezTo>
                  <a:cubicBezTo>
                    <a:pt x="622" y="300"/>
                    <a:pt x="622" y="300"/>
                    <a:pt x="622" y="300"/>
                  </a:cubicBezTo>
                  <a:cubicBezTo>
                    <a:pt x="622" y="300"/>
                    <a:pt x="555" y="212"/>
                    <a:pt x="441" y="212"/>
                  </a:cubicBezTo>
                  <a:cubicBezTo>
                    <a:pt x="429" y="212"/>
                    <a:pt x="417" y="213"/>
                    <a:pt x="405" y="214"/>
                  </a:cubicBezTo>
                  <a:moveTo>
                    <a:pt x="405" y="0"/>
                  </a:moveTo>
                  <a:cubicBezTo>
                    <a:pt x="405" y="97"/>
                    <a:pt x="405" y="97"/>
                    <a:pt x="405" y="97"/>
                  </a:cubicBezTo>
                  <a:cubicBezTo>
                    <a:pt x="412" y="96"/>
                    <a:pt x="418" y="96"/>
                    <a:pt x="424" y="95"/>
                  </a:cubicBezTo>
                  <a:cubicBezTo>
                    <a:pt x="671" y="87"/>
                    <a:pt x="832" y="298"/>
                    <a:pt x="832" y="298"/>
                  </a:cubicBezTo>
                  <a:cubicBezTo>
                    <a:pt x="832" y="298"/>
                    <a:pt x="647" y="523"/>
                    <a:pt x="455" y="523"/>
                  </a:cubicBezTo>
                  <a:cubicBezTo>
                    <a:pt x="437" y="523"/>
                    <a:pt x="421" y="521"/>
                    <a:pt x="405" y="518"/>
                  </a:cubicBezTo>
                  <a:cubicBezTo>
                    <a:pt x="405" y="578"/>
                    <a:pt x="405" y="578"/>
                    <a:pt x="405" y="578"/>
                  </a:cubicBezTo>
                  <a:cubicBezTo>
                    <a:pt x="419" y="580"/>
                    <a:pt x="432" y="581"/>
                    <a:pt x="447" y="581"/>
                  </a:cubicBezTo>
                  <a:cubicBezTo>
                    <a:pt x="626" y="581"/>
                    <a:pt x="755" y="489"/>
                    <a:pt x="881" y="381"/>
                  </a:cubicBezTo>
                  <a:cubicBezTo>
                    <a:pt x="902" y="398"/>
                    <a:pt x="987" y="438"/>
                    <a:pt x="1004" y="456"/>
                  </a:cubicBezTo>
                  <a:cubicBezTo>
                    <a:pt x="885" y="556"/>
                    <a:pt x="607" y="636"/>
                    <a:pt x="449" y="636"/>
                  </a:cubicBezTo>
                  <a:cubicBezTo>
                    <a:pt x="434" y="636"/>
                    <a:pt x="420" y="636"/>
                    <a:pt x="405" y="634"/>
                  </a:cubicBezTo>
                  <a:cubicBezTo>
                    <a:pt x="405" y="718"/>
                    <a:pt x="405" y="718"/>
                    <a:pt x="405" y="718"/>
                  </a:cubicBezTo>
                  <a:cubicBezTo>
                    <a:pt x="1086" y="718"/>
                    <a:pt x="1086" y="718"/>
                    <a:pt x="1086" y="718"/>
                  </a:cubicBezTo>
                  <a:cubicBezTo>
                    <a:pt x="1086" y="0"/>
                    <a:pt x="1086" y="0"/>
                    <a:pt x="1086" y="0"/>
                  </a:cubicBezTo>
                  <a:lnTo>
                    <a:pt x="405" y="0"/>
                  </a:lnTo>
                  <a:close/>
                  <a:moveTo>
                    <a:pt x="405" y="467"/>
                  </a:moveTo>
                  <a:cubicBezTo>
                    <a:pt x="405" y="518"/>
                    <a:pt x="405" y="518"/>
                    <a:pt x="405" y="518"/>
                  </a:cubicBezTo>
                  <a:cubicBezTo>
                    <a:pt x="240" y="489"/>
                    <a:pt x="194" y="317"/>
                    <a:pt x="194" y="317"/>
                  </a:cubicBezTo>
                  <a:cubicBezTo>
                    <a:pt x="194" y="317"/>
                    <a:pt x="273" y="228"/>
                    <a:pt x="405" y="214"/>
                  </a:cubicBezTo>
                  <a:cubicBezTo>
                    <a:pt x="405" y="270"/>
                    <a:pt x="405" y="270"/>
                    <a:pt x="405" y="270"/>
                  </a:cubicBezTo>
                  <a:cubicBezTo>
                    <a:pt x="405" y="270"/>
                    <a:pt x="405" y="270"/>
                    <a:pt x="405" y="270"/>
                  </a:cubicBezTo>
                  <a:cubicBezTo>
                    <a:pt x="336" y="262"/>
                    <a:pt x="281" y="327"/>
                    <a:pt x="281" y="327"/>
                  </a:cubicBezTo>
                  <a:cubicBezTo>
                    <a:pt x="281" y="327"/>
                    <a:pt x="312" y="436"/>
                    <a:pt x="405" y="467"/>
                  </a:cubicBezTo>
                  <a:moveTo>
                    <a:pt x="111" y="309"/>
                  </a:moveTo>
                  <a:cubicBezTo>
                    <a:pt x="111" y="309"/>
                    <a:pt x="209" y="164"/>
                    <a:pt x="405" y="149"/>
                  </a:cubicBezTo>
                  <a:cubicBezTo>
                    <a:pt x="405" y="97"/>
                    <a:pt x="405" y="97"/>
                    <a:pt x="405" y="97"/>
                  </a:cubicBezTo>
                  <a:cubicBezTo>
                    <a:pt x="188" y="114"/>
                    <a:pt x="0" y="298"/>
                    <a:pt x="0" y="298"/>
                  </a:cubicBezTo>
                  <a:cubicBezTo>
                    <a:pt x="0" y="298"/>
                    <a:pt x="106" y="606"/>
                    <a:pt x="405" y="634"/>
                  </a:cubicBezTo>
                  <a:cubicBezTo>
                    <a:pt x="405" y="578"/>
                    <a:pt x="405" y="578"/>
                    <a:pt x="405" y="578"/>
                  </a:cubicBezTo>
                  <a:cubicBezTo>
                    <a:pt x="186" y="551"/>
                    <a:pt x="111" y="309"/>
                    <a:pt x="111" y="30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3000" b="0" i="0" u="none" strike="noStrike" cap="none">
                <a:solidFill>
                  <a:srgbClr val="FFFFFF"/>
                </a:solidFill>
                <a:latin typeface="Arial"/>
                <a:ea typeface="Arial"/>
                <a:cs typeface="Arial"/>
                <a:sym typeface="Arial"/>
              </a:endParaRPr>
            </a:p>
          </p:txBody>
        </p:sp>
      </p:grpSp>
    </p:spTree>
    <p:extLst>
      <p:ext uri="{BB962C8B-B14F-4D97-AF65-F5344CB8AC3E}">
        <p14:creationId xmlns:p14="http://schemas.microsoft.com/office/powerpoint/2010/main" val="3014647968"/>
      </p:ext>
    </p:extLst>
  </p:cSld>
  <p:clrMap bg1="lt1" tx1="dk1" bg2="dk2" tx2="lt2" accent1="accent1" accent2="accent2" accent3="accent3" accent4="accent4" accent5="accent5" accent6="accent6" hlink="hlink" folHlink="folHlink"/>
  <p:sldLayoutIdLst>
    <p:sldLayoutId id="2147484040" r:id="rId1"/>
    <p:sldLayoutId id="2147484041" r:id="rId2"/>
    <p:sldLayoutId id="2147484042" r:id="rId3"/>
    <p:sldLayoutId id="2147484043" r:id="rId4"/>
    <p:sldLayoutId id="2147484044" r:id="rId5"/>
    <p:sldLayoutId id="2147484045" r:id="rId6"/>
    <p:sldLayoutId id="2147484046" r:id="rId7"/>
    <p:sldLayoutId id="2147484047" r:id="rId8"/>
    <p:sldLayoutId id="2147484048" r:id="rId9"/>
    <p:sldLayoutId id="2147484049" r:id="rId10"/>
    <p:sldLayoutId id="2147484050" r:id="rId11"/>
    <p:sldLayoutId id="2147484051" r:id="rId12"/>
    <p:sldLayoutId id="2147484052" r:id="rId13"/>
    <p:sldLayoutId id="2147484053" r:id="rId14"/>
    <p:sldLayoutId id="2147484054" r:id="rId15"/>
    <p:sldLayoutId id="2147484055" r:id="rId16"/>
    <p:sldLayoutId id="2147484056" r:id="rId17"/>
    <p:sldLayoutId id="2147484057" r:id="rId18"/>
    <p:sldLayoutId id="2147484058" r:id="rId19"/>
    <p:sldLayoutId id="2147484059" r:id="rId20"/>
    <p:sldLayoutId id="2147484060" r:id="rId21"/>
    <p:sldLayoutId id="2147484061" r:id="rId22"/>
    <p:sldLayoutId id="2147484062" r:id="rId2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3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3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3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3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3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3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3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3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34"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3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3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3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3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3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3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3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3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34"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3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3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3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3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3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3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3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3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34"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
        <p:cNvGrpSpPr/>
        <p:nvPr/>
      </p:nvGrpSpPr>
      <p:grpSpPr>
        <a:xfrm>
          <a:off x="0" y="0"/>
          <a:ext cx="0" cy="0"/>
          <a:chOff x="0" y="0"/>
          <a:chExt cx="0" cy="0"/>
        </a:xfrm>
      </p:grpSpPr>
      <p:sp>
        <p:nvSpPr>
          <p:cNvPr id="9" name="Google Shape;9;p49"/>
          <p:cNvSpPr txBox="1">
            <a:spLocks noGrp="1"/>
          </p:cNvSpPr>
          <p:nvPr>
            <p:ph type="title"/>
          </p:nvPr>
        </p:nvSpPr>
        <p:spPr>
          <a:xfrm>
            <a:off x="1257300" y="0"/>
            <a:ext cx="15773400" cy="1257300"/>
          </a:xfrm>
          <a:prstGeom prst="rect">
            <a:avLst/>
          </a:prstGeom>
          <a:noFill/>
          <a:ln>
            <a:noFill/>
          </a:ln>
        </p:spPr>
        <p:txBody>
          <a:bodyPr spcFirstLastPara="1" wrap="square" lIns="91425" tIns="45700" rIns="91425" bIns="45700" anchor="b" anchorCtr="0">
            <a:normAutofit/>
          </a:bodyPr>
          <a:lstStyle>
            <a:lvl1pPr marR="0" lvl="0" algn="ctr" rtl="0">
              <a:lnSpc>
                <a:spcPct val="90000"/>
              </a:lnSpc>
              <a:spcBef>
                <a:spcPts val="0"/>
              </a:spcBef>
              <a:spcAft>
                <a:spcPts val="0"/>
              </a:spcAft>
              <a:buClr>
                <a:schemeClr val="lt1"/>
              </a:buClr>
              <a:buSzPts val="7200"/>
              <a:buFont typeface="NVIDIA Sans"/>
              <a:buNone/>
              <a:defRPr sz="7200" b="1" i="0" u="none" strike="noStrike" cap="none">
                <a:solidFill>
                  <a:schemeClr val="lt1"/>
                </a:solidFill>
                <a:latin typeface="NVIDIA Sans"/>
                <a:ea typeface="NVIDIA Sans"/>
                <a:cs typeface="NVIDIA Sans"/>
                <a:sym typeface="NVIDIA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grpSp>
        <p:nvGrpSpPr>
          <p:cNvPr id="10" name="Google Shape;10;p49"/>
          <p:cNvGrpSpPr/>
          <p:nvPr/>
        </p:nvGrpSpPr>
        <p:grpSpPr>
          <a:xfrm>
            <a:off x="17030700" y="9752207"/>
            <a:ext cx="1257301" cy="536392"/>
            <a:chOff x="34061399" y="19504414"/>
            <a:chExt cx="2514601" cy="1072783"/>
          </a:xfrm>
        </p:grpSpPr>
        <p:sp>
          <p:nvSpPr>
            <p:cNvPr id="11" name="Google Shape;11;p49"/>
            <p:cNvSpPr/>
            <p:nvPr/>
          </p:nvSpPr>
          <p:spPr>
            <a:xfrm>
              <a:off x="36420552" y="19687526"/>
              <a:ext cx="155448" cy="889671"/>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2000" b="0" i="0" u="none" strike="noStrike" cap="none">
                <a:solidFill>
                  <a:schemeClr val="dk1"/>
                </a:solidFill>
                <a:latin typeface="Trebuchet MS"/>
                <a:ea typeface="Trebuchet MS"/>
                <a:cs typeface="Trebuchet MS"/>
                <a:sym typeface="Trebuchet MS"/>
              </a:endParaRPr>
            </a:p>
          </p:txBody>
        </p:sp>
        <p:pic>
          <p:nvPicPr>
            <p:cNvPr id="12" name="Google Shape;12;p49" descr="A picture containing shape&#10;&#10;Description automatically generated"/>
            <p:cNvPicPr preferRelativeResize="0"/>
            <p:nvPr/>
          </p:nvPicPr>
          <p:blipFill rotWithShape="1">
            <a:blip r:embed="rId50">
              <a:alphaModFix/>
            </a:blip>
            <a:srcRect/>
            <a:stretch/>
          </p:blipFill>
          <p:spPr>
            <a:xfrm>
              <a:off x="34061399" y="19504414"/>
              <a:ext cx="2003438" cy="690238"/>
            </a:xfrm>
            <a:prstGeom prst="rect">
              <a:avLst/>
            </a:prstGeom>
            <a:noFill/>
            <a:ln>
              <a:noFill/>
            </a:ln>
          </p:spPr>
        </p:pic>
      </p:grpSp>
    </p:spTree>
    <p:extLst>
      <p:ext uri="{BB962C8B-B14F-4D97-AF65-F5344CB8AC3E}">
        <p14:creationId xmlns:p14="http://schemas.microsoft.com/office/powerpoint/2010/main" val="2939358401"/>
      </p:ext>
    </p:extLst>
  </p:cSld>
  <p:clrMap bg1="lt1" tx1="dk1" bg2="dk2" tx2="lt2" accent1="accent1" accent2="accent2" accent3="accent3" accent4="accent4" accent5="accent5" accent6="accent6" hlink="hlink" folHlink="folHlink"/>
  <p:sldLayoutIdLst>
    <p:sldLayoutId id="2147484068" r:id="rId1"/>
    <p:sldLayoutId id="2147484070" r:id="rId2"/>
    <p:sldLayoutId id="2147484071" r:id="rId3"/>
    <p:sldLayoutId id="2147484072" r:id="rId4"/>
    <p:sldLayoutId id="2147484073" r:id="rId5"/>
    <p:sldLayoutId id="2147484074" r:id="rId6"/>
    <p:sldLayoutId id="2147484075" r:id="rId7"/>
    <p:sldLayoutId id="2147484076" r:id="rId8"/>
    <p:sldLayoutId id="2147484077" r:id="rId9"/>
    <p:sldLayoutId id="2147484078" r:id="rId10"/>
    <p:sldLayoutId id="2147484079" r:id="rId11"/>
    <p:sldLayoutId id="2147484080" r:id="rId12"/>
    <p:sldLayoutId id="2147484081" r:id="rId13"/>
    <p:sldLayoutId id="2147484082" r:id="rId14"/>
    <p:sldLayoutId id="2147484083" r:id="rId15"/>
    <p:sldLayoutId id="2147484084" r:id="rId16"/>
    <p:sldLayoutId id="2147484085" r:id="rId17"/>
    <p:sldLayoutId id="2147484086" r:id="rId18"/>
    <p:sldLayoutId id="2147484087" r:id="rId19"/>
    <p:sldLayoutId id="2147484088" r:id="rId20"/>
    <p:sldLayoutId id="2147484089" r:id="rId21"/>
    <p:sldLayoutId id="2147484090" r:id="rId22"/>
    <p:sldLayoutId id="2147484091" r:id="rId23"/>
    <p:sldLayoutId id="2147484092" r:id="rId24"/>
    <p:sldLayoutId id="2147484093" r:id="rId25"/>
    <p:sldLayoutId id="2147484094" r:id="rId26"/>
    <p:sldLayoutId id="2147484095" r:id="rId27"/>
    <p:sldLayoutId id="2147484096" r:id="rId28"/>
    <p:sldLayoutId id="2147484097" r:id="rId29"/>
    <p:sldLayoutId id="2147484098" r:id="rId30"/>
    <p:sldLayoutId id="2147484099" r:id="rId31"/>
    <p:sldLayoutId id="2147484100" r:id="rId32"/>
    <p:sldLayoutId id="2147484101" r:id="rId33"/>
    <p:sldLayoutId id="2147484102" r:id="rId34"/>
    <p:sldLayoutId id="2147484103" r:id="rId35"/>
    <p:sldLayoutId id="2147484104" r:id="rId36"/>
    <p:sldLayoutId id="2147484105" r:id="rId37"/>
    <p:sldLayoutId id="2147484106" r:id="rId38"/>
    <p:sldLayoutId id="2147484107" r:id="rId39"/>
    <p:sldLayoutId id="2147484108" r:id="rId40"/>
    <p:sldLayoutId id="2147484109" r:id="rId41"/>
    <p:sldLayoutId id="2147484110" r:id="rId42"/>
    <p:sldLayoutId id="2147484111" r:id="rId43"/>
    <p:sldLayoutId id="2147484112" r:id="rId44"/>
    <p:sldLayoutId id="2147484113" r:id="rId45"/>
    <p:sldLayoutId id="2147484114" r:id="rId46"/>
    <p:sldLayoutId id="2147484115" r:id="rId47"/>
    <p:sldLayoutId id="2147484157" r:id="rId4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microsoft.com/office/2018/10/relationships/comments" Target="../comments/modernComment_340_FC32BCE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microsoft.com/office/2018/10/relationships/comments" Target="../comments/modernComment_342_7FC568F1.xml"/><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microsoft.com/office/2018/10/relationships/comments" Target="../comments/modernComment_7FFD590C_D3E05159.xml"/><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microsoft.com/office/2018/10/relationships/comments" Target="../comments/modernComment_7FFFF9F6_5259613B.xml"/><Relationship Id="rId1" Type="http://schemas.openxmlformats.org/officeDocument/2006/relationships/slideLayout" Target="../slideLayouts/slideLayout10.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45.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2.png"/><Relationship Id="rId1" Type="http://schemas.openxmlformats.org/officeDocument/2006/relationships/slideLayout" Target="../slideLayouts/slideLayout9.xml"/><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42.png"/><Relationship Id="rId5" Type="http://schemas.openxmlformats.org/officeDocument/2006/relationships/image" Target="../media/image50.pn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hyperlink" Target="http://creativecommons.org/licenses/by-nc/4.0/legalcode" TargetMode="External"/><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hyperlink" Target="https://github.com/pola-rs/polars-benchmark" TargetMode="External"/><Relationship Id="rId5" Type="http://schemas.openxmlformats.org/officeDocument/2006/relationships/chart" Target="../charts/chart5.xml"/><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123.xml"/><Relationship Id="rId4" Type="http://schemas.openxmlformats.org/officeDocument/2006/relationships/chart" Target="../charts/chart2.xml"/></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microsoft.com/office/2018/10/relationships/comments" Target="../comments/modernComment_33A_D5180371.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microsoft.com/office/2018/10/relationships/comments" Target="../comments/modernComment_7FFFFA00_84F4EE42.xml"/><Relationship Id="rId2" Type="http://schemas.openxmlformats.org/officeDocument/2006/relationships/notesSlide" Target="../notesSlides/notesSlide2.xml"/><Relationship Id="rId1" Type="http://schemas.openxmlformats.org/officeDocument/2006/relationships/slideLayout" Target="../slideLayouts/slideLayout123.xml"/><Relationship Id="rId5" Type="http://schemas.openxmlformats.org/officeDocument/2006/relationships/chart" Target="../charts/chart4.xml"/><Relationship Id="rId4" Type="http://schemas.openxmlformats.org/officeDocument/2006/relationships/chart" Target="../charts/chart3.xml"/></Relationships>
</file>

<file path=ppt/slides/_rels/slide6.xml.rels><?xml version="1.0" encoding="UTF-8" standalone="yes"?>
<Relationships xmlns="http://schemas.openxmlformats.org/package/2006/relationships"><Relationship Id="rId8" Type="http://schemas.openxmlformats.org/officeDocument/2006/relationships/hyperlink" Target="https://github.com/rapidsai/cudf" TargetMode="External"/><Relationship Id="rId13" Type="http://schemas.openxmlformats.org/officeDocument/2006/relationships/hyperlink" Target="https://github.com/rapidsai/cuspatial" TargetMode="External"/><Relationship Id="rId3" Type="http://schemas.microsoft.com/office/2018/10/relationships/comments" Target="../comments/modernComment_1B3_AF2D3B38.xml"/><Relationship Id="rId7" Type="http://schemas.openxmlformats.org/officeDocument/2006/relationships/image" Target="../media/image35.png"/><Relationship Id="rId12" Type="http://schemas.openxmlformats.org/officeDocument/2006/relationships/image" Target="../media/image36.png"/><Relationship Id="rId17" Type="http://schemas.microsoft.com/office/2007/relationships/hdphoto" Target="../media/hdphoto1.wdp"/><Relationship Id="rId2" Type="http://schemas.openxmlformats.org/officeDocument/2006/relationships/notesSlide" Target="../notesSlides/notesSlide3.xml"/><Relationship Id="rId16" Type="http://schemas.openxmlformats.org/officeDocument/2006/relationships/image" Target="../media/image38.png"/><Relationship Id="rId1" Type="http://schemas.openxmlformats.org/officeDocument/2006/relationships/slideLayout" Target="../slideLayouts/slideLayout8.xml"/><Relationship Id="rId6" Type="http://schemas.openxmlformats.org/officeDocument/2006/relationships/image" Target="../media/image34.png"/><Relationship Id="rId11" Type="http://schemas.openxmlformats.org/officeDocument/2006/relationships/hyperlink" Target="https://github.com/rapidsai/cuxfilter" TargetMode="External"/><Relationship Id="rId5" Type="http://schemas.openxmlformats.org/officeDocument/2006/relationships/image" Target="../media/image33.png"/><Relationship Id="rId15" Type="http://schemas.openxmlformats.org/officeDocument/2006/relationships/image" Target="../media/image37.png"/><Relationship Id="rId10" Type="http://schemas.openxmlformats.org/officeDocument/2006/relationships/hyperlink" Target="https://github.com/rapidsai/cugraph" TargetMode="External"/><Relationship Id="rId4" Type="http://schemas.openxmlformats.org/officeDocument/2006/relationships/image" Target="../media/image32.png"/><Relationship Id="rId9" Type="http://schemas.openxmlformats.org/officeDocument/2006/relationships/hyperlink" Target="https://github.com/rapidsai/cuml" TargetMode="External"/><Relationship Id="rId14" Type="http://schemas.openxmlformats.org/officeDocument/2006/relationships/hyperlink" Target="https://github.com/rapidsai/cusignal" TargetMode="External"/></Relationships>
</file>

<file path=ppt/slides/_rels/slide7.xml.rels><?xml version="1.0" encoding="UTF-8" standalone="yes"?>
<Relationships xmlns="http://schemas.openxmlformats.org/package/2006/relationships"><Relationship Id="rId3" Type="http://schemas.microsoft.com/office/2018/10/relationships/comments" Target="../comments/modernComment_7FFD5C3B_0.xml"/><Relationship Id="rId2" Type="http://schemas.openxmlformats.org/officeDocument/2006/relationships/notesSlide" Target="../notesSlides/notesSlide4.xml"/><Relationship Id="rId1" Type="http://schemas.openxmlformats.org/officeDocument/2006/relationships/slideLayout" Target="../slideLayouts/slideLayout6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ubtitle 14">
            <a:extLst>
              <a:ext uri="{FF2B5EF4-FFF2-40B4-BE49-F238E27FC236}">
                <a16:creationId xmlns:a16="http://schemas.microsoft.com/office/drawing/2014/main" id="{4A6D247A-4576-4796-A8F2-4AC4CA0B201F}"/>
              </a:ext>
            </a:extLst>
          </p:cNvPr>
          <p:cNvSpPr>
            <a:spLocks noGrp="1"/>
          </p:cNvSpPr>
          <p:nvPr>
            <p:ph type="subTitle" idx="1"/>
          </p:nvPr>
        </p:nvSpPr>
        <p:spPr>
          <a:xfrm>
            <a:off x="1143000" y="8290560"/>
            <a:ext cx="9692640" cy="477053"/>
          </a:xfrm>
        </p:spPr>
        <p:txBody>
          <a:bodyPr/>
          <a:lstStyle/>
          <a:p>
            <a:endParaRPr lang="en-US"/>
          </a:p>
        </p:txBody>
      </p:sp>
      <p:sp>
        <p:nvSpPr>
          <p:cNvPr id="2" name="Title 1">
            <a:extLst>
              <a:ext uri="{FF2B5EF4-FFF2-40B4-BE49-F238E27FC236}">
                <a16:creationId xmlns:a16="http://schemas.microsoft.com/office/drawing/2014/main" id="{4E9096EC-7B78-40A1-902B-4FD437982655}"/>
              </a:ext>
            </a:extLst>
          </p:cNvPr>
          <p:cNvSpPr>
            <a:spLocks noGrp="1"/>
          </p:cNvSpPr>
          <p:nvPr>
            <p:ph type="title"/>
          </p:nvPr>
        </p:nvSpPr>
        <p:spPr>
          <a:xfrm>
            <a:off x="1135315" y="6705601"/>
            <a:ext cx="12962821" cy="1638092"/>
          </a:xfrm>
        </p:spPr>
        <p:txBody>
          <a:bodyPr/>
          <a:lstStyle/>
          <a:p>
            <a:pPr>
              <a:spcAft>
                <a:spcPts val="0"/>
              </a:spcAft>
            </a:pPr>
            <a:r>
              <a:rPr lang="en-US">
                <a:latin typeface="Arial"/>
                <a:cs typeface="Arial"/>
              </a:rPr>
              <a:t>Lecture 21.1 – GPU Accelerating Your Workflows</a:t>
            </a:r>
          </a:p>
        </p:txBody>
      </p:sp>
      <p:sp>
        <p:nvSpPr>
          <p:cNvPr id="4" name="Text Placeholder 3">
            <a:extLst>
              <a:ext uri="{FF2B5EF4-FFF2-40B4-BE49-F238E27FC236}">
                <a16:creationId xmlns:a16="http://schemas.microsoft.com/office/drawing/2014/main" id="{BDB2F42C-38A8-43F3-8788-F337D2EA9153}"/>
              </a:ext>
            </a:extLst>
          </p:cNvPr>
          <p:cNvSpPr>
            <a:spLocks noGrp="1"/>
          </p:cNvSpPr>
          <p:nvPr>
            <p:ph type="body" sz="quarter" idx="10"/>
          </p:nvPr>
        </p:nvSpPr>
        <p:spPr>
          <a:xfrm>
            <a:off x="1135316" y="6188616"/>
            <a:ext cx="8866188" cy="474663"/>
          </a:xfrm>
        </p:spPr>
        <p:txBody>
          <a:bodyPr/>
          <a:lstStyle/>
          <a:p>
            <a:r>
              <a:rPr lang="en-US"/>
              <a:t>DLI Accelerated Data Science Teaching Kit</a:t>
            </a:r>
          </a:p>
        </p:txBody>
      </p:sp>
    </p:spTree>
    <p:extLst>
      <p:ext uri="{BB962C8B-B14F-4D97-AF65-F5344CB8AC3E}">
        <p14:creationId xmlns:p14="http://schemas.microsoft.com/office/powerpoint/2010/main" val="797556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D1DCF3-CBAE-4742-A14C-6E9357F66579}"/>
              </a:ext>
            </a:extLst>
          </p:cNvPr>
          <p:cNvSpPr>
            <a:spLocks noGrp="1"/>
          </p:cNvSpPr>
          <p:nvPr>
            <p:ph idx="1"/>
          </p:nvPr>
        </p:nvSpPr>
        <p:spPr/>
        <p:txBody>
          <a:bodyPr/>
          <a:lstStyle/>
          <a:p>
            <a:pPr marL="457200" indent="-457200">
              <a:lnSpc>
                <a:spcPct val="100000"/>
              </a:lnSpc>
              <a:buFont typeface="Arial" panose="020B0604020202020204" pitchFamily="34" charset="0"/>
              <a:buChar char="‒"/>
            </a:pPr>
            <a:r>
              <a:rPr lang="en-US" sz="3200">
                <a:solidFill>
                  <a:srgbClr val="000000"/>
                </a:solidFill>
              </a:rPr>
              <a:t>Data exploration is a vital part of Data Science Workflows:</a:t>
            </a:r>
          </a:p>
          <a:p>
            <a:pPr marL="1409719" lvl="1" indent="-457200">
              <a:lnSpc>
                <a:spcPct val="100000"/>
              </a:lnSpc>
              <a:buFont typeface="Arial" panose="020B0604020202020204" pitchFamily="34" charset="0"/>
              <a:buChar char="‒"/>
            </a:pPr>
            <a:r>
              <a:rPr lang="en-US" sz="2800">
                <a:solidFill>
                  <a:srgbClr val="000000"/>
                </a:solidFill>
              </a:rPr>
              <a:t>Understanding, cleaning, manipulating data</a:t>
            </a:r>
          </a:p>
          <a:p>
            <a:pPr marL="1409719" lvl="1" indent="-457200">
              <a:lnSpc>
                <a:spcPct val="100000"/>
              </a:lnSpc>
              <a:buFont typeface="Arial" panose="020B0604020202020204" pitchFamily="34" charset="0"/>
              <a:buChar char="‒"/>
            </a:pPr>
            <a:r>
              <a:rPr lang="en-US" sz="2800">
                <a:solidFill>
                  <a:srgbClr val="000000"/>
                </a:solidFill>
              </a:rPr>
              <a:t>Consistent data types, formats and filling in gaps</a:t>
            </a:r>
          </a:p>
          <a:p>
            <a:pPr marL="1409719" lvl="1" indent="-457200">
              <a:lnSpc>
                <a:spcPct val="100000"/>
              </a:lnSpc>
              <a:buFont typeface="Arial" panose="020B0604020202020204" pitchFamily="34" charset="0"/>
              <a:buChar char="‒"/>
            </a:pPr>
            <a:r>
              <a:rPr lang="en-US" sz="2800">
                <a:solidFill>
                  <a:srgbClr val="000000"/>
                </a:solidFill>
              </a:rPr>
              <a:t>Reiterating to add features</a:t>
            </a:r>
          </a:p>
          <a:p>
            <a:pPr marL="457200" indent="-457200">
              <a:lnSpc>
                <a:spcPct val="100000"/>
              </a:lnSpc>
              <a:buFont typeface="Arial" panose="020B0604020202020204" pitchFamily="34" charset="0"/>
              <a:buChar char="‒"/>
            </a:pPr>
            <a:r>
              <a:rPr lang="en-US" sz="3200">
                <a:solidFill>
                  <a:srgbClr val="000000"/>
                </a:solidFill>
              </a:rPr>
              <a:t>Pandas: Functions developed with vectorized operations for top-speed computations</a:t>
            </a:r>
          </a:p>
          <a:p>
            <a:pPr marL="457200" indent="-457200">
              <a:lnSpc>
                <a:spcPct val="100000"/>
              </a:lnSpc>
              <a:buFont typeface="Arial" panose="020B0604020202020204" pitchFamily="34" charset="0"/>
              <a:buChar char="‒"/>
            </a:pPr>
            <a:r>
              <a:rPr lang="en-US" sz="3200">
                <a:solidFill>
                  <a:srgbClr val="000000"/>
                </a:solidFill>
              </a:rPr>
              <a:t>But they are CPU-constrained, therefore, tasks are very time consuming</a:t>
            </a:r>
          </a:p>
          <a:p>
            <a:pPr marL="457200" indent="-457200">
              <a:lnSpc>
                <a:spcPct val="100000"/>
              </a:lnSpc>
              <a:buFont typeface="Arial" panose="020B0604020202020204" pitchFamily="34" charset="0"/>
              <a:buChar char="‒"/>
            </a:pPr>
            <a:r>
              <a:rPr lang="en-US" sz="3200"/>
              <a:t>RAPIDS: Much faster Extract, Transform and Load (ETL) tasks</a:t>
            </a:r>
          </a:p>
        </p:txBody>
      </p:sp>
      <p:sp>
        <p:nvSpPr>
          <p:cNvPr id="7" name="Title 1">
            <a:extLst>
              <a:ext uri="{FF2B5EF4-FFF2-40B4-BE49-F238E27FC236}">
                <a16:creationId xmlns:a16="http://schemas.microsoft.com/office/drawing/2014/main" id="{EA2003B4-F78D-99D3-61B9-558BE3BE09D5}"/>
              </a:ext>
            </a:extLst>
          </p:cNvPr>
          <p:cNvSpPr txBox="1">
            <a:spLocks/>
          </p:cNvSpPr>
          <p:nvPr/>
        </p:nvSpPr>
        <p:spPr>
          <a:xfrm>
            <a:off x="830580" y="1229046"/>
            <a:ext cx="16626840" cy="984885"/>
          </a:xfrm>
          <a:prstGeom prst="rect">
            <a:avLst/>
          </a:prstGeom>
          <a:noFill/>
          <a:ln>
            <a:noFill/>
          </a:ln>
        </p:spPr>
        <p:txBody>
          <a:bodyPr spcFirstLastPara="1" wrap="square" lIns="91425" tIns="45700" rIns="91425" bIns="45700" anchor="b" anchorCtr="0">
            <a:normAutofit/>
          </a:bodyPr>
          <a:lstStyle>
            <a:defPPr marR="0" lvl="0" algn="l" rtl="0">
              <a:lnSpc>
                <a:spcPct val="100000"/>
              </a:lnSpc>
              <a:spcBef>
                <a:spcPts val="0"/>
              </a:spcBef>
              <a:spcAft>
                <a:spcPts val="0"/>
              </a:spcAft>
              <a:defRPr lang="en-US"/>
            </a:defPPr>
            <a:lvl1pPr marL="0" marR="0" lvl="0" algn="l" defTabSz="1371600" rtl="0" eaLnBrk="1" latinLnBrk="0" hangingPunct="1">
              <a:lnSpc>
                <a:spcPct val="90000"/>
              </a:lnSpc>
              <a:spcBef>
                <a:spcPts val="0"/>
              </a:spcBef>
              <a:spcAft>
                <a:spcPts val="0"/>
              </a:spcAft>
              <a:buClr>
                <a:schemeClr val="lt1"/>
              </a:buClr>
              <a:buSzPts val="7200"/>
              <a:buFont typeface="NVIDIA Sans"/>
              <a:buNone/>
              <a:defRPr sz="2700" b="1" i="0" u="none" strike="noStrike" kern="1200" cap="none">
                <a:solidFill>
                  <a:schemeClr val="tx1"/>
                </a:solidFill>
                <a:latin typeface="+mn-lt"/>
                <a:ea typeface="+mn-ea"/>
                <a:cs typeface="+mn-cs"/>
                <a:sym typeface="NVIDIA Sans"/>
              </a:defRPr>
            </a:lvl1pPr>
            <a:lvl2pPr marL="685800" marR="0" lvl="1" algn="l" defTabSz="1371600" rtl="0" eaLnBrk="1" latinLnBrk="0" hangingPunct="1">
              <a:lnSpc>
                <a:spcPct val="100000"/>
              </a:lnSpc>
              <a:spcBef>
                <a:spcPts val="0"/>
              </a:spcBef>
              <a:spcAft>
                <a:spcPts val="0"/>
              </a:spcAft>
              <a:buClr>
                <a:srgbClr val="000000"/>
              </a:buClr>
              <a:buSzPts val="1400"/>
              <a:buFont typeface="Arial"/>
              <a:buNone/>
              <a:defRPr sz="2700" b="0" i="0" u="none" strike="noStrike" kern="1200" cap="none">
                <a:solidFill>
                  <a:schemeClr val="tx1"/>
                </a:solidFill>
                <a:latin typeface="+mn-lt"/>
                <a:ea typeface="+mn-ea"/>
                <a:cs typeface="+mn-cs"/>
                <a:sym typeface="Arial"/>
              </a:defRPr>
            </a:lvl2pPr>
            <a:lvl3pPr marL="1371600" marR="0" lvl="2" algn="l" defTabSz="1371600" rtl="0" eaLnBrk="1" latinLnBrk="0" hangingPunct="1">
              <a:lnSpc>
                <a:spcPct val="100000"/>
              </a:lnSpc>
              <a:spcBef>
                <a:spcPts val="0"/>
              </a:spcBef>
              <a:spcAft>
                <a:spcPts val="0"/>
              </a:spcAft>
              <a:buClr>
                <a:srgbClr val="000000"/>
              </a:buClr>
              <a:buSzPts val="1400"/>
              <a:buFont typeface="Arial"/>
              <a:buNone/>
              <a:defRPr sz="2700" b="0" i="0" u="none" strike="noStrike" kern="1200" cap="none">
                <a:solidFill>
                  <a:schemeClr val="tx1"/>
                </a:solidFill>
                <a:latin typeface="+mn-lt"/>
                <a:ea typeface="+mn-ea"/>
                <a:cs typeface="+mn-cs"/>
                <a:sym typeface="Arial"/>
              </a:defRPr>
            </a:lvl3pPr>
            <a:lvl4pPr marL="2057400" marR="0" lvl="3" algn="l" defTabSz="1371600" rtl="0" eaLnBrk="1" latinLnBrk="0" hangingPunct="1">
              <a:lnSpc>
                <a:spcPct val="100000"/>
              </a:lnSpc>
              <a:spcBef>
                <a:spcPts val="0"/>
              </a:spcBef>
              <a:spcAft>
                <a:spcPts val="0"/>
              </a:spcAft>
              <a:buClr>
                <a:srgbClr val="000000"/>
              </a:buClr>
              <a:buSzPts val="1400"/>
              <a:buFont typeface="Arial"/>
              <a:buNone/>
              <a:defRPr sz="2700" b="0" i="0" u="none" strike="noStrike" kern="1200" cap="none">
                <a:solidFill>
                  <a:schemeClr val="tx1"/>
                </a:solidFill>
                <a:latin typeface="+mn-lt"/>
                <a:ea typeface="+mn-ea"/>
                <a:cs typeface="+mn-cs"/>
                <a:sym typeface="Arial"/>
              </a:defRPr>
            </a:lvl4pPr>
            <a:lvl5pPr marL="2743200" marR="0" lvl="4" algn="l" defTabSz="1371600" rtl="0" eaLnBrk="1" latinLnBrk="0" hangingPunct="1">
              <a:lnSpc>
                <a:spcPct val="100000"/>
              </a:lnSpc>
              <a:spcBef>
                <a:spcPts val="0"/>
              </a:spcBef>
              <a:spcAft>
                <a:spcPts val="0"/>
              </a:spcAft>
              <a:buClr>
                <a:srgbClr val="000000"/>
              </a:buClr>
              <a:buSzPts val="1400"/>
              <a:buFont typeface="Arial"/>
              <a:buNone/>
              <a:defRPr sz="2700" b="0" i="0" u="none" strike="noStrike" kern="1200" cap="none">
                <a:solidFill>
                  <a:schemeClr val="tx1"/>
                </a:solidFill>
                <a:latin typeface="+mn-lt"/>
                <a:ea typeface="+mn-ea"/>
                <a:cs typeface="+mn-cs"/>
                <a:sym typeface="Arial"/>
              </a:defRPr>
            </a:lvl5pPr>
            <a:lvl6pPr marL="3429000" marR="0" lvl="5" algn="l" defTabSz="1371600" rtl="0" eaLnBrk="1" latinLnBrk="0" hangingPunct="1">
              <a:lnSpc>
                <a:spcPct val="100000"/>
              </a:lnSpc>
              <a:spcBef>
                <a:spcPts val="0"/>
              </a:spcBef>
              <a:spcAft>
                <a:spcPts val="0"/>
              </a:spcAft>
              <a:buClr>
                <a:srgbClr val="000000"/>
              </a:buClr>
              <a:buSzPts val="1400"/>
              <a:buFont typeface="Arial"/>
              <a:buNone/>
              <a:defRPr sz="2700" b="0" i="0" u="none" strike="noStrike" kern="1200" cap="none">
                <a:solidFill>
                  <a:schemeClr val="tx1"/>
                </a:solidFill>
                <a:latin typeface="+mn-lt"/>
                <a:ea typeface="+mn-ea"/>
                <a:cs typeface="+mn-cs"/>
                <a:sym typeface="Arial"/>
              </a:defRPr>
            </a:lvl6pPr>
            <a:lvl7pPr marL="4114800" marR="0" lvl="6" algn="l" defTabSz="1371600" rtl="0" eaLnBrk="1" latinLnBrk="0" hangingPunct="1">
              <a:lnSpc>
                <a:spcPct val="100000"/>
              </a:lnSpc>
              <a:spcBef>
                <a:spcPts val="0"/>
              </a:spcBef>
              <a:spcAft>
                <a:spcPts val="0"/>
              </a:spcAft>
              <a:buClr>
                <a:srgbClr val="000000"/>
              </a:buClr>
              <a:buSzPts val="1400"/>
              <a:buFont typeface="Arial"/>
              <a:buNone/>
              <a:defRPr sz="2700" b="0" i="0" u="none" strike="noStrike" kern="1200" cap="none">
                <a:solidFill>
                  <a:schemeClr val="tx1"/>
                </a:solidFill>
                <a:latin typeface="+mn-lt"/>
                <a:ea typeface="+mn-ea"/>
                <a:cs typeface="+mn-cs"/>
                <a:sym typeface="Arial"/>
              </a:defRPr>
            </a:lvl7pPr>
            <a:lvl8pPr marL="4800600" marR="0" lvl="7" algn="l" defTabSz="1371600" rtl="0" eaLnBrk="1" latinLnBrk="0" hangingPunct="1">
              <a:lnSpc>
                <a:spcPct val="100000"/>
              </a:lnSpc>
              <a:spcBef>
                <a:spcPts val="0"/>
              </a:spcBef>
              <a:spcAft>
                <a:spcPts val="0"/>
              </a:spcAft>
              <a:buClr>
                <a:srgbClr val="000000"/>
              </a:buClr>
              <a:buSzPts val="1400"/>
              <a:buFont typeface="Arial"/>
              <a:buNone/>
              <a:defRPr sz="2700" b="0" i="0" u="none" strike="noStrike" kern="1200" cap="none">
                <a:solidFill>
                  <a:schemeClr val="tx1"/>
                </a:solidFill>
                <a:latin typeface="+mn-lt"/>
                <a:ea typeface="+mn-ea"/>
                <a:cs typeface="+mn-cs"/>
                <a:sym typeface="Arial"/>
              </a:defRPr>
            </a:lvl8pPr>
            <a:lvl9pPr marL="5486400" marR="0" lvl="8" algn="l" defTabSz="1371600" rtl="0" eaLnBrk="1" latinLnBrk="0" hangingPunct="1">
              <a:lnSpc>
                <a:spcPct val="100000"/>
              </a:lnSpc>
              <a:spcBef>
                <a:spcPts val="0"/>
              </a:spcBef>
              <a:spcAft>
                <a:spcPts val="0"/>
              </a:spcAft>
              <a:buClr>
                <a:srgbClr val="000000"/>
              </a:buClr>
              <a:buSzPts val="1400"/>
              <a:buFont typeface="Arial"/>
              <a:buNone/>
              <a:defRPr sz="2700" b="0" i="0" u="none" strike="noStrike" kern="1200" cap="none">
                <a:solidFill>
                  <a:schemeClr val="tx1"/>
                </a:solidFill>
                <a:latin typeface="+mn-lt"/>
                <a:ea typeface="+mn-ea"/>
                <a:cs typeface="+mn-cs"/>
                <a:sym typeface="Arial"/>
              </a:defRPr>
            </a:lvl9pPr>
          </a:lstStyle>
          <a:p>
            <a:pPr fontAlgn="auto"/>
            <a:r>
              <a:rPr lang="en-US" sz="4800">
                <a:solidFill>
                  <a:srgbClr val="000000"/>
                </a:solidFill>
                <a:latin typeface="Arial"/>
                <a:cs typeface="Arial"/>
              </a:rPr>
              <a:t>Speed Comparison</a:t>
            </a:r>
          </a:p>
        </p:txBody>
      </p:sp>
      <p:sp>
        <p:nvSpPr>
          <p:cNvPr id="8" name="Text Placeholder 17">
            <a:extLst>
              <a:ext uri="{FF2B5EF4-FFF2-40B4-BE49-F238E27FC236}">
                <a16:creationId xmlns:a16="http://schemas.microsoft.com/office/drawing/2014/main" id="{F9B16AF6-6D66-338B-2CFE-E56FB7A43C3C}"/>
              </a:ext>
            </a:extLst>
          </p:cNvPr>
          <p:cNvSpPr txBox="1">
            <a:spLocks/>
          </p:cNvSpPr>
          <p:nvPr/>
        </p:nvSpPr>
        <p:spPr bwMode="auto">
          <a:xfrm>
            <a:off x="830580" y="2253555"/>
            <a:ext cx="15773400" cy="7040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fontAlgn="base">
              <a:lnSpc>
                <a:spcPct val="90000"/>
              </a:lnSpc>
              <a:spcBef>
                <a:spcPts val="1500"/>
              </a:spcBef>
              <a:spcAft>
                <a:spcPts val="1500"/>
              </a:spcAft>
              <a:buClr>
                <a:schemeClr val="bg2"/>
              </a:buClr>
              <a:buSzPct val="100000"/>
              <a:buFontTx/>
              <a:buNone/>
              <a:defRPr sz="3000" b="0">
                <a:solidFill>
                  <a:srgbClr val="6F6F6F"/>
                </a:solidFill>
                <a:latin typeface="Arial" panose="020B0604020202020204" pitchFamily="34" charset="0"/>
                <a:ea typeface="+mn-ea"/>
                <a:cs typeface="Arial" panose="020B0604020202020204" pitchFamily="34" charset="0"/>
              </a:defRPr>
            </a:lvl1pPr>
            <a:lvl2pPr marL="952519" indent="0" algn="ctr" rtl="0" fontAlgn="base">
              <a:lnSpc>
                <a:spcPct val="90000"/>
              </a:lnSpc>
              <a:spcBef>
                <a:spcPts val="1500"/>
              </a:spcBef>
              <a:spcAft>
                <a:spcPts val="1500"/>
              </a:spcAft>
              <a:buClr>
                <a:schemeClr val="bg2"/>
              </a:buClr>
              <a:buSzPct val="100000"/>
              <a:buFontTx/>
              <a:buNone/>
              <a:defRPr sz="4667" b="0">
                <a:solidFill>
                  <a:schemeClr val="tx2"/>
                </a:solidFill>
                <a:latin typeface="Trebuchet MS" panose="020B0603020202020204" pitchFamily="34" charset="0"/>
                <a:cs typeface="Arial" panose="020B0604020202020204" pitchFamily="34" charset="0"/>
              </a:defRPr>
            </a:lvl2pPr>
            <a:lvl3pPr marL="1815078" indent="0" algn="ctr" rtl="0" fontAlgn="base">
              <a:lnSpc>
                <a:spcPct val="90000"/>
              </a:lnSpc>
              <a:spcBef>
                <a:spcPts val="1500"/>
              </a:spcBef>
              <a:spcAft>
                <a:spcPts val="1500"/>
              </a:spcAft>
              <a:buClr>
                <a:schemeClr val="bg2"/>
              </a:buClr>
              <a:buSzPct val="100000"/>
              <a:buFontTx/>
              <a:buNone/>
              <a:defRPr sz="4667" b="0">
                <a:solidFill>
                  <a:schemeClr val="tx2"/>
                </a:solidFill>
                <a:latin typeface="Trebuchet MS" panose="020B0603020202020204" pitchFamily="34" charset="0"/>
              </a:defRPr>
            </a:lvl3pPr>
            <a:lvl4pPr marL="2577093" indent="0" algn="ctr" rtl="0" fontAlgn="base">
              <a:spcBef>
                <a:spcPct val="20000"/>
              </a:spcBef>
              <a:spcAft>
                <a:spcPct val="0"/>
              </a:spcAft>
              <a:buFontTx/>
              <a:buNone/>
              <a:defRPr sz="4667">
                <a:solidFill>
                  <a:schemeClr val="tx2"/>
                </a:solidFill>
                <a:latin typeface="Trebuchet MS" panose="020B0603020202020204" pitchFamily="34" charset="0"/>
              </a:defRPr>
            </a:lvl4pPr>
            <a:lvl5pPr marL="3148605" indent="0" algn="ctr" rtl="0" fontAlgn="base">
              <a:spcBef>
                <a:spcPct val="20000"/>
              </a:spcBef>
              <a:spcAft>
                <a:spcPct val="0"/>
              </a:spcAft>
              <a:buFontTx/>
              <a:buNone/>
              <a:defRPr sz="4667">
                <a:solidFill>
                  <a:schemeClr val="tx2"/>
                </a:solidFill>
                <a:latin typeface="Trebuchet MS" panose="020B0603020202020204" pitchFamily="34" charset="0"/>
              </a:defRPr>
            </a:lvl5pPr>
            <a:lvl6pPr marL="4291627" indent="-381008" algn="l" rtl="0" eaLnBrk="1" fontAlgn="base" hangingPunct="1">
              <a:spcBef>
                <a:spcPct val="20000"/>
              </a:spcBef>
              <a:spcAft>
                <a:spcPct val="0"/>
              </a:spcAft>
              <a:buChar char="»"/>
              <a:defRPr sz="3333">
                <a:solidFill>
                  <a:schemeClr val="bg1"/>
                </a:solidFill>
                <a:latin typeface="+mn-lt"/>
              </a:defRPr>
            </a:lvl6pPr>
            <a:lvl7pPr marL="5053643" indent="-381008" algn="l" rtl="0" eaLnBrk="1" fontAlgn="base" hangingPunct="1">
              <a:spcBef>
                <a:spcPct val="20000"/>
              </a:spcBef>
              <a:spcAft>
                <a:spcPct val="0"/>
              </a:spcAft>
              <a:buChar char="»"/>
              <a:defRPr sz="3333">
                <a:solidFill>
                  <a:schemeClr val="bg1"/>
                </a:solidFill>
                <a:latin typeface="+mn-lt"/>
              </a:defRPr>
            </a:lvl7pPr>
            <a:lvl8pPr marL="5815658" indent="-381008" algn="l" rtl="0" eaLnBrk="1" fontAlgn="base" hangingPunct="1">
              <a:spcBef>
                <a:spcPct val="20000"/>
              </a:spcBef>
              <a:spcAft>
                <a:spcPct val="0"/>
              </a:spcAft>
              <a:buChar char="»"/>
              <a:defRPr sz="3333">
                <a:solidFill>
                  <a:schemeClr val="bg1"/>
                </a:solidFill>
                <a:latin typeface="+mn-lt"/>
              </a:defRPr>
            </a:lvl8pPr>
            <a:lvl9pPr marL="6577673" indent="-381008" algn="l" rtl="0" eaLnBrk="1" fontAlgn="base" hangingPunct="1">
              <a:spcBef>
                <a:spcPct val="20000"/>
              </a:spcBef>
              <a:spcAft>
                <a:spcPct val="0"/>
              </a:spcAft>
              <a:buChar char="»"/>
              <a:defRPr sz="3333">
                <a:solidFill>
                  <a:schemeClr val="bg1"/>
                </a:solidFill>
                <a:latin typeface="+mn-lt"/>
              </a:defRPr>
            </a:lvl9pPr>
          </a:lstStyle>
          <a:p>
            <a:pPr defTabSz="914400"/>
            <a:r>
              <a:rPr lang="en-US" kern="0"/>
              <a:t>Introduction</a:t>
            </a:r>
          </a:p>
        </p:txBody>
      </p:sp>
    </p:spTree>
    <p:extLst>
      <p:ext uri="{BB962C8B-B14F-4D97-AF65-F5344CB8AC3E}">
        <p14:creationId xmlns:p14="http://schemas.microsoft.com/office/powerpoint/2010/main" val="3778936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RAPIDS perf chart showing 50x speedup vs CPU">
            <a:extLst>
              <a:ext uri="{FF2B5EF4-FFF2-40B4-BE49-F238E27FC236}">
                <a16:creationId xmlns:a16="http://schemas.microsoft.com/office/drawing/2014/main" id="{70634923-C80E-4E83-A3A0-EA2FBE0AB3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5630" y="3147041"/>
            <a:ext cx="10756741" cy="576072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B4D7963-51EE-49B5-A6DC-910A2B172F34}"/>
              </a:ext>
            </a:extLst>
          </p:cNvPr>
          <p:cNvSpPr txBox="1"/>
          <p:nvPr/>
        </p:nvSpPr>
        <p:spPr>
          <a:xfrm>
            <a:off x="1119922" y="9733407"/>
            <a:ext cx="2184752" cy="3139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1600">
                <a:solidFill>
                  <a:schemeClr val="bg1">
                    <a:lumMod val="65000"/>
                    <a:lumOff val="35000"/>
                  </a:schemeClr>
                </a:solidFill>
                <a:latin typeface="Trebuchet MS" panose="020B0603020202020204" pitchFamily="34" charset="0"/>
              </a:rPr>
              <a:t>Image credit: NVIDIA</a:t>
            </a:r>
          </a:p>
        </p:txBody>
      </p:sp>
      <p:sp>
        <p:nvSpPr>
          <p:cNvPr id="6" name="TextBox 5">
            <a:extLst>
              <a:ext uri="{FF2B5EF4-FFF2-40B4-BE49-F238E27FC236}">
                <a16:creationId xmlns:a16="http://schemas.microsoft.com/office/drawing/2014/main" id="{FC8EF8BC-D049-4F9B-8081-5649575D447E}"/>
              </a:ext>
            </a:extLst>
          </p:cNvPr>
          <p:cNvSpPr txBox="1"/>
          <p:nvPr/>
        </p:nvSpPr>
        <p:spPr>
          <a:xfrm>
            <a:off x="3303141" y="8998668"/>
            <a:ext cx="11977674" cy="646331"/>
          </a:xfrm>
          <a:prstGeom prst="rect">
            <a:avLst/>
          </a:prstGeom>
          <a:noFill/>
          <a:ln w="635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lnSpc>
                <a:spcPct val="90000"/>
              </a:lnSpc>
            </a:pPr>
            <a:r>
              <a:rPr lang="en-US" sz="2000">
                <a:solidFill>
                  <a:schemeClr val="bg1"/>
                </a:solidFill>
                <a:latin typeface="Arial" panose="020B0604020202020204" pitchFamily="34" charset="0"/>
                <a:cs typeface="Arial" panose="020B0604020202020204" pitchFamily="34" charset="0"/>
              </a:rPr>
              <a:t>Results for a complete ETL (</a:t>
            </a:r>
            <a:r>
              <a:rPr lang="en-US" sz="2000">
                <a:solidFill>
                  <a:schemeClr val="bg1"/>
                </a:solidFill>
                <a:latin typeface="Arial" panose="020B0604020202020204" pitchFamily="34" charset="0"/>
                <a:ea typeface="+mn-lt"/>
                <a:cs typeface="Arial" panose="020B0604020202020204" pitchFamily="34" charset="0"/>
              </a:rPr>
              <a:t>manipulating </a:t>
            </a:r>
            <a:r>
              <a:rPr lang="en-US" sz="2000" err="1">
                <a:solidFill>
                  <a:schemeClr val="bg1"/>
                </a:solidFill>
                <a:latin typeface="Arial" panose="020B0604020202020204" pitchFamily="34" charset="0"/>
                <a:ea typeface="+mn-lt"/>
                <a:cs typeface="Arial" panose="020B0604020202020204" pitchFamily="34" charset="0"/>
              </a:rPr>
              <a:t>DataFrames</a:t>
            </a:r>
            <a:r>
              <a:rPr lang="en-US" sz="2000">
                <a:solidFill>
                  <a:schemeClr val="bg1"/>
                </a:solidFill>
                <a:latin typeface="Arial" panose="020B0604020202020204" pitchFamily="34" charset="0"/>
                <a:ea typeface="+mn-lt"/>
                <a:cs typeface="Arial" panose="020B0604020202020204" pitchFamily="34" charset="0"/>
              </a:rPr>
              <a:t> and training a gradient boosted decision tree model on the GPU using </a:t>
            </a:r>
            <a:r>
              <a:rPr lang="en-US" sz="2000" err="1">
                <a:solidFill>
                  <a:schemeClr val="bg1"/>
                </a:solidFill>
                <a:latin typeface="Arial" panose="020B0604020202020204" pitchFamily="34" charset="0"/>
                <a:ea typeface="+mn-lt"/>
                <a:cs typeface="Arial" panose="020B0604020202020204" pitchFamily="34" charset="0"/>
              </a:rPr>
              <a:t>XGBoost</a:t>
            </a:r>
            <a:r>
              <a:rPr lang="en-US" sz="2000">
                <a:solidFill>
                  <a:schemeClr val="bg1"/>
                </a:solidFill>
                <a:latin typeface="Arial" panose="020B0604020202020204" pitchFamily="34" charset="0"/>
                <a:cs typeface="Arial" panose="020B0604020202020204" pitchFamily="34" charset="0"/>
              </a:rPr>
              <a:t>)​</a:t>
            </a:r>
          </a:p>
        </p:txBody>
      </p:sp>
      <p:sp>
        <p:nvSpPr>
          <p:cNvPr id="7" name="Title 1">
            <a:extLst>
              <a:ext uri="{FF2B5EF4-FFF2-40B4-BE49-F238E27FC236}">
                <a16:creationId xmlns:a16="http://schemas.microsoft.com/office/drawing/2014/main" id="{270F5DC9-8499-6002-3690-9DF46D4F6006}"/>
              </a:ext>
            </a:extLst>
          </p:cNvPr>
          <p:cNvSpPr txBox="1">
            <a:spLocks/>
          </p:cNvSpPr>
          <p:nvPr/>
        </p:nvSpPr>
        <p:spPr>
          <a:xfrm>
            <a:off x="830580" y="1229046"/>
            <a:ext cx="16626840" cy="984885"/>
          </a:xfrm>
          <a:prstGeom prst="rect">
            <a:avLst/>
          </a:prstGeom>
          <a:noFill/>
          <a:ln>
            <a:noFill/>
          </a:ln>
        </p:spPr>
        <p:txBody>
          <a:bodyPr spcFirstLastPara="1" wrap="square" lIns="91425" tIns="45700" rIns="91425" bIns="45700" anchor="b" anchorCtr="0">
            <a:normAutofit/>
          </a:bodyPr>
          <a:lstStyle>
            <a:defPPr marR="0" lvl="0" algn="l" rtl="0">
              <a:lnSpc>
                <a:spcPct val="100000"/>
              </a:lnSpc>
              <a:spcBef>
                <a:spcPts val="0"/>
              </a:spcBef>
              <a:spcAft>
                <a:spcPts val="0"/>
              </a:spcAft>
              <a:defRPr lang="en-US"/>
            </a:defPPr>
            <a:lvl1pPr marL="0" marR="0" lvl="0" algn="l" defTabSz="1371600" rtl="0" eaLnBrk="1" latinLnBrk="0" hangingPunct="1">
              <a:lnSpc>
                <a:spcPct val="90000"/>
              </a:lnSpc>
              <a:spcBef>
                <a:spcPts val="0"/>
              </a:spcBef>
              <a:spcAft>
                <a:spcPts val="0"/>
              </a:spcAft>
              <a:buClr>
                <a:schemeClr val="lt1"/>
              </a:buClr>
              <a:buSzPts val="7200"/>
              <a:buFont typeface="NVIDIA Sans"/>
              <a:buNone/>
              <a:defRPr sz="2700" b="1" i="0" u="none" strike="noStrike" kern="1200" cap="none">
                <a:solidFill>
                  <a:schemeClr val="tx1"/>
                </a:solidFill>
                <a:latin typeface="+mn-lt"/>
                <a:ea typeface="+mn-ea"/>
                <a:cs typeface="+mn-cs"/>
                <a:sym typeface="NVIDIA Sans"/>
              </a:defRPr>
            </a:lvl1pPr>
            <a:lvl2pPr marL="685800" marR="0" lvl="1" algn="l" defTabSz="1371600" rtl="0" eaLnBrk="1" latinLnBrk="0" hangingPunct="1">
              <a:lnSpc>
                <a:spcPct val="100000"/>
              </a:lnSpc>
              <a:spcBef>
                <a:spcPts val="0"/>
              </a:spcBef>
              <a:spcAft>
                <a:spcPts val="0"/>
              </a:spcAft>
              <a:buClr>
                <a:srgbClr val="000000"/>
              </a:buClr>
              <a:buSzPts val="1400"/>
              <a:buFont typeface="Arial"/>
              <a:buNone/>
              <a:defRPr sz="2700" b="0" i="0" u="none" strike="noStrike" kern="1200" cap="none">
                <a:solidFill>
                  <a:schemeClr val="tx1"/>
                </a:solidFill>
                <a:latin typeface="+mn-lt"/>
                <a:ea typeface="+mn-ea"/>
                <a:cs typeface="+mn-cs"/>
                <a:sym typeface="Arial"/>
              </a:defRPr>
            </a:lvl2pPr>
            <a:lvl3pPr marL="1371600" marR="0" lvl="2" algn="l" defTabSz="1371600" rtl="0" eaLnBrk="1" latinLnBrk="0" hangingPunct="1">
              <a:lnSpc>
                <a:spcPct val="100000"/>
              </a:lnSpc>
              <a:spcBef>
                <a:spcPts val="0"/>
              </a:spcBef>
              <a:spcAft>
                <a:spcPts val="0"/>
              </a:spcAft>
              <a:buClr>
                <a:srgbClr val="000000"/>
              </a:buClr>
              <a:buSzPts val="1400"/>
              <a:buFont typeface="Arial"/>
              <a:buNone/>
              <a:defRPr sz="2700" b="0" i="0" u="none" strike="noStrike" kern="1200" cap="none">
                <a:solidFill>
                  <a:schemeClr val="tx1"/>
                </a:solidFill>
                <a:latin typeface="+mn-lt"/>
                <a:ea typeface="+mn-ea"/>
                <a:cs typeface="+mn-cs"/>
                <a:sym typeface="Arial"/>
              </a:defRPr>
            </a:lvl3pPr>
            <a:lvl4pPr marL="2057400" marR="0" lvl="3" algn="l" defTabSz="1371600" rtl="0" eaLnBrk="1" latinLnBrk="0" hangingPunct="1">
              <a:lnSpc>
                <a:spcPct val="100000"/>
              </a:lnSpc>
              <a:spcBef>
                <a:spcPts val="0"/>
              </a:spcBef>
              <a:spcAft>
                <a:spcPts val="0"/>
              </a:spcAft>
              <a:buClr>
                <a:srgbClr val="000000"/>
              </a:buClr>
              <a:buSzPts val="1400"/>
              <a:buFont typeface="Arial"/>
              <a:buNone/>
              <a:defRPr sz="2700" b="0" i="0" u="none" strike="noStrike" kern="1200" cap="none">
                <a:solidFill>
                  <a:schemeClr val="tx1"/>
                </a:solidFill>
                <a:latin typeface="+mn-lt"/>
                <a:ea typeface="+mn-ea"/>
                <a:cs typeface="+mn-cs"/>
                <a:sym typeface="Arial"/>
              </a:defRPr>
            </a:lvl4pPr>
            <a:lvl5pPr marL="2743200" marR="0" lvl="4" algn="l" defTabSz="1371600" rtl="0" eaLnBrk="1" latinLnBrk="0" hangingPunct="1">
              <a:lnSpc>
                <a:spcPct val="100000"/>
              </a:lnSpc>
              <a:spcBef>
                <a:spcPts val="0"/>
              </a:spcBef>
              <a:spcAft>
                <a:spcPts val="0"/>
              </a:spcAft>
              <a:buClr>
                <a:srgbClr val="000000"/>
              </a:buClr>
              <a:buSzPts val="1400"/>
              <a:buFont typeface="Arial"/>
              <a:buNone/>
              <a:defRPr sz="2700" b="0" i="0" u="none" strike="noStrike" kern="1200" cap="none">
                <a:solidFill>
                  <a:schemeClr val="tx1"/>
                </a:solidFill>
                <a:latin typeface="+mn-lt"/>
                <a:ea typeface="+mn-ea"/>
                <a:cs typeface="+mn-cs"/>
                <a:sym typeface="Arial"/>
              </a:defRPr>
            </a:lvl5pPr>
            <a:lvl6pPr marL="3429000" marR="0" lvl="5" algn="l" defTabSz="1371600" rtl="0" eaLnBrk="1" latinLnBrk="0" hangingPunct="1">
              <a:lnSpc>
                <a:spcPct val="100000"/>
              </a:lnSpc>
              <a:spcBef>
                <a:spcPts val="0"/>
              </a:spcBef>
              <a:spcAft>
                <a:spcPts val="0"/>
              </a:spcAft>
              <a:buClr>
                <a:srgbClr val="000000"/>
              </a:buClr>
              <a:buSzPts val="1400"/>
              <a:buFont typeface="Arial"/>
              <a:buNone/>
              <a:defRPr sz="2700" b="0" i="0" u="none" strike="noStrike" kern="1200" cap="none">
                <a:solidFill>
                  <a:schemeClr val="tx1"/>
                </a:solidFill>
                <a:latin typeface="+mn-lt"/>
                <a:ea typeface="+mn-ea"/>
                <a:cs typeface="+mn-cs"/>
                <a:sym typeface="Arial"/>
              </a:defRPr>
            </a:lvl6pPr>
            <a:lvl7pPr marL="4114800" marR="0" lvl="6" algn="l" defTabSz="1371600" rtl="0" eaLnBrk="1" latinLnBrk="0" hangingPunct="1">
              <a:lnSpc>
                <a:spcPct val="100000"/>
              </a:lnSpc>
              <a:spcBef>
                <a:spcPts val="0"/>
              </a:spcBef>
              <a:spcAft>
                <a:spcPts val="0"/>
              </a:spcAft>
              <a:buClr>
                <a:srgbClr val="000000"/>
              </a:buClr>
              <a:buSzPts val="1400"/>
              <a:buFont typeface="Arial"/>
              <a:buNone/>
              <a:defRPr sz="2700" b="0" i="0" u="none" strike="noStrike" kern="1200" cap="none">
                <a:solidFill>
                  <a:schemeClr val="tx1"/>
                </a:solidFill>
                <a:latin typeface="+mn-lt"/>
                <a:ea typeface="+mn-ea"/>
                <a:cs typeface="+mn-cs"/>
                <a:sym typeface="Arial"/>
              </a:defRPr>
            </a:lvl7pPr>
            <a:lvl8pPr marL="4800600" marR="0" lvl="7" algn="l" defTabSz="1371600" rtl="0" eaLnBrk="1" latinLnBrk="0" hangingPunct="1">
              <a:lnSpc>
                <a:spcPct val="100000"/>
              </a:lnSpc>
              <a:spcBef>
                <a:spcPts val="0"/>
              </a:spcBef>
              <a:spcAft>
                <a:spcPts val="0"/>
              </a:spcAft>
              <a:buClr>
                <a:srgbClr val="000000"/>
              </a:buClr>
              <a:buSzPts val="1400"/>
              <a:buFont typeface="Arial"/>
              <a:buNone/>
              <a:defRPr sz="2700" b="0" i="0" u="none" strike="noStrike" kern="1200" cap="none">
                <a:solidFill>
                  <a:schemeClr val="tx1"/>
                </a:solidFill>
                <a:latin typeface="+mn-lt"/>
                <a:ea typeface="+mn-ea"/>
                <a:cs typeface="+mn-cs"/>
                <a:sym typeface="Arial"/>
              </a:defRPr>
            </a:lvl8pPr>
            <a:lvl9pPr marL="5486400" marR="0" lvl="8" algn="l" defTabSz="1371600" rtl="0" eaLnBrk="1" latinLnBrk="0" hangingPunct="1">
              <a:lnSpc>
                <a:spcPct val="100000"/>
              </a:lnSpc>
              <a:spcBef>
                <a:spcPts val="0"/>
              </a:spcBef>
              <a:spcAft>
                <a:spcPts val="0"/>
              </a:spcAft>
              <a:buClr>
                <a:srgbClr val="000000"/>
              </a:buClr>
              <a:buSzPts val="1400"/>
              <a:buFont typeface="Arial"/>
              <a:buNone/>
              <a:defRPr sz="2700" b="0" i="0" u="none" strike="noStrike" kern="1200" cap="none">
                <a:solidFill>
                  <a:schemeClr val="tx1"/>
                </a:solidFill>
                <a:latin typeface="+mn-lt"/>
                <a:ea typeface="+mn-ea"/>
                <a:cs typeface="+mn-cs"/>
                <a:sym typeface="Arial"/>
              </a:defRPr>
            </a:lvl9pPr>
          </a:lstStyle>
          <a:p>
            <a:pPr fontAlgn="auto"/>
            <a:r>
              <a:rPr lang="en-US" sz="4800">
                <a:solidFill>
                  <a:srgbClr val="000000"/>
                </a:solidFill>
                <a:latin typeface="Arial"/>
                <a:cs typeface="Arial"/>
              </a:rPr>
              <a:t>Speed Comparison</a:t>
            </a:r>
          </a:p>
        </p:txBody>
      </p:sp>
      <p:sp>
        <p:nvSpPr>
          <p:cNvPr id="8" name="Text Placeholder 17">
            <a:extLst>
              <a:ext uri="{FF2B5EF4-FFF2-40B4-BE49-F238E27FC236}">
                <a16:creationId xmlns:a16="http://schemas.microsoft.com/office/drawing/2014/main" id="{D32EEE61-B455-D857-8E67-56BCA651EF99}"/>
              </a:ext>
            </a:extLst>
          </p:cNvPr>
          <p:cNvSpPr txBox="1">
            <a:spLocks/>
          </p:cNvSpPr>
          <p:nvPr/>
        </p:nvSpPr>
        <p:spPr bwMode="auto">
          <a:xfrm>
            <a:off x="830580" y="2253555"/>
            <a:ext cx="15773400" cy="7040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fontAlgn="base">
              <a:lnSpc>
                <a:spcPct val="90000"/>
              </a:lnSpc>
              <a:spcBef>
                <a:spcPts val="1500"/>
              </a:spcBef>
              <a:spcAft>
                <a:spcPts val="1500"/>
              </a:spcAft>
              <a:buClr>
                <a:schemeClr val="bg2"/>
              </a:buClr>
              <a:buSzPct val="100000"/>
              <a:buFontTx/>
              <a:buNone/>
              <a:defRPr sz="3000" b="0">
                <a:solidFill>
                  <a:srgbClr val="6F6F6F"/>
                </a:solidFill>
                <a:latin typeface="Arial" panose="020B0604020202020204" pitchFamily="34" charset="0"/>
                <a:ea typeface="+mn-ea"/>
                <a:cs typeface="Arial" panose="020B0604020202020204" pitchFamily="34" charset="0"/>
              </a:defRPr>
            </a:lvl1pPr>
            <a:lvl2pPr marL="952519" indent="0" algn="ctr" rtl="0" fontAlgn="base">
              <a:lnSpc>
                <a:spcPct val="90000"/>
              </a:lnSpc>
              <a:spcBef>
                <a:spcPts val="1500"/>
              </a:spcBef>
              <a:spcAft>
                <a:spcPts val="1500"/>
              </a:spcAft>
              <a:buClr>
                <a:schemeClr val="bg2"/>
              </a:buClr>
              <a:buSzPct val="100000"/>
              <a:buFontTx/>
              <a:buNone/>
              <a:defRPr sz="4667" b="0">
                <a:solidFill>
                  <a:schemeClr val="tx2"/>
                </a:solidFill>
                <a:latin typeface="Trebuchet MS" panose="020B0603020202020204" pitchFamily="34" charset="0"/>
                <a:cs typeface="Arial" panose="020B0604020202020204" pitchFamily="34" charset="0"/>
              </a:defRPr>
            </a:lvl2pPr>
            <a:lvl3pPr marL="1815078" indent="0" algn="ctr" rtl="0" fontAlgn="base">
              <a:lnSpc>
                <a:spcPct val="90000"/>
              </a:lnSpc>
              <a:spcBef>
                <a:spcPts val="1500"/>
              </a:spcBef>
              <a:spcAft>
                <a:spcPts val="1500"/>
              </a:spcAft>
              <a:buClr>
                <a:schemeClr val="bg2"/>
              </a:buClr>
              <a:buSzPct val="100000"/>
              <a:buFontTx/>
              <a:buNone/>
              <a:defRPr sz="4667" b="0">
                <a:solidFill>
                  <a:schemeClr val="tx2"/>
                </a:solidFill>
                <a:latin typeface="Trebuchet MS" panose="020B0603020202020204" pitchFamily="34" charset="0"/>
              </a:defRPr>
            </a:lvl3pPr>
            <a:lvl4pPr marL="2577093" indent="0" algn="ctr" rtl="0" fontAlgn="base">
              <a:spcBef>
                <a:spcPct val="20000"/>
              </a:spcBef>
              <a:spcAft>
                <a:spcPct val="0"/>
              </a:spcAft>
              <a:buFontTx/>
              <a:buNone/>
              <a:defRPr sz="4667">
                <a:solidFill>
                  <a:schemeClr val="tx2"/>
                </a:solidFill>
                <a:latin typeface="Trebuchet MS" panose="020B0603020202020204" pitchFamily="34" charset="0"/>
              </a:defRPr>
            </a:lvl4pPr>
            <a:lvl5pPr marL="3148605" indent="0" algn="ctr" rtl="0" fontAlgn="base">
              <a:spcBef>
                <a:spcPct val="20000"/>
              </a:spcBef>
              <a:spcAft>
                <a:spcPct val="0"/>
              </a:spcAft>
              <a:buFontTx/>
              <a:buNone/>
              <a:defRPr sz="4667">
                <a:solidFill>
                  <a:schemeClr val="tx2"/>
                </a:solidFill>
                <a:latin typeface="Trebuchet MS" panose="020B0603020202020204" pitchFamily="34" charset="0"/>
              </a:defRPr>
            </a:lvl5pPr>
            <a:lvl6pPr marL="4291627" indent="-381008" algn="l" rtl="0" eaLnBrk="1" fontAlgn="base" hangingPunct="1">
              <a:spcBef>
                <a:spcPct val="20000"/>
              </a:spcBef>
              <a:spcAft>
                <a:spcPct val="0"/>
              </a:spcAft>
              <a:buChar char="»"/>
              <a:defRPr sz="3333">
                <a:solidFill>
                  <a:schemeClr val="bg1"/>
                </a:solidFill>
                <a:latin typeface="+mn-lt"/>
              </a:defRPr>
            </a:lvl6pPr>
            <a:lvl7pPr marL="5053643" indent="-381008" algn="l" rtl="0" eaLnBrk="1" fontAlgn="base" hangingPunct="1">
              <a:spcBef>
                <a:spcPct val="20000"/>
              </a:spcBef>
              <a:spcAft>
                <a:spcPct val="0"/>
              </a:spcAft>
              <a:buChar char="»"/>
              <a:defRPr sz="3333">
                <a:solidFill>
                  <a:schemeClr val="bg1"/>
                </a:solidFill>
                <a:latin typeface="+mn-lt"/>
              </a:defRPr>
            </a:lvl7pPr>
            <a:lvl8pPr marL="5815658" indent="-381008" algn="l" rtl="0" eaLnBrk="1" fontAlgn="base" hangingPunct="1">
              <a:spcBef>
                <a:spcPct val="20000"/>
              </a:spcBef>
              <a:spcAft>
                <a:spcPct val="0"/>
              </a:spcAft>
              <a:buChar char="»"/>
              <a:defRPr sz="3333">
                <a:solidFill>
                  <a:schemeClr val="bg1"/>
                </a:solidFill>
                <a:latin typeface="+mn-lt"/>
              </a:defRPr>
            </a:lvl8pPr>
            <a:lvl9pPr marL="6577673" indent="-381008" algn="l" rtl="0" eaLnBrk="1" fontAlgn="base" hangingPunct="1">
              <a:spcBef>
                <a:spcPct val="20000"/>
              </a:spcBef>
              <a:spcAft>
                <a:spcPct val="0"/>
              </a:spcAft>
              <a:buChar char="»"/>
              <a:defRPr sz="3333">
                <a:solidFill>
                  <a:schemeClr val="bg1"/>
                </a:solidFill>
                <a:latin typeface="+mn-lt"/>
              </a:defRPr>
            </a:lvl9pPr>
          </a:lstStyle>
          <a:p>
            <a:pPr defTabSz="914400"/>
            <a:r>
              <a:rPr lang="en-US" kern="0"/>
              <a:t>Example: Fannie Mae loan performance Dataset: 400 GB data in memory</a:t>
            </a:r>
          </a:p>
        </p:txBody>
      </p:sp>
    </p:spTree>
    <p:extLst>
      <p:ext uri="{BB962C8B-B14F-4D97-AF65-F5344CB8AC3E}">
        <p14:creationId xmlns:p14="http://schemas.microsoft.com/office/powerpoint/2010/main" val="4231183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7F6B4624-318D-F0A3-0B98-0BFF06BABD3A}"/>
              </a:ext>
            </a:extLst>
          </p:cNvPr>
          <p:cNvGrpSpPr/>
          <p:nvPr/>
        </p:nvGrpSpPr>
        <p:grpSpPr>
          <a:xfrm>
            <a:off x="1444392" y="2698939"/>
            <a:ext cx="15216635" cy="6108177"/>
            <a:chOff x="1444392" y="2698939"/>
            <a:chExt cx="15216635" cy="6108177"/>
          </a:xfrm>
        </p:grpSpPr>
        <p:pic>
          <p:nvPicPr>
            <p:cNvPr id="5" name="Picture 4" descr="A close-up of a computer&#10;&#10;Description automatically generated">
              <a:extLst>
                <a:ext uri="{FF2B5EF4-FFF2-40B4-BE49-F238E27FC236}">
                  <a16:creationId xmlns:a16="http://schemas.microsoft.com/office/drawing/2014/main" id="{5F2CDE5D-9B35-96C8-D3EC-9AD55B66D50E}"/>
                </a:ext>
              </a:extLst>
            </p:cNvPr>
            <p:cNvPicPr>
              <a:picLocks noChangeAspect="1"/>
            </p:cNvPicPr>
            <p:nvPr/>
          </p:nvPicPr>
          <p:blipFill rotWithShape="1">
            <a:blip r:embed="rId4">
              <a:extLst>
                <a:ext uri="{28A0092B-C50C-407E-A947-70E740481C1C}">
                  <a14:useLocalDpi xmlns:a14="http://schemas.microsoft.com/office/drawing/2010/main" val="0"/>
                </a:ext>
              </a:extLst>
            </a:blip>
            <a:srcRect l="6720" t="19317" r="21613" b="75521"/>
            <a:stretch/>
          </p:blipFill>
          <p:spPr>
            <a:xfrm>
              <a:off x="3593031" y="3319142"/>
              <a:ext cx="11036218" cy="447186"/>
            </a:xfrm>
            <a:prstGeom prst="rect">
              <a:avLst/>
            </a:prstGeom>
          </p:spPr>
        </p:pic>
        <p:pic>
          <p:nvPicPr>
            <p:cNvPr id="6" name="Picture 5" descr="A close-up of a computer&#10;&#10;Description automatically generated">
              <a:extLst>
                <a:ext uri="{FF2B5EF4-FFF2-40B4-BE49-F238E27FC236}">
                  <a16:creationId xmlns:a16="http://schemas.microsoft.com/office/drawing/2014/main" id="{D74142F3-7C0A-6458-64C1-62FC02DC4621}"/>
                </a:ext>
              </a:extLst>
            </p:cNvPr>
            <p:cNvPicPr>
              <a:picLocks noChangeAspect="1"/>
            </p:cNvPicPr>
            <p:nvPr/>
          </p:nvPicPr>
          <p:blipFill rotWithShape="1">
            <a:blip r:embed="rId4">
              <a:extLst>
                <a:ext uri="{28A0092B-C50C-407E-A947-70E740481C1C}">
                  <a14:useLocalDpi xmlns:a14="http://schemas.microsoft.com/office/drawing/2010/main" val="0"/>
                </a:ext>
              </a:extLst>
            </a:blip>
            <a:srcRect l="15008" t="48180" r="12964" b="47323"/>
            <a:stretch/>
          </p:blipFill>
          <p:spPr>
            <a:xfrm>
              <a:off x="4384768" y="5432881"/>
              <a:ext cx="11091776" cy="389550"/>
            </a:xfrm>
            <a:prstGeom prst="rect">
              <a:avLst/>
            </a:prstGeom>
          </p:spPr>
        </p:pic>
        <p:pic>
          <p:nvPicPr>
            <p:cNvPr id="7" name="Picture 6" descr="A close-up of a computer&#10;&#10;Description automatically generated">
              <a:extLst>
                <a:ext uri="{FF2B5EF4-FFF2-40B4-BE49-F238E27FC236}">
                  <a16:creationId xmlns:a16="http://schemas.microsoft.com/office/drawing/2014/main" id="{0890C4EC-FFCD-461B-D6C7-E7AB53F6402C}"/>
                </a:ext>
              </a:extLst>
            </p:cNvPr>
            <p:cNvPicPr>
              <a:picLocks noChangeAspect="1"/>
            </p:cNvPicPr>
            <p:nvPr/>
          </p:nvPicPr>
          <p:blipFill rotWithShape="1">
            <a:blip r:embed="rId4">
              <a:extLst>
                <a:ext uri="{28A0092B-C50C-407E-A947-70E740481C1C}">
                  <a14:useLocalDpi xmlns:a14="http://schemas.microsoft.com/office/drawing/2010/main" val="0"/>
                </a:ext>
              </a:extLst>
            </a:blip>
            <a:srcRect l="25713" t="72552" r="1807" b="22382"/>
            <a:stretch/>
          </p:blipFill>
          <p:spPr>
            <a:xfrm>
              <a:off x="5499816" y="7512046"/>
              <a:ext cx="11161211" cy="438819"/>
            </a:xfrm>
            <a:prstGeom prst="rect">
              <a:avLst/>
            </a:prstGeom>
          </p:spPr>
        </p:pic>
        <p:pic>
          <p:nvPicPr>
            <p:cNvPr id="8" name="Picture 7" descr="A close-up of a computer&#10;&#10;Description automatically generated">
              <a:extLst>
                <a:ext uri="{FF2B5EF4-FFF2-40B4-BE49-F238E27FC236}">
                  <a16:creationId xmlns:a16="http://schemas.microsoft.com/office/drawing/2014/main" id="{70481B57-D978-185C-1089-7C9BF5337280}"/>
                </a:ext>
              </a:extLst>
            </p:cNvPr>
            <p:cNvPicPr>
              <a:picLocks noChangeAspect="1"/>
            </p:cNvPicPr>
            <p:nvPr/>
          </p:nvPicPr>
          <p:blipFill rotWithShape="1">
            <a:blip r:embed="rId4">
              <a:extLst>
                <a:ext uri="{28A0092B-C50C-407E-A947-70E740481C1C}">
                  <a14:useLocalDpi xmlns:a14="http://schemas.microsoft.com/office/drawing/2010/main" val="0"/>
                </a:ext>
              </a:extLst>
            </a:blip>
            <a:srcRect t="12741" r="93708"/>
            <a:stretch/>
          </p:blipFill>
          <p:spPr>
            <a:xfrm>
              <a:off x="1444392" y="2698939"/>
              <a:ext cx="969024" cy="6108177"/>
            </a:xfrm>
            <a:prstGeom prst="rect">
              <a:avLst/>
            </a:prstGeom>
          </p:spPr>
        </p:pic>
        <p:sp>
          <p:nvSpPr>
            <p:cNvPr id="12" name="TextBox 11">
              <a:extLst>
                <a:ext uri="{FF2B5EF4-FFF2-40B4-BE49-F238E27FC236}">
                  <a16:creationId xmlns:a16="http://schemas.microsoft.com/office/drawing/2014/main" id="{24EE29D2-971B-CC8F-9D61-DE1CBF90AC13}"/>
                </a:ext>
              </a:extLst>
            </p:cNvPr>
            <p:cNvSpPr txBox="1"/>
            <p:nvPr/>
          </p:nvSpPr>
          <p:spPr>
            <a:xfrm>
              <a:off x="4766871" y="7456810"/>
              <a:ext cx="969024" cy="1015663"/>
            </a:xfrm>
            <a:prstGeom prst="rect">
              <a:avLst/>
            </a:prstGeom>
            <a:noFill/>
            <a:ln w="635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sz="6000" b="1">
                  <a:solidFill>
                    <a:schemeClr val="tx2"/>
                  </a:solidFill>
                </a:rPr>
                <a:t>3.</a:t>
              </a:r>
            </a:p>
          </p:txBody>
        </p:sp>
        <p:sp>
          <p:nvSpPr>
            <p:cNvPr id="13" name="TextBox 12">
              <a:extLst>
                <a:ext uri="{FF2B5EF4-FFF2-40B4-BE49-F238E27FC236}">
                  <a16:creationId xmlns:a16="http://schemas.microsoft.com/office/drawing/2014/main" id="{16ACBCC1-8235-0788-7E30-BC003EDF9DF4}"/>
                </a:ext>
              </a:extLst>
            </p:cNvPr>
            <p:cNvSpPr txBox="1"/>
            <p:nvPr/>
          </p:nvSpPr>
          <p:spPr>
            <a:xfrm>
              <a:off x="3712562" y="5309597"/>
              <a:ext cx="969024" cy="1015663"/>
            </a:xfrm>
            <a:prstGeom prst="rect">
              <a:avLst/>
            </a:prstGeom>
            <a:noFill/>
            <a:ln w="635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sz="6000" b="1">
                  <a:solidFill>
                    <a:schemeClr val="tx2"/>
                  </a:solidFill>
                </a:rPr>
                <a:t>2.</a:t>
              </a:r>
            </a:p>
          </p:txBody>
        </p:sp>
        <p:sp>
          <p:nvSpPr>
            <p:cNvPr id="14" name="TextBox 13">
              <a:extLst>
                <a:ext uri="{FF2B5EF4-FFF2-40B4-BE49-F238E27FC236}">
                  <a16:creationId xmlns:a16="http://schemas.microsoft.com/office/drawing/2014/main" id="{D30BBEF6-CC12-A783-B687-72E23A678D33}"/>
                </a:ext>
              </a:extLst>
            </p:cNvPr>
            <p:cNvSpPr txBox="1"/>
            <p:nvPr/>
          </p:nvSpPr>
          <p:spPr>
            <a:xfrm>
              <a:off x="2743538" y="3117504"/>
              <a:ext cx="969024" cy="1015663"/>
            </a:xfrm>
            <a:prstGeom prst="rect">
              <a:avLst/>
            </a:prstGeom>
            <a:noFill/>
            <a:ln w="635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sz="6000" b="1">
                  <a:solidFill>
                    <a:schemeClr val="tx2"/>
                  </a:solidFill>
                </a:rPr>
                <a:t>1.</a:t>
              </a:r>
            </a:p>
          </p:txBody>
        </p:sp>
        <p:sp>
          <p:nvSpPr>
            <p:cNvPr id="4" name="TextBox 3">
              <a:extLst>
                <a:ext uri="{FF2B5EF4-FFF2-40B4-BE49-F238E27FC236}">
                  <a16:creationId xmlns:a16="http://schemas.microsoft.com/office/drawing/2014/main" id="{E5A0BFEC-23F1-C7D0-5D16-2BB8DD1A92B3}"/>
                </a:ext>
              </a:extLst>
            </p:cNvPr>
            <p:cNvSpPr txBox="1"/>
            <p:nvPr/>
          </p:nvSpPr>
          <p:spPr>
            <a:xfrm>
              <a:off x="3626985" y="3708099"/>
              <a:ext cx="11467626" cy="313932"/>
            </a:xfrm>
            <a:prstGeom prst="rect">
              <a:avLst/>
            </a:prstGeom>
            <a:noFill/>
            <a:ln w="635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spAutoFit/>
            </a:bodyPr>
            <a:lstStyle/>
            <a:p>
              <a:pPr>
                <a:lnSpc>
                  <a:spcPct val="90000"/>
                </a:lnSpc>
              </a:pPr>
              <a:r>
                <a:rPr lang="en-US" sz="1600" b="1">
                  <a:solidFill>
                    <a:schemeClr val="bg1"/>
                  </a:solidFill>
                  <a:latin typeface="Trebuchet MS"/>
                </a:rPr>
                <a:t>pandas and Polars accelerated with </a:t>
              </a:r>
              <a:r>
                <a:rPr lang="en-US" sz="1600" b="1" err="1">
                  <a:solidFill>
                    <a:schemeClr val="bg1"/>
                  </a:solidFill>
                  <a:latin typeface="Trebuchet MS"/>
                </a:rPr>
                <a:t>cuDF</a:t>
              </a:r>
              <a:r>
                <a:rPr lang="en-US" sz="1600" b="1">
                  <a:solidFill>
                    <a:schemeClr val="bg1"/>
                  </a:solidFill>
                  <a:latin typeface="Trebuchet MS"/>
                </a:rPr>
                <a:t>, </a:t>
              </a:r>
              <a:r>
                <a:rPr lang="en-US" sz="1600" b="1" err="1">
                  <a:solidFill>
                    <a:schemeClr val="bg1"/>
                  </a:solidFill>
                  <a:latin typeface="Trebuchet MS"/>
                </a:rPr>
                <a:t>NetworkX</a:t>
              </a:r>
              <a:r>
                <a:rPr lang="en-US" sz="1600" b="1">
                  <a:solidFill>
                    <a:schemeClr val="bg1"/>
                  </a:solidFill>
                  <a:latin typeface="Trebuchet MS"/>
                </a:rPr>
                <a:t> accelerated by </a:t>
              </a:r>
              <a:r>
                <a:rPr lang="en-US" sz="1600" b="1" err="1">
                  <a:solidFill>
                    <a:schemeClr val="bg1"/>
                  </a:solidFill>
                  <a:latin typeface="Trebuchet MS"/>
                </a:rPr>
                <a:t>cuGraph</a:t>
              </a:r>
              <a:r>
                <a:rPr lang="en-US" sz="1600" b="1">
                  <a:solidFill>
                    <a:schemeClr val="bg1"/>
                  </a:solidFill>
                  <a:latin typeface="Trebuchet MS"/>
                </a:rPr>
                <a:t>, RAPIDS Accelerator for Apache Spark... </a:t>
              </a:r>
            </a:p>
          </p:txBody>
        </p:sp>
        <p:sp>
          <p:nvSpPr>
            <p:cNvPr id="9" name="TextBox 8">
              <a:extLst>
                <a:ext uri="{FF2B5EF4-FFF2-40B4-BE49-F238E27FC236}">
                  <a16:creationId xmlns:a16="http://schemas.microsoft.com/office/drawing/2014/main" id="{98173573-AD37-168D-66D5-D2FC2E1FD055}"/>
                </a:ext>
              </a:extLst>
            </p:cNvPr>
            <p:cNvSpPr txBox="1"/>
            <p:nvPr/>
          </p:nvSpPr>
          <p:spPr>
            <a:xfrm>
              <a:off x="4571202" y="5853294"/>
              <a:ext cx="8448403" cy="313932"/>
            </a:xfrm>
            <a:prstGeom prst="rect">
              <a:avLst/>
            </a:prstGeom>
            <a:noFill/>
            <a:ln w="635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spAutoFit/>
            </a:bodyPr>
            <a:lstStyle/>
            <a:p>
              <a:pPr>
                <a:lnSpc>
                  <a:spcPct val="90000"/>
                </a:lnSpc>
              </a:pPr>
              <a:r>
                <a:rPr lang="en-US" sz="1600" b="1">
                  <a:solidFill>
                    <a:schemeClr val="bg1"/>
                  </a:solidFill>
                  <a:latin typeface="Trebuchet MS"/>
                </a:rPr>
                <a:t>RAPIDS core libraries (</a:t>
              </a:r>
              <a:r>
                <a:rPr lang="en-US" sz="1600" b="1" err="1">
                  <a:solidFill>
                    <a:schemeClr val="bg1"/>
                  </a:solidFill>
                  <a:latin typeface="Trebuchet MS"/>
                </a:rPr>
                <a:t>cuDF</a:t>
              </a:r>
              <a:r>
                <a:rPr lang="en-US" sz="1600" b="1">
                  <a:solidFill>
                    <a:schemeClr val="bg1"/>
                  </a:solidFill>
                  <a:latin typeface="Trebuchet MS"/>
                </a:rPr>
                <a:t>, </a:t>
              </a:r>
              <a:r>
                <a:rPr lang="en-US" sz="1600" b="1" err="1">
                  <a:solidFill>
                    <a:schemeClr val="bg1"/>
                  </a:solidFill>
                  <a:latin typeface="Trebuchet MS"/>
                </a:rPr>
                <a:t>cuML</a:t>
              </a:r>
              <a:r>
                <a:rPr lang="en-US" sz="1600" b="1">
                  <a:solidFill>
                    <a:schemeClr val="bg1"/>
                  </a:solidFill>
                  <a:latin typeface="Trebuchet MS"/>
                </a:rPr>
                <a:t>, </a:t>
              </a:r>
              <a:r>
                <a:rPr lang="en-US" sz="1600" b="1" err="1">
                  <a:solidFill>
                    <a:schemeClr val="bg1"/>
                  </a:solidFill>
                  <a:latin typeface="Trebuchet MS"/>
                </a:rPr>
                <a:t>cuGraph</a:t>
              </a:r>
              <a:r>
                <a:rPr lang="en-US" sz="1600" b="1">
                  <a:solidFill>
                    <a:schemeClr val="bg1"/>
                  </a:solidFill>
                  <a:latin typeface="Trebuchet MS"/>
                </a:rPr>
                <a:t>, </a:t>
              </a:r>
              <a:r>
                <a:rPr lang="en-US" sz="1600" b="1" err="1">
                  <a:solidFill>
                    <a:schemeClr val="bg1"/>
                  </a:solidFill>
                  <a:latin typeface="Trebuchet MS"/>
                </a:rPr>
                <a:t>cuVS</a:t>
              </a:r>
              <a:r>
                <a:rPr lang="en-US" sz="1600" b="1">
                  <a:solidFill>
                    <a:schemeClr val="bg1"/>
                  </a:solidFill>
                  <a:latin typeface="Trebuchet MS"/>
                </a:rPr>
                <a:t>), RMM, </a:t>
              </a:r>
              <a:r>
                <a:rPr lang="en-US" sz="1600" b="1" err="1">
                  <a:solidFill>
                    <a:schemeClr val="bg1"/>
                  </a:solidFill>
                  <a:latin typeface="Trebuchet MS"/>
                </a:rPr>
                <a:t>CuPy</a:t>
              </a:r>
              <a:r>
                <a:rPr lang="en-US" sz="1600" b="1">
                  <a:solidFill>
                    <a:schemeClr val="bg1"/>
                  </a:solidFill>
                  <a:latin typeface="Trebuchet MS"/>
                </a:rPr>
                <a:t>, </a:t>
              </a:r>
              <a:r>
                <a:rPr lang="en-US" sz="1600" b="1" err="1">
                  <a:solidFill>
                    <a:schemeClr val="bg1"/>
                  </a:solidFill>
                  <a:latin typeface="Trebuchet MS"/>
                </a:rPr>
                <a:t>Numba</a:t>
              </a:r>
              <a:r>
                <a:rPr lang="en-US" sz="1600" b="1">
                  <a:solidFill>
                    <a:schemeClr val="bg1"/>
                  </a:solidFill>
                  <a:latin typeface="Trebuchet MS"/>
                </a:rPr>
                <a:t>, OpenAI Triton</a:t>
              </a:r>
              <a:endParaRPr lang="en-US">
                <a:solidFill>
                  <a:schemeClr val="bg1"/>
                </a:solidFill>
              </a:endParaRPr>
            </a:p>
          </p:txBody>
        </p:sp>
      </p:grpSp>
      <p:sp>
        <p:nvSpPr>
          <p:cNvPr id="10" name="Title 1">
            <a:extLst>
              <a:ext uri="{FF2B5EF4-FFF2-40B4-BE49-F238E27FC236}">
                <a16:creationId xmlns:a16="http://schemas.microsoft.com/office/drawing/2014/main" id="{89FF0F83-7F09-6BD1-9028-774968554388}"/>
              </a:ext>
            </a:extLst>
          </p:cNvPr>
          <p:cNvSpPr txBox="1">
            <a:spLocks/>
          </p:cNvSpPr>
          <p:nvPr/>
        </p:nvSpPr>
        <p:spPr>
          <a:xfrm>
            <a:off x="830580" y="1229046"/>
            <a:ext cx="16626840" cy="984885"/>
          </a:xfrm>
          <a:prstGeom prst="rect">
            <a:avLst/>
          </a:prstGeom>
          <a:noFill/>
          <a:ln>
            <a:noFill/>
          </a:ln>
        </p:spPr>
        <p:txBody>
          <a:bodyPr spcFirstLastPara="1" wrap="square" lIns="91425" tIns="45700" rIns="91425" bIns="45700" anchor="b" anchorCtr="0">
            <a:normAutofit/>
          </a:bodyPr>
          <a:lstStyle>
            <a:defPPr marR="0" lvl="0" algn="l" rtl="0">
              <a:lnSpc>
                <a:spcPct val="100000"/>
              </a:lnSpc>
              <a:spcBef>
                <a:spcPts val="0"/>
              </a:spcBef>
              <a:spcAft>
                <a:spcPts val="0"/>
              </a:spcAft>
              <a:defRPr lang="en-US"/>
            </a:defPPr>
            <a:lvl1pPr marL="0" marR="0" lvl="0" algn="l" defTabSz="1371600" rtl="0" eaLnBrk="1" latinLnBrk="0" hangingPunct="1">
              <a:lnSpc>
                <a:spcPct val="90000"/>
              </a:lnSpc>
              <a:spcBef>
                <a:spcPts val="0"/>
              </a:spcBef>
              <a:spcAft>
                <a:spcPts val="0"/>
              </a:spcAft>
              <a:buClr>
                <a:schemeClr val="lt1"/>
              </a:buClr>
              <a:buSzPts val="7200"/>
              <a:buFont typeface="NVIDIA Sans"/>
              <a:buNone/>
              <a:defRPr sz="2700" b="1" i="0" u="none" strike="noStrike" kern="1200" cap="none">
                <a:solidFill>
                  <a:schemeClr val="tx1"/>
                </a:solidFill>
                <a:latin typeface="+mn-lt"/>
                <a:ea typeface="+mn-ea"/>
                <a:cs typeface="+mn-cs"/>
                <a:sym typeface="NVIDIA Sans"/>
              </a:defRPr>
            </a:lvl1pPr>
            <a:lvl2pPr marL="685800" marR="0" lvl="1" algn="l" defTabSz="1371600" rtl="0" eaLnBrk="1" latinLnBrk="0" hangingPunct="1">
              <a:lnSpc>
                <a:spcPct val="100000"/>
              </a:lnSpc>
              <a:spcBef>
                <a:spcPts val="0"/>
              </a:spcBef>
              <a:spcAft>
                <a:spcPts val="0"/>
              </a:spcAft>
              <a:buClr>
                <a:srgbClr val="000000"/>
              </a:buClr>
              <a:buSzPts val="1400"/>
              <a:buFont typeface="Arial"/>
              <a:buNone/>
              <a:defRPr sz="2700" b="0" i="0" u="none" strike="noStrike" kern="1200" cap="none">
                <a:solidFill>
                  <a:schemeClr val="tx1"/>
                </a:solidFill>
                <a:latin typeface="+mn-lt"/>
                <a:ea typeface="+mn-ea"/>
                <a:cs typeface="+mn-cs"/>
                <a:sym typeface="Arial"/>
              </a:defRPr>
            </a:lvl2pPr>
            <a:lvl3pPr marL="1371600" marR="0" lvl="2" algn="l" defTabSz="1371600" rtl="0" eaLnBrk="1" latinLnBrk="0" hangingPunct="1">
              <a:lnSpc>
                <a:spcPct val="100000"/>
              </a:lnSpc>
              <a:spcBef>
                <a:spcPts val="0"/>
              </a:spcBef>
              <a:spcAft>
                <a:spcPts val="0"/>
              </a:spcAft>
              <a:buClr>
                <a:srgbClr val="000000"/>
              </a:buClr>
              <a:buSzPts val="1400"/>
              <a:buFont typeface="Arial"/>
              <a:buNone/>
              <a:defRPr sz="2700" b="0" i="0" u="none" strike="noStrike" kern="1200" cap="none">
                <a:solidFill>
                  <a:schemeClr val="tx1"/>
                </a:solidFill>
                <a:latin typeface="+mn-lt"/>
                <a:ea typeface="+mn-ea"/>
                <a:cs typeface="+mn-cs"/>
                <a:sym typeface="Arial"/>
              </a:defRPr>
            </a:lvl3pPr>
            <a:lvl4pPr marL="2057400" marR="0" lvl="3" algn="l" defTabSz="1371600" rtl="0" eaLnBrk="1" latinLnBrk="0" hangingPunct="1">
              <a:lnSpc>
                <a:spcPct val="100000"/>
              </a:lnSpc>
              <a:spcBef>
                <a:spcPts val="0"/>
              </a:spcBef>
              <a:spcAft>
                <a:spcPts val="0"/>
              </a:spcAft>
              <a:buClr>
                <a:srgbClr val="000000"/>
              </a:buClr>
              <a:buSzPts val="1400"/>
              <a:buFont typeface="Arial"/>
              <a:buNone/>
              <a:defRPr sz="2700" b="0" i="0" u="none" strike="noStrike" kern="1200" cap="none">
                <a:solidFill>
                  <a:schemeClr val="tx1"/>
                </a:solidFill>
                <a:latin typeface="+mn-lt"/>
                <a:ea typeface="+mn-ea"/>
                <a:cs typeface="+mn-cs"/>
                <a:sym typeface="Arial"/>
              </a:defRPr>
            </a:lvl4pPr>
            <a:lvl5pPr marL="2743200" marR="0" lvl="4" algn="l" defTabSz="1371600" rtl="0" eaLnBrk="1" latinLnBrk="0" hangingPunct="1">
              <a:lnSpc>
                <a:spcPct val="100000"/>
              </a:lnSpc>
              <a:spcBef>
                <a:spcPts val="0"/>
              </a:spcBef>
              <a:spcAft>
                <a:spcPts val="0"/>
              </a:spcAft>
              <a:buClr>
                <a:srgbClr val="000000"/>
              </a:buClr>
              <a:buSzPts val="1400"/>
              <a:buFont typeface="Arial"/>
              <a:buNone/>
              <a:defRPr sz="2700" b="0" i="0" u="none" strike="noStrike" kern="1200" cap="none">
                <a:solidFill>
                  <a:schemeClr val="tx1"/>
                </a:solidFill>
                <a:latin typeface="+mn-lt"/>
                <a:ea typeface="+mn-ea"/>
                <a:cs typeface="+mn-cs"/>
                <a:sym typeface="Arial"/>
              </a:defRPr>
            </a:lvl5pPr>
            <a:lvl6pPr marL="3429000" marR="0" lvl="5" algn="l" defTabSz="1371600" rtl="0" eaLnBrk="1" latinLnBrk="0" hangingPunct="1">
              <a:lnSpc>
                <a:spcPct val="100000"/>
              </a:lnSpc>
              <a:spcBef>
                <a:spcPts val="0"/>
              </a:spcBef>
              <a:spcAft>
                <a:spcPts val="0"/>
              </a:spcAft>
              <a:buClr>
                <a:srgbClr val="000000"/>
              </a:buClr>
              <a:buSzPts val="1400"/>
              <a:buFont typeface="Arial"/>
              <a:buNone/>
              <a:defRPr sz="2700" b="0" i="0" u="none" strike="noStrike" kern="1200" cap="none">
                <a:solidFill>
                  <a:schemeClr val="tx1"/>
                </a:solidFill>
                <a:latin typeface="+mn-lt"/>
                <a:ea typeface="+mn-ea"/>
                <a:cs typeface="+mn-cs"/>
                <a:sym typeface="Arial"/>
              </a:defRPr>
            </a:lvl6pPr>
            <a:lvl7pPr marL="4114800" marR="0" lvl="6" algn="l" defTabSz="1371600" rtl="0" eaLnBrk="1" latinLnBrk="0" hangingPunct="1">
              <a:lnSpc>
                <a:spcPct val="100000"/>
              </a:lnSpc>
              <a:spcBef>
                <a:spcPts val="0"/>
              </a:spcBef>
              <a:spcAft>
                <a:spcPts val="0"/>
              </a:spcAft>
              <a:buClr>
                <a:srgbClr val="000000"/>
              </a:buClr>
              <a:buSzPts val="1400"/>
              <a:buFont typeface="Arial"/>
              <a:buNone/>
              <a:defRPr sz="2700" b="0" i="0" u="none" strike="noStrike" kern="1200" cap="none">
                <a:solidFill>
                  <a:schemeClr val="tx1"/>
                </a:solidFill>
                <a:latin typeface="+mn-lt"/>
                <a:ea typeface="+mn-ea"/>
                <a:cs typeface="+mn-cs"/>
                <a:sym typeface="Arial"/>
              </a:defRPr>
            </a:lvl7pPr>
            <a:lvl8pPr marL="4800600" marR="0" lvl="7" algn="l" defTabSz="1371600" rtl="0" eaLnBrk="1" latinLnBrk="0" hangingPunct="1">
              <a:lnSpc>
                <a:spcPct val="100000"/>
              </a:lnSpc>
              <a:spcBef>
                <a:spcPts val="0"/>
              </a:spcBef>
              <a:spcAft>
                <a:spcPts val="0"/>
              </a:spcAft>
              <a:buClr>
                <a:srgbClr val="000000"/>
              </a:buClr>
              <a:buSzPts val="1400"/>
              <a:buFont typeface="Arial"/>
              <a:buNone/>
              <a:defRPr sz="2700" b="0" i="0" u="none" strike="noStrike" kern="1200" cap="none">
                <a:solidFill>
                  <a:schemeClr val="tx1"/>
                </a:solidFill>
                <a:latin typeface="+mn-lt"/>
                <a:ea typeface="+mn-ea"/>
                <a:cs typeface="+mn-cs"/>
                <a:sym typeface="Arial"/>
              </a:defRPr>
            </a:lvl8pPr>
            <a:lvl9pPr marL="5486400" marR="0" lvl="8" algn="l" defTabSz="1371600" rtl="0" eaLnBrk="1" latinLnBrk="0" hangingPunct="1">
              <a:lnSpc>
                <a:spcPct val="100000"/>
              </a:lnSpc>
              <a:spcBef>
                <a:spcPts val="0"/>
              </a:spcBef>
              <a:spcAft>
                <a:spcPts val="0"/>
              </a:spcAft>
              <a:buClr>
                <a:srgbClr val="000000"/>
              </a:buClr>
              <a:buSzPts val="1400"/>
              <a:buFont typeface="Arial"/>
              <a:buNone/>
              <a:defRPr sz="2700" b="0" i="0" u="none" strike="noStrike" kern="1200" cap="none">
                <a:solidFill>
                  <a:schemeClr val="tx1"/>
                </a:solidFill>
                <a:latin typeface="+mn-lt"/>
                <a:ea typeface="+mn-ea"/>
                <a:cs typeface="+mn-cs"/>
                <a:sym typeface="Arial"/>
              </a:defRPr>
            </a:lvl9pPr>
          </a:lstStyle>
          <a:p>
            <a:pPr fontAlgn="auto"/>
            <a:r>
              <a:rPr lang="en-US" sz="4800">
                <a:solidFill>
                  <a:srgbClr val="000000"/>
                </a:solidFill>
                <a:latin typeface="Arial"/>
                <a:cs typeface="Arial"/>
              </a:rPr>
              <a:t>There are 3 levels to access this acceleration</a:t>
            </a:r>
          </a:p>
        </p:txBody>
      </p:sp>
    </p:spTree>
    <p:extLst>
      <p:ext uri="{BB962C8B-B14F-4D97-AF65-F5344CB8AC3E}">
        <p14:creationId xmlns:p14="http://schemas.microsoft.com/office/powerpoint/2010/main" val="2143643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Google Shape;348;p85">
            <a:extLst>
              <a:ext uri="{FF2B5EF4-FFF2-40B4-BE49-F238E27FC236}">
                <a16:creationId xmlns:a16="http://schemas.microsoft.com/office/drawing/2014/main" id="{DAE35D2F-4320-1079-2AE0-20A6CB4E8143}"/>
              </a:ext>
            </a:extLst>
          </p:cNvPr>
          <p:cNvSpPr/>
          <p:nvPr/>
        </p:nvSpPr>
        <p:spPr>
          <a:xfrm>
            <a:off x="1322701" y="2428391"/>
            <a:ext cx="15189368" cy="836676"/>
          </a:xfrm>
          <a:prstGeom prst="rect">
            <a:avLst/>
          </a:prstGeom>
          <a:solidFill>
            <a:schemeClr val="bg1"/>
          </a:solidFill>
          <a:ln w="12700" cap="flat" cmpd="sng">
            <a:noFill/>
            <a:prstDash val="solid"/>
            <a:round/>
            <a:headEnd type="none" w="sm" len="sm"/>
            <a:tailEnd type="none" w="sm" len="sm"/>
          </a:ln>
        </p:spPr>
        <p:txBody>
          <a:bodyPr spcFirstLastPara="1" wrap="square" lIns="152375" tIns="76167" rIns="152375" bIns="76167" anchor="ctr" anchorCtr="0">
            <a:noAutofit/>
          </a:bodyPr>
          <a:lstStyle/>
          <a:p>
            <a:pPr algn="ctr" defTabSz="914309" fontAlgn="auto">
              <a:lnSpc>
                <a:spcPct val="90000"/>
              </a:lnSpc>
              <a:spcBef>
                <a:spcPts val="0"/>
              </a:spcBef>
              <a:spcAft>
                <a:spcPts val="0"/>
              </a:spcAft>
              <a:buClr>
                <a:srgbClr val="000000"/>
              </a:buClr>
              <a:defRPr/>
            </a:pPr>
            <a:r>
              <a:rPr lang="en-US">
                <a:solidFill>
                  <a:schemeClr val="lt1"/>
                </a:solidFill>
                <a:latin typeface="NVIDIA Sans" panose="020B0503020203020204" pitchFamily="34" charset="0"/>
                <a:cs typeface="NVIDIA Sans" panose="020B0503020203020204" pitchFamily="34" charset="0"/>
                <a:sym typeface="Trebuchet MS"/>
              </a:rPr>
              <a:t>Data Science and AI Applications</a:t>
            </a:r>
            <a:endParaRPr lang="en-US">
              <a:solidFill>
                <a:schemeClr val="lt1"/>
              </a:solidFill>
              <a:latin typeface="NVIDIA Sans" panose="020B0503020203020204" pitchFamily="34" charset="0"/>
              <a:cs typeface="NVIDIA Sans" panose="020B0503020203020204" pitchFamily="34" charset="0"/>
              <a:sym typeface="Arial"/>
            </a:endParaRPr>
          </a:p>
        </p:txBody>
      </p:sp>
      <p:sp>
        <p:nvSpPr>
          <p:cNvPr id="10" name="Rectangle 9">
            <a:extLst>
              <a:ext uri="{FF2B5EF4-FFF2-40B4-BE49-F238E27FC236}">
                <a16:creationId xmlns:a16="http://schemas.microsoft.com/office/drawing/2014/main" id="{11DFE6F6-06E6-C65F-C9CF-4FC5FDC66BE8}"/>
              </a:ext>
            </a:extLst>
          </p:cNvPr>
          <p:cNvSpPr/>
          <p:nvPr/>
        </p:nvSpPr>
        <p:spPr>
          <a:xfrm>
            <a:off x="1329698" y="9097106"/>
            <a:ext cx="15206559" cy="977529"/>
          </a:xfrm>
          <a:prstGeom prst="rect">
            <a:avLst/>
          </a:prstGeom>
          <a:solidFill>
            <a:srgbClr val="76B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NVIDIA Sans" panose="020B0503020203020204" pitchFamily="34" charset="0"/>
                <a:cs typeface="NVIDIA Sans" panose="020B0503020203020204" pitchFamily="34" charset="0"/>
              </a:rPr>
              <a:t>Hardware</a:t>
            </a:r>
          </a:p>
          <a:p>
            <a:pPr algn="ctr"/>
            <a:r>
              <a:rPr lang="en-US">
                <a:latin typeface="NVIDIA Sans" panose="020B0503020203020204" pitchFamily="34" charset="0"/>
                <a:cs typeface="NVIDIA Sans" panose="020B0503020203020204" pitchFamily="34" charset="0"/>
              </a:rPr>
              <a:t>Workstation | Data Center | Cloud</a:t>
            </a:r>
          </a:p>
        </p:txBody>
      </p:sp>
      <p:sp>
        <p:nvSpPr>
          <p:cNvPr id="12" name="Rectangle 11">
            <a:extLst>
              <a:ext uri="{FF2B5EF4-FFF2-40B4-BE49-F238E27FC236}">
                <a16:creationId xmlns:a16="http://schemas.microsoft.com/office/drawing/2014/main" id="{65A042A2-1FAF-5A67-390E-D68B879C43AE}"/>
              </a:ext>
            </a:extLst>
          </p:cNvPr>
          <p:cNvSpPr/>
          <p:nvPr/>
        </p:nvSpPr>
        <p:spPr>
          <a:xfrm>
            <a:off x="1329698" y="7995952"/>
            <a:ext cx="15206559" cy="973836"/>
          </a:xfrm>
          <a:prstGeom prst="rect">
            <a:avLst/>
          </a:prstGeom>
          <a:solidFill>
            <a:srgbClr val="76B8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NVIDIA Sans"/>
                <a:cs typeface="NVIDIA Sans"/>
              </a:rPr>
              <a:t>CUDA</a:t>
            </a:r>
            <a:endParaRPr lang="en-US">
              <a:latin typeface="NVIDIA Sans" panose="020B0503020203020204" pitchFamily="34" charset="0"/>
              <a:cs typeface="NVIDIA Sans" panose="020B0503020203020204" pitchFamily="34" charset="0"/>
            </a:endParaRPr>
          </a:p>
        </p:txBody>
      </p:sp>
      <p:grpSp>
        <p:nvGrpSpPr>
          <p:cNvPr id="15" name="Group 14">
            <a:extLst>
              <a:ext uri="{FF2B5EF4-FFF2-40B4-BE49-F238E27FC236}">
                <a16:creationId xmlns:a16="http://schemas.microsoft.com/office/drawing/2014/main" id="{D5232C57-B52C-5AA6-C6DE-20401174FD22}"/>
              </a:ext>
            </a:extLst>
          </p:cNvPr>
          <p:cNvGrpSpPr/>
          <p:nvPr/>
        </p:nvGrpSpPr>
        <p:grpSpPr>
          <a:xfrm>
            <a:off x="1322702" y="3392385"/>
            <a:ext cx="15189367" cy="2456363"/>
            <a:chOff x="1322702" y="3387611"/>
            <a:chExt cx="15189367" cy="2456363"/>
          </a:xfrm>
        </p:grpSpPr>
        <p:sp>
          <p:nvSpPr>
            <p:cNvPr id="2" name="Rectangle 1">
              <a:extLst>
                <a:ext uri="{FF2B5EF4-FFF2-40B4-BE49-F238E27FC236}">
                  <a16:creationId xmlns:a16="http://schemas.microsoft.com/office/drawing/2014/main" id="{AFF0D1D0-BDAC-18E5-B904-45244F555741}"/>
                </a:ext>
              </a:extLst>
            </p:cNvPr>
            <p:cNvSpPr/>
            <p:nvPr/>
          </p:nvSpPr>
          <p:spPr>
            <a:xfrm>
              <a:off x="1322702" y="3387611"/>
              <a:ext cx="4645788" cy="2452019"/>
            </a:xfrm>
            <a:prstGeom prst="rect">
              <a:avLst/>
            </a:prstGeom>
            <a:solidFill>
              <a:srgbClr val="8C8C8C"/>
            </a:solidFill>
            <a:ln w="12700" cap="flat" cmpd="sng">
              <a:solidFill>
                <a:srgbClr val="000000"/>
              </a:solidFill>
              <a:prstDash val="solid"/>
              <a:round/>
              <a:headEnd type="none" w="sm" len="sm"/>
              <a:tailEnd type="none" w="sm" len="sm"/>
              <a:extLst>
                <a:ext uri="{C807C97D-BFC1-408E-A445-0C87EB9F89A2}">
                  <ask:lineSketchStyleProps xmlns:ask="http://schemas.microsoft.com/office/drawing/2018/sketchyshapes">
                    <ask:type>
                      <ask:lineSketchNone/>
                    </ask:type>
                  </ask:lineSketchStyleProps>
                </a:ext>
              </a:extLst>
            </a:ln>
          </p:spPr>
          <p:txBody>
            <a:bodyPr spcFirstLastPara="1" wrap="square" lIns="152375" tIns="76167" rIns="152375" bIns="76167" anchor="t" anchorCtr="0">
              <a:noAutofit/>
            </a:bodyPr>
            <a:lstStyle/>
            <a:p>
              <a:pPr algn="ctr" defTabSz="914309">
                <a:lnSpc>
                  <a:spcPct val="90000"/>
                </a:lnSpc>
                <a:buClr>
                  <a:srgbClr val="000000"/>
                </a:buClr>
              </a:pPr>
              <a:r>
                <a:rPr lang="en-US" kern="0">
                  <a:solidFill>
                    <a:srgbClr val="FFFFFF"/>
                  </a:solidFill>
                  <a:latin typeface="NVIDIA Sans"/>
                  <a:ea typeface="MS PGothic"/>
                  <a:cs typeface="NVIDIA Sans"/>
                </a:rPr>
                <a:t>Apache Spark Stack</a:t>
              </a:r>
              <a:endParaRPr lang="en-US" kern="0">
                <a:solidFill>
                  <a:srgbClr val="FFFFFF"/>
                </a:solidFill>
                <a:latin typeface="NVIDIA Sans" panose="020B0503020203020204" pitchFamily="34" charset="0"/>
                <a:cs typeface="NVIDIA Sans" panose="020B0503020203020204" pitchFamily="34" charset="0"/>
              </a:endParaRPr>
            </a:p>
          </p:txBody>
        </p:sp>
        <p:sp>
          <p:nvSpPr>
            <p:cNvPr id="25" name="Rectangle 24">
              <a:extLst>
                <a:ext uri="{FF2B5EF4-FFF2-40B4-BE49-F238E27FC236}">
                  <a16:creationId xmlns:a16="http://schemas.microsoft.com/office/drawing/2014/main" id="{680E4128-B475-0252-2F54-54EFA22189A8}"/>
                </a:ext>
              </a:extLst>
            </p:cNvPr>
            <p:cNvSpPr/>
            <p:nvPr/>
          </p:nvSpPr>
          <p:spPr>
            <a:xfrm>
              <a:off x="6021496" y="3391955"/>
              <a:ext cx="10490573" cy="2452019"/>
            </a:xfrm>
            <a:prstGeom prst="rect">
              <a:avLst/>
            </a:prstGeom>
            <a:solidFill>
              <a:srgbClr val="8C8C8C"/>
            </a:solidFill>
            <a:ln w="12700" cap="flat" cmpd="sng">
              <a:solidFill>
                <a:srgbClr val="000000"/>
              </a:solidFill>
              <a:prstDash val="solid"/>
              <a:round/>
              <a:headEnd type="none" w="sm" len="sm"/>
              <a:tailEnd type="none" w="sm" len="sm"/>
              <a:extLst>
                <a:ext uri="{C807C97D-BFC1-408E-A445-0C87EB9F89A2}">
                  <ask:lineSketchStyleProps xmlns:ask="http://schemas.microsoft.com/office/drawing/2018/sketchyshapes">
                    <ask:type>
                      <ask:lineSketchNone/>
                    </ask:type>
                  </ask:lineSketchStyleProps>
                </a:ext>
              </a:extLst>
            </a:ln>
          </p:spPr>
          <p:txBody>
            <a:bodyPr spcFirstLastPara="1" wrap="square" lIns="152375" tIns="76167" rIns="152375" bIns="76167" anchor="t" anchorCtr="0">
              <a:noAutofit/>
            </a:bodyPr>
            <a:lstStyle/>
            <a:p>
              <a:pPr algn="ctr" defTabSz="914309">
                <a:lnSpc>
                  <a:spcPct val="90000"/>
                </a:lnSpc>
                <a:buClr>
                  <a:srgbClr val="000000"/>
                </a:buClr>
              </a:pPr>
              <a:r>
                <a:rPr lang="en-US" kern="0">
                  <a:solidFill>
                    <a:srgbClr val="FFFFFF"/>
                  </a:solidFill>
                  <a:latin typeface="NVIDIA Sans" panose="020B0503020203020204" pitchFamily="34" charset="0"/>
                  <a:cs typeface="NVIDIA Sans" panose="020B0503020203020204" pitchFamily="34" charset="0"/>
                </a:rPr>
                <a:t>Python Data Stack</a:t>
              </a:r>
            </a:p>
          </p:txBody>
        </p:sp>
        <p:sp>
          <p:nvSpPr>
            <p:cNvPr id="13" name="Rectangle 12">
              <a:extLst>
                <a:ext uri="{FF2B5EF4-FFF2-40B4-BE49-F238E27FC236}">
                  <a16:creationId xmlns:a16="http://schemas.microsoft.com/office/drawing/2014/main" id="{B4D7C182-497A-C8C6-4E1C-7B333DA2EC3D}"/>
                </a:ext>
              </a:extLst>
            </p:cNvPr>
            <p:cNvSpPr/>
            <p:nvPr/>
          </p:nvSpPr>
          <p:spPr>
            <a:xfrm>
              <a:off x="12122030" y="4156368"/>
              <a:ext cx="4275120" cy="1399308"/>
            </a:xfrm>
            <a:prstGeom prst="rect">
              <a:avLst/>
            </a:prstGeom>
            <a:solidFill>
              <a:srgbClr val="8C8C8C"/>
            </a:solidFill>
            <a:ln w="12700" cap="flat" cmpd="sng">
              <a:solidFill>
                <a:srgbClr val="000000"/>
              </a:solidFill>
              <a:prstDash val="sysDot"/>
              <a:round/>
              <a:headEnd type="none" w="sm" len="sm"/>
              <a:tailEnd type="none" w="sm" len="sm"/>
            </a:ln>
          </p:spPr>
          <p:txBody>
            <a:bodyPr spcFirstLastPara="1" wrap="square" lIns="152375" tIns="76167" rIns="152375" bIns="76167" anchor="t" anchorCtr="0">
              <a:noAutofit/>
            </a:bodyPr>
            <a:lstStyle/>
            <a:p>
              <a:pPr algn="ctr" defTabSz="914309">
                <a:lnSpc>
                  <a:spcPct val="90000"/>
                </a:lnSpc>
                <a:buClr>
                  <a:srgbClr val="000000"/>
                </a:buClr>
              </a:pPr>
              <a:endParaRPr lang="en-US" sz="1500" kern="0">
                <a:solidFill>
                  <a:srgbClr val="FFFFFF"/>
                </a:solidFill>
                <a:latin typeface="NVIDIA Sans" panose="020B0503020203020204" pitchFamily="34" charset="0"/>
                <a:cs typeface="NVIDIA Sans" panose="020B0503020203020204" pitchFamily="34" charset="0"/>
              </a:endParaRPr>
            </a:p>
            <a:p>
              <a:pPr algn="ctr" defTabSz="914309">
                <a:lnSpc>
                  <a:spcPct val="90000"/>
                </a:lnSpc>
                <a:buClr>
                  <a:srgbClr val="000000"/>
                </a:buClr>
              </a:pPr>
              <a:r>
                <a:rPr lang="en-US" sz="1500" kern="0">
                  <a:solidFill>
                    <a:srgbClr val="FFFFFF"/>
                  </a:solidFill>
                  <a:latin typeface="NVIDIA Sans" panose="020B0503020203020204" pitchFamily="34" charset="0"/>
                  <a:cs typeface="NVIDIA Sans" panose="020B0503020203020204" pitchFamily="34" charset="0"/>
                </a:rPr>
                <a:t>Distributed Computing with </a:t>
              </a:r>
              <a:r>
                <a:rPr lang="en-US" sz="1500" kern="0" err="1">
                  <a:solidFill>
                    <a:srgbClr val="FFFFFF"/>
                  </a:solidFill>
                  <a:latin typeface="NVIDIA Sans" panose="020B0503020203020204" pitchFamily="34" charset="0"/>
                  <a:cs typeface="NVIDIA Sans" panose="020B0503020203020204" pitchFamily="34" charset="0"/>
                </a:rPr>
                <a:t>Dask</a:t>
              </a:r>
              <a:endParaRPr lang="en-US" sz="1500" kern="0">
                <a:solidFill>
                  <a:srgbClr val="FFFFFF"/>
                </a:solidFill>
                <a:latin typeface="NVIDIA Sans" panose="020B0503020203020204" pitchFamily="34" charset="0"/>
                <a:cs typeface="NVIDIA Sans" panose="020B0503020203020204" pitchFamily="34" charset="0"/>
              </a:endParaRPr>
            </a:p>
          </p:txBody>
        </p:sp>
        <p:sp>
          <p:nvSpPr>
            <p:cNvPr id="9" name="Rectangle 8">
              <a:extLst>
                <a:ext uri="{FF2B5EF4-FFF2-40B4-BE49-F238E27FC236}">
                  <a16:creationId xmlns:a16="http://schemas.microsoft.com/office/drawing/2014/main" id="{F296BE83-3060-B88F-A967-E61E8DE02169}"/>
                </a:ext>
              </a:extLst>
            </p:cNvPr>
            <p:cNvSpPr/>
            <p:nvPr/>
          </p:nvSpPr>
          <p:spPr>
            <a:xfrm>
              <a:off x="6089536" y="4156368"/>
              <a:ext cx="5911448" cy="1399308"/>
            </a:xfrm>
            <a:prstGeom prst="rect">
              <a:avLst/>
            </a:prstGeom>
            <a:solidFill>
              <a:srgbClr val="8C8C8C"/>
            </a:solidFill>
            <a:ln w="12700" cap="flat" cmpd="sng">
              <a:solidFill>
                <a:srgbClr val="000000"/>
              </a:solidFill>
              <a:prstDash val="sysDot"/>
              <a:round/>
              <a:headEnd type="none" w="sm" len="sm"/>
              <a:tailEnd type="none" w="sm" len="sm"/>
            </a:ln>
          </p:spPr>
          <p:txBody>
            <a:bodyPr spcFirstLastPara="1" wrap="square" lIns="152375" tIns="76167" rIns="152375" bIns="76167" anchor="t" anchorCtr="0">
              <a:noAutofit/>
            </a:bodyPr>
            <a:lstStyle/>
            <a:p>
              <a:pPr algn="ctr" defTabSz="914309">
                <a:lnSpc>
                  <a:spcPct val="90000"/>
                </a:lnSpc>
                <a:buClr>
                  <a:srgbClr val="000000"/>
                </a:buClr>
              </a:pPr>
              <a:endParaRPr lang="en-US" sz="1500" kern="0">
                <a:solidFill>
                  <a:srgbClr val="FFFFFF"/>
                </a:solidFill>
                <a:latin typeface="NVIDIA Sans" panose="020B0503020203020204" pitchFamily="34" charset="0"/>
                <a:cs typeface="NVIDIA Sans" panose="020B0503020203020204" pitchFamily="34" charset="0"/>
              </a:endParaRPr>
            </a:p>
            <a:p>
              <a:pPr algn="ctr" defTabSz="914309">
                <a:lnSpc>
                  <a:spcPct val="90000"/>
                </a:lnSpc>
                <a:buClr>
                  <a:srgbClr val="000000"/>
                </a:buClr>
              </a:pPr>
              <a:r>
                <a:rPr lang="en-US" sz="1500" kern="0">
                  <a:solidFill>
                    <a:srgbClr val="FFFFFF"/>
                  </a:solidFill>
                  <a:latin typeface="NVIDIA Sans" panose="020B0503020203020204" pitchFamily="34" charset="0"/>
                  <a:cs typeface="NVIDIA Sans" panose="020B0503020203020204" pitchFamily="34" charset="0"/>
                </a:rPr>
                <a:t>Zero Code Change Accelerators</a:t>
              </a:r>
            </a:p>
          </p:txBody>
        </p:sp>
        <p:sp>
          <p:nvSpPr>
            <p:cNvPr id="38" name="Rectangle 37">
              <a:extLst>
                <a:ext uri="{FF2B5EF4-FFF2-40B4-BE49-F238E27FC236}">
                  <a16:creationId xmlns:a16="http://schemas.microsoft.com/office/drawing/2014/main" id="{1B2E8AE5-D82A-1DFF-2211-A0C59450E961}"/>
                </a:ext>
              </a:extLst>
            </p:cNvPr>
            <p:cNvSpPr/>
            <p:nvPr/>
          </p:nvSpPr>
          <p:spPr>
            <a:xfrm>
              <a:off x="1481799" y="4156368"/>
              <a:ext cx="4457652" cy="1399308"/>
            </a:xfrm>
            <a:prstGeom prst="rect">
              <a:avLst/>
            </a:prstGeom>
            <a:solidFill>
              <a:srgbClr val="8C8C8C"/>
            </a:solidFill>
            <a:ln w="12700" cap="flat" cmpd="sng">
              <a:solidFill>
                <a:srgbClr val="000000"/>
              </a:solidFill>
              <a:prstDash val="sysDot"/>
              <a:round/>
              <a:headEnd type="none" w="sm" len="sm"/>
              <a:tailEnd type="none" w="sm" len="sm"/>
            </a:ln>
          </p:spPr>
          <p:txBody>
            <a:bodyPr spcFirstLastPara="1" wrap="square" lIns="152375" tIns="76167" rIns="152375" bIns="76167" anchor="t" anchorCtr="0">
              <a:noAutofit/>
            </a:bodyPr>
            <a:lstStyle/>
            <a:p>
              <a:pPr algn="ctr" defTabSz="914309">
                <a:lnSpc>
                  <a:spcPct val="90000"/>
                </a:lnSpc>
                <a:buClr>
                  <a:srgbClr val="000000"/>
                </a:buClr>
              </a:pPr>
              <a:endParaRPr lang="en-US" sz="1500" kern="0">
                <a:solidFill>
                  <a:srgbClr val="FFFFFF"/>
                </a:solidFill>
                <a:latin typeface="NVIDIA Sans" panose="020B0503020203020204" pitchFamily="34" charset="0"/>
                <a:cs typeface="NVIDIA Sans" panose="020B0503020203020204" pitchFamily="34" charset="0"/>
              </a:endParaRPr>
            </a:p>
            <a:p>
              <a:pPr algn="ctr" defTabSz="914309">
                <a:lnSpc>
                  <a:spcPct val="90000"/>
                </a:lnSpc>
                <a:buClr>
                  <a:srgbClr val="000000"/>
                </a:buClr>
              </a:pPr>
              <a:r>
                <a:rPr lang="en-US" sz="1500" kern="0">
                  <a:solidFill>
                    <a:srgbClr val="FFFFFF"/>
                  </a:solidFill>
                  <a:latin typeface="NVIDIA Sans" panose="020B0503020203020204" pitchFamily="34" charset="0"/>
                  <a:cs typeface="NVIDIA Sans" panose="020B0503020203020204" pitchFamily="34" charset="0"/>
                </a:rPr>
                <a:t>RAPIDS Accelerator for Apache Spark</a:t>
              </a:r>
            </a:p>
          </p:txBody>
        </p:sp>
        <p:sp>
          <p:nvSpPr>
            <p:cNvPr id="39" name="Rectangle 38">
              <a:extLst>
                <a:ext uri="{FF2B5EF4-FFF2-40B4-BE49-F238E27FC236}">
                  <a16:creationId xmlns:a16="http://schemas.microsoft.com/office/drawing/2014/main" id="{5DCAC05F-DF85-C430-84E6-34C59C311E0A}"/>
                </a:ext>
              </a:extLst>
            </p:cNvPr>
            <p:cNvSpPr/>
            <p:nvPr/>
          </p:nvSpPr>
          <p:spPr>
            <a:xfrm>
              <a:off x="1576205" y="4823553"/>
              <a:ext cx="1371600" cy="612795"/>
            </a:xfrm>
            <a:prstGeom prst="rect">
              <a:avLst/>
            </a:prstGeom>
            <a:solidFill>
              <a:srgbClr val="8C8C8C"/>
            </a:solidFill>
            <a:ln w="12700" cap="flat" cmpd="sng">
              <a:solidFill>
                <a:srgbClr val="000000"/>
              </a:solidFill>
              <a:prstDash val="sysDot"/>
              <a:round/>
              <a:headEnd type="none" w="sm" len="sm"/>
              <a:tailEnd type="none" w="sm" len="sm"/>
            </a:ln>
          </p:spPr>
          <p:txBody>
            <a:bodyPr spcFirstLastPara="1" wrap="square" lIns="152375" tIns="76167" rIns="152375" bIns="76167" anchor="ctr" anchorCtr="0">
              <a:noAutofit/>
            </a:bodyPr>
            <a:lstStyle/>
            <a:p>
              <a:pPr algn="ctr" defTabSz="914309">
                <a:lnSpc>
                  <a:spcPct val="90000"/>
                </a:lnSpc>
                <a:buClr>
                  <a:srgbClr val="000000"/>
                </a:buClr>
              </a:pPr>
              <a:r>
                <a:rPr lang="en-US" sz="1350" kern="0" err="1">
                  <a:solidFill>
                    <a:srgbClr val="FFFFFF"/>
                  </a:solidFill>
                  <a:latin typeface="NVIDIA Sans" panose="020B0503020203020204" pitchFamily="34" charset="0"/>
                  <a:cs typeface="NVIDIA Sans" panose="020B0503020203020204" pitchFamily="34" charset="0"/>
                </a:rPr>
                <a:t>DataFrames</a:t>
              </a:r>
              <a:endParaRPr lang="en-US" sz="1350" kern="0">
                <a:solidFill>
                  <a:srgbClr val="FFFFFF"/>
                </a:solidFill>
                <a:latin typeface="NVIDIA Sans" panose="020B0503020203020204" pitchFamily="34" charset="0"/>
                <a:cs typeface="NVIDIA Sans" panose="020B0503020203020204" pitchFamily="34" charset="0"/>
              </a:endParaRPr>
            </a:p>
          </p:txBody>
        </p:sp>
        <p:sp>
          <p:nvSpPr>
            <p:cNvPr id="40" name="Rectangle 39">
              <a:extLst>
                <a:ext uri="{FF2B5EF4-FFF2-40B4-BE49-F238E27FC236}">
                  <a16:creationId xmlns:a16="http://schemas.microsoft.com/office/drawing/2014/main" id="{AE40A382-1920-8896-D346-39277E320211}"/>
                </a:ext>
              </a:extLst>
            </p:cNvPr>
            <p:cNvSpPr/>
            <p:nvPr/>
          </p:nvSpPr>
          <p:spPr>
            <a:xfrm>
              <a:off x="3029850" y="4823553"/>
              <a:ext cx="1371600" cy="612795"/>
            </a:xfrm>
            <a:prstGeom prst="rect">
              <a:avLst/>
            </a:prstGeom>
            <a:solidFill>
              <a:srgbClr val="8C8C8C"/>
            </a:solidFill>
            <a:ln w="12700" cap="flat" cmpd="sng">
              <a:solidFill>
                <a:srgbClr val="000000"/>
              </a:solidFill>
              <a:prstDash val="sysDot"/>
              <a:round/>
              <a:headEnd type="none" w="sm" len="sm"/>
              <a:tailEnd type="none" w="sm" len="sm"/>
            </a:ln>
          </p:spPr>
          <p:txBody>
            <a:bodyPr spcFirstLastPara="1" wrap="square" lIns="152375" tIns="76167" rIns="152375" bIns="76167" anchor="ctr" anchorCtr="0">
              <a:noAutofit/>
            </a:bodyPr>
            <a:lstStyle/>
            <a:p>
              <a:pPr algn="ctr" defTabSz="914309">
                <a:lnSpc>
                  <a:spcPct val="90000"/>
                </a:lnSpc>
                <a:buClr>
                  <a:srgbClr val="000000"/>
                </a:buClr>
              </a:pPr>
              <a:r>
                <a:rPr lang="en-US" sz="1350" kern="0">
                  <a:solidFill>
                    <a:srgbClr val="FFFFFF"/>
                  </a:solidFill>
                  <a:latin typeface="NVIDIA Sans" panose="020B0503020203020204" pitchFamily="34" charset="0"/>
                  <a:cs typeface="NVIDIA Sans" panose="020B0503020203020204" pitchFamily="34" charset="0"/>
                </a:rPr>
                <a:t>SQL</a:t>
              </a:r>
            </a:p>
          </p:txBody>
        </p:sp>
        <p:sp>
          <p:nvSpPr>
            <p:cNvPr id="41" name="Rectangle 40">
              <a:extLst>
                <a:ext uri="{FF2B5EF4-FFF2-40B4-BE49-F238E27FC236}">
                  <a16:creationId xmlns:a16="http://schemas.microsoft.com/office/drawing/2014/main" id="{7EBCB451-1BA5-9325-ECED-A2B018B71F44}"/>
                </a:ext>
              </a:extLst>
            </p:cNvPr>
            <p:cNvSpPr/>
            <p:nvPr/>
          </p:nvSpPr>
          <p:spPr>
            <a:xfrm>
              <a:off x="4497912" y="4823553"/>
              <a:ext cx="1371600" cy="612795"/>
            </a:xfrm>
            <a:prstGeom prst="rect">
              <a:avLst/>
            </a:prstGeom>
            <a:solidFill>
              <a:srgbClr val="8C8C8C"/>
            </a:solidFill>
            <a:ln w="12700" cap="flat" cmpd="sng">
              <a:solidFill>
                <a:srgbClr val="000000"/>
              </a:solidFill>
              <a:prstDash val="sysDot"/>
              <a:round/>
              <a:headEnd type="none" w="sm" len="sm"/>
              <a:tailEnd type="none" w="sm" len="sm"/>
            </a:ln>
          </p:spPr>
          <p:txBody>
            <a:bodyPr spcFirstLastPara="1" wrap="square" lIns="152375" tIns="76167" rIns="152375" bIns="76167" anchor="ctr" anchorCtr="0">
              <a:noAutofit/>
            </a:bodyPr>
            <a:lstStyle/>
            <a:p>
              <a:pPr algn="ctr" defTabSz="914309">
                <a:lnSpc>
                  <a:spcPct val="90000"/>
                </a:lnSpc>
                <a:buClr>
                  <a:srgbClr val="000000"/>
                </a:buClr>
              </a:pPr>
              <a:r>
                <a:rPr lang="en-US" sz="1350" kern="0">
                  <a:solidFill>
                    <a:srgbClr val="FFFFFF"/>
                  </a:solidFill>
                  <a:latin typeface="NVIDIA Sans" panose="020B0503020203020204" pitchFamily="34" charset="0"/>
                  <a:cs typeface="NVIDIA Sans" panose="020B0503020203020204" pitchFamily="34" charset="0"/>
                </a:rPr>
                <a:t>ML</a:t>
              </a:r>
            </a:p>
          </p:txBody>
        </p:sp>
        <p:sp>
          <p:nvSpPr>
            <p:cNvPr id="4" name="Rectangle 3">
              <a:extLst>
                <a:ext uri="{FF2B5EF4-FFF2-40B4-BE49-F238E27FC236}">
                  <a16:creationId xmlns:a16="http://schemas.microsoft.com/office/drawing/2014/main" id="{2A12DE28-A206-E40C-0C1F-DC8A47A5472C}"/>
                </a:ext>
              </a:extLst>
            </p:cNvPr>
            <p:cNvSpPr/>
            <p:nvPr/>
          </p:nvSpPr>
          <p:spPr>
            <a:xfrm>
              <a:off x="6156237" y="4823553"/>
              <a:ext cx="1429100" cy="612795"/>
            </a:xfrm>
            <a:prstGeom prst="rect">
              <a:avLst/>
            </a:prstGeom>
            <a:solidFill>
              <a:srgbClr val="8C8C8C"/>
            </a:solidFill>
            <a:ln w="12700" cap="flat" cmpd="sng">
              <a:solidFill>
                <a:srgbClr val="000000"/>
              </a:solidFill>
              <a:prstDash val="sysDot"/>
              <a:round/>
              <a:headEnd type="none" w="sm" len="sm"/>
              <a:tailEnd type="none" w="sm" len="sm"/>
            </a:ln>
          </p:spPr>
          <p:txBody>
            <a:bodyPr spcFirstLastPara="1" wrap="square" lIns="152375" tIns="76167" rIns="152375" bIns="76167" anchor="ctr" anchorCtr="0">
              <a:noAutofit/>
            </a:bodyPr>
            <a:lstStyle/>
            <a:p>
              <a:pPr algn="ctr" defTabSz="914309">
                <a:lnSpc>
                  <a:spcPct val="90000"/>
                </a:lnSpc>
                <a:buClr>
                  <a:srgbClr val="000000"/>
                </a:buClr>
              </a:pPr>
              <a:r>
                <a:rPr lang="en-US" sz="1350" kern="0">
                  <a:solidFill>
                    <a:srgbClr val="FFFFFF"/>
                  </a:solidFill>
                  <a:latin typeface="NVIDIA Sans" panose="020B0503020203020204" pitchFamily="34" charset="0"/>
                  <a:cs typeface="NVIDIA Sans" panose="020B0503020203020204" pitchFamily="34" charset="0"/>
                </a:rPr>
                <a:t>Pandas</a:t>
              </a:r>
              <a:endParaRPr lang="en-US" sz="1350" b="1" kern="0">
                <a:solidFill>
                  <a:srgbClr val="FFFFFF"/>
                </a:solidFill>
                <a:latin typeface="NVIDIA Sans" panose="020B0503020203020204" pitchFamily="34" charset="0"/>
                <a:cs typeface="NVIDIA Sans" panose="020B0503020203020204" pitchFamily="34" charset="0"/>
              </a:endParaRPr>
            </a:p>
          </p:txBody>
        </p:sp>
        <p:sp>
          <p:nvSpPr>
            <p:cNvPr id="5" name="Rectangle 4">
              <a:extLst>
                <a:ext uri="{FF2B5EF4-FFF2-40B4-BE49-F238E27FC236}">
                  <a16:creationId xmlns:a16="http://schemas.microsoft.com/office/drawing/2014/main" id="{F17C06EA-76A1-219A-3EC0-54ABFFCF9839}"/>
                </a:ext>
              </a:extLst>
            </p:cNvPr>
            <p:cNvSpPr/>
            <p:nvPr/>
          </p:nvSpPr>
          <p:spPr>
            <a:xfrm>
              <a:off x="7660143" y="4823553"/>
              <a:ext cx="1371600" cy="612795"/>
            </a:xfrm>
            <a:prstGeom prst="rect">
              <a:avLst/>
            </a:prstGeom>
            <a:solidFill>
              <a:srgbClr val="8C8C8C"/>
            </a:solidFill>
            <a:ln w="12700" cap="flat" cmpd="sng">
              <a:solidFill>
                <a:srgbClr val="000000"/>
              </a:solidFill>
              <a:prstDash val="sysDot"/>
              <a:round/>
              <a:headEnd type="none" w="sm" len="sm"/>
              <a:tailEnd type="none" w="sm" len="sm"/>
            </a:ln>
          </p:spPr>
          <p:txBody>
            <a:bodyPr spcFirstLastPara="1" wrap="square" lIns="152375" tIns="76167" rIns="152375" bIns="76167" anchor="ctr" anchorCtr="0">
              <a:noAutofit/>
            </a:bodyPr>
            <a:lstStyle/>
            <a:p>
              <a:pPr algn="ctr" defTabSz="914309">
                <a:lnSpc>
                  <a:spcPct val="90000"/>
                </a:lnSpc>
                <a:buClr>
                  <a:srgbClr val="000000"/>
                </a:buClr>
              </a:pPr>
              <a:r>
                <a:rPr lang="en-US" sz="1350" kern="0">
                  <a:solidFill>
                    <a:srgbClr val="FFFFFF"/>
                  </a:solidFill>
                  <a:latin typeface="NVIDIA Sans" panose="020B0503020203020204" pitchFamily="34" charset="0"/>
                  <a:cs typeface="NVIDIA Sans" panose="020B0503020203020204" pitchFamily="34" charset="0"/>
                </a:rPr>
                <a:t>Polars</a:t>
              </a:r>
              <a:endParaRPr lang="en-US" sz="1350" b="1" kern="0">
                <a:solidFill>
                  <a:srgbClr val="FFFFFF"/>
                </a:solidFill>
                <a:latin typeface="NVIDIA Sans" panose="020B0503020203020204" pitchFamily="34" charset="0"/>
                <a:cs typeface="NVIDIA Sans" panose="020B0503020203020204" pitchFamily="34" charset="0"/>
              </a:endParaRPr>
            </a:p>
          </p:txBody>
        </p:sp>
        <p:sp>
          <p:nvSpPr>
            <p:cNvPr id="6" name="Rectangle 5">
              <a:extLst>
                <a:ext uri="{FF2B5EF4-FFF2-40B4-BE49-F238E27FC236}">
                  <a16:creationId xmlns:a16="http://schemas.microsoft.com/office/drawing/2014/main" id="{38C375D1-8555-020E-6D37-DA96AEFEFB43}"/>
                </a:ext>
              </a:extLst>
            </p:cNvPr>
            <p:cNvSpPr/>
            <p:nvPr/>
          </p:nvSpPr>
          <p:spPr>
            <a:xfrm>
              <a:off x="9106549" y="4823553"/>
              <a:ext cx="1371600" cy="612795"/>
            </a:xfrm>
            <a:prstGeom prst="rect">
              <a:avLst/>
            </a:prstGeom>
            <a:solidFill>
              <a:srgbClr val="8C8C8C"/>
            </a:solidFill>
            <a:ln w="12700" cap="flat" cmpd="sng">
              <a:solidFill>
                <a:srgbClr val="000000"/>
              </a:solidFill>
              <a:prstDash val="sysDot"/>
              <a:round/>
              <a:headEnd type="none" w="sm" len="sm"/>
              <a:tailEnd type="none" w="sm" len="sm"/>
            </a:ln>
          </p:spPr>
          <p:txBody>
            <a:bodyPr spcFirstLastPara="1" wrap="square" lIns="152375" tIns="76167" rIns="152375" bIns="76167" anchor="ctr" anchorCtr="0">
              <a:noAutofit/>
            </a:bodyPr>
            <a:lstStyle/>
            <a:p>
              <a:pPr algn="ctr" defTabSz="914309">
                <a:lnSpc>
                  <a:spcPct val="90000"/>
                </a:lnSpc>
                <a:buClr>
                  <a:srgbClr val="000000"/>
                </a:buClr>
              </a:pPr>
              <a:r>
                <a:rPr lang="en-US" sz="1350" kern="0" err="1">
                  <a:solidFill>
                    <a:srgbClr val="FFFFFF"/>
                  </a:solidFill>
                  <a:latin typeface="NVIDIA Sans" panose="020B0503020203020204" pitchFamily="34" charset="0"/>
                  <a:cs typeface="NVIDIA Sans" panose="020B0503020203020204" pitchFamily="34" charset="0"/>
                </a:rPr>
                <a:t>XGBoost</a:t>
              </a:r>
              <a:endParaRPr lang="en-US" sz="1350" kern="0">
                <a:solidFill>
                  <a:srgbClr val="FFFFFF"/>
                </a:solidFill>
                <a:latin typeface="NVIDIA Sans" panose="020B0503020203020204" pitchFamily="34" charset="0"/>
                <a:cs typeface="NVIDIA Sans" panose="020B0503020203020204" pitchFamily="34" charset="0"/>
              </a:endParaRPr>
            </a:p>
          </p:txBody>
        </p:sp>
        <p:sp>
          <p:nvSpPr>
            <p:cNvPr id="8" name="Rectangle 7">
              <a:extLst>
                <a:ext uri="{FF2B5EF4-FFF2-40B4-BE49-F238E27FC236}">
                  <a16:creationId xmlns:a16="http://schemas.microsoft.com/office/drawing/2014/main" id="{18533618-795A-F159-05E9-90AF15CA6D2C}"/>
                </a:ext>
              </a:extLst>
            </p:cNvPr>
            <p:cNvSpPr/>
            <p:nvPr/>
          </p:nvSpPr>
          <p:spPr>
            <a:xfrm>
              <a:off x="10552955" y="4823553"/>
              <a:ext cx="1371600" cy="612795"/>
            </a:xfrm>
            <a:prstGeom prst="rect">
              <a:avLst/>
            </a:prstGeom>
            <a:solidFill>
              <a:srgbClr val="8C8C8C"/>
            </a:solidFill>
            <a:ln w="12700" cap="flat" cmpd="sng">
              <a:solidFill>
                <a:srgbClr val="000000"/>
              </a:solidFill>
              <a:prstDash val="sysDot"/>
              <a:round/>
              <a:headEnd type="none" w="sm" len="sm"/>
              <a:tailEnd type="none" w="sm" len="sm"/>
            </a:ln>
          </p:spPr>
          <p:txBody>
            <a:bodyPr spcFirstLastPara="1" wrap="square" lIns="152375" tIns="76167" rIns="152375" bIns="76167" anchor="ctr" anchorCtr="0">
              <a:noAutofit/>
            </a:bodyPr>
            <a:lstStyle/>
            <a:p>
              <a:pPr algn="ctr" defTabSz="914309">
                <a:lnSpc>
                  <a:spcPct val="90000"/>
                </a:lnSpc>
                <a:buClr>
                  <a:srgbClr val="000000"/>
                </a:buClr>
              </a:pPr>
              <a:r>
                <a:rPr lang="en-US" sz="1350" kern="0" err="1">
                  <a:solidFill>
                    <a:srgbClr val="FFFFFF"/>
                  </a:solidFill>
                  <a:latin typeface="NVIDIA Sans"/>
                  <a:ea typeface="MS PGothic"/>
                  <a:cs typeface="NVIDIA Sans"/>
                </a:rPr>
                <a:t>NetworkX</a:t>
              </a:r>
              <a:endParaRPr lang="en-US" sz="1350" b="1" kern="0">
                <a:solidFill>
                  <a:srgbClr val="FFFFFF"/>
                </a:solidFill>
                <a:latin typeface="NVIDIA Sans"/>
                <a:ea typeface="MS PGothic"/>
                <a:cs typeface="NVIDIA Sans"/>
              </a:endParaRPr>
            </a:p>
          </p:txBody>
        </p:sp>
        <p:sp>
          <p:nvSpPr>
            <p:cNvPr id="19" name="Rectangle 18">
              <a:extLst>
                <a:ext uri="{FF2B5EF4-FFF2-40B4-BE49-F238E27FC236}">
                  <a16:creationId xmlns:a16="http://schemas.microsoft.com/office/drawing/2014/main" id="{2353BA1A-CCE7-F8A1-3F03-A2A6914565CF}"/>
                </a:ext>
              </a:extLst>
            </p:cNvPr>
            <p:cNvSpPr/>
            <p:nvPr/>
          </p:nvSpPr>
          <p:spPr>
            <a:xfrm>
              <a:off x="12157563" y="4823553"/>
              <a:ext cx="1371600" cy="612795"/>
            </a:xfrm>
            <a:prstGeom prst="rect">
              <a:avLst/>
            </a:prstGeom>
            <a:solidFill>
              <a:srgbClr val="8C8C8C"/>
            </a:solidFill>
            <a:ln w="12700" cap="flat" cmpd="sng">
              <a:solidFill>
                <a:srgbClr val="000000"/>
              </a:solidFill>
              <a:prstDash val="sysDot"/>
              <a:round/>
              <a:headEnd type="none" w="sm" len="sm"/>
              <a:tailEnd type="none" w="sm" len="sm"/>
            </a:ln>
          </p:spPr>
          <p:txBody>
            <a:bodyPr spcFirstLastPara="1" wrap="square" lIns="152375" tIns="76167" rIns="152375" bIns="76167" anchor="ctr" anchorCtr="0">
              <a:noAutofit/>
            </a:bodyPr>
            <a:lstStyle/>
            <a:p>
              <a:pPr algn="ctr" defTabSz="914309">
                <a:lnSpc>
                  <a:spcPct val="90000"/>
                </a:lnSpc>
                <a:buClr>
                  <a:srgbClr val="000000"/>
                </a:buClr>
              </a:pPr>
              <a:r>
                <a:rPr lang="en-US" sz="1350" kern="0" err="1">
                  <a:solidFill>
                    <a:srgbClr val="FFFFFF"/>
                  </a:solidFill>
                  <a:latin typeface="NVIDIA Sans" panose="020B0503020203020204" pitchFamily="34" charset="0"/>
                  <a:cs typeface="NVIDIA Sans" panose="020B0503020203020204" pitchFamily="34" charset="0"/>
                </a:rPr>
                <a:t>DataFrames</a:t>
              </a:r>
              <a:endParaRPr lang="en-US" sz="1350" kern="0">
                <a:solidFill>
                  <a:srgbClr val="FFFFFF"/>
                </a:solidFill>
                <a:latin typeface="NVIDIA Sans" panose="020B0503020203020204" pitchFamily="34" charset="0"/>
                <a:cs typeface="NVIDIA Sans" panose="020B0503020203020204" pitchFamily="34" charset="0"/>
              </a:endParaRPr>
            </a:p>
          </p:txBody>
        </p:sp>
        <p:sp>
          <p:nvSpPr>
            <p:cNvPr id="20" name="Rectangle 19">
              <a:extLst>
                <a:ext uri="{FF2B5EF4-FFF2-40B4-BE49-F238E27FC236}">
                  <a16:creationId xmlns:a16="http://schemas.microsoft.com/office/drawing/2014/main" id="{5134F5B7-3B8B-7226-A9C9-65244DB37E9F}"/>
                </a:ext>
              </a:extLst>
            </p:cNvPr>
            <p:cNvSpPr/>
            <p:nvPr/>
          </p:nvSpPr>
          <p:spPr>
            <a:xfrm>
              <a:off x="13578615" y="4823553"/>
              <a:ext cx="1371600" cy="612795"/>
            </a:xfrm>
            <a:prstGeom prst="rect">
              <a:avLst/>
            </a:prstGeom>
            <a:solidFill>
              <a:srgbClr val="8C8C8C"/>
            </a:solidFill>
            <a:ln w="12700" cap="flat" cmpd="sng">
              <a:solidFill>
                <a:srgbClr val="000000"/>
              </a:solidFill>
              <a:prstDash val="sysDot"/>
              <a:round/>
              <a:headEnd type="none" w="sm" len="sm"/>
              <a:tailEnd type="none" w="sm" len="sm"/>
            </a:ln>
          </p:spPr>
          <p:txBody>
            <a:bodyPr spcFirstLastPara="1" wrap="square" lIns="152375" tIns="76167" rIns="152375" bIns="76167" anchor="ctr" anchorCtr="0">
              <a:noAutofit/>
            </a:bodyPr>
            <a:lstStyle/>
            <a:p>
              <a:pPr algn="ctr" defTabSz="914309">
                <a:lnSpc>
                  <a:spcPct val="90000"/>
                </a:lnSpc>
                <a:buClr>
                  <a:srgbClr val="000000"/>
                </a:buClr>
              </a:pPr>
              <a:r>
                <a:rPr lang="en-US" sz="1350" kern="0">
                  <a:solidFill>
                    <a:srgbClr val="FFFFFF"/>
                  </a:solidFill>
                  <a:latin typeface="NVIDIA Sans" panose="020B0503020203020204" pitchFamily="34" charset="0"/>
                  <a:cs typeface="NVIDIA Sans" panose="020B0503020203020204" pitchFamily="34" charset="0"/>
                </a:rPr>
                <a:t>ML</a:t>
              </a:r>
            </a:p>
          </p:txBody>
        </p:sp>
        <p:sp>
          <p:nvSpPr>
            <p:cNvPr id="21" name="Rectangle 20">
              <a:extLst>
                <a:ext uri="{FF2B5EF4-FFF2-40B4-BE49-F238E27FC236}">
                  <a16:creationId xmlns:a16="http://schemas.microsoft.com/office/drawing/2014/main" id="{4195CE1C-BB00-2FFC-9E99-26693F7EECBC}"/>
                </a:ext>
              </a:extLst>
            </p:cNvPr>
            <p:cNvSpPr/>
            <p:nvPr/>
          </p:nvSpPr>
          <p:spPr>
            <a:xfrm>
              <a:off x="14983986" y="4823553"/>
              <a:ext cx="1371600" cy="612795"/>
            </a:xfrm>
            <a:prstGeom prst="rect">
              <a:avLst/>
            </a:prstGeom>
            <a:solidFill>
              <a:srgbClr val="8C8C8C"/>
            </a:solidFill>
            <a:ln w="12700" cap="flat" cmpd="sng">
              <a:solidFill>
                <a:srgbClr val="000000"/>
              </a:solidFill>
              <a:prstDash val="sysDot"/>
              <a:round/>
              <a:headEnd type="none" w="sm" len="sm"/>
              <a:tailEnd type="none" w="sm" len="sm"/>
            </a:ln>
          </p:spPr>
          <p:txBody>
            <a:bodyPr spcFirstLastPara="1" wrap="square" lIns="152375" tIns="76167" rIns="152375" bIns="76167" anchor="ctr" anchorCtr="0">
              <a:noAutofit/>
            </a:bodyPr>
            <a:lstStyle/>
            <a:p>
              <a:pPr algn="ctr" defTabSz="914309">
                <a:lnSpc>
                  <a:spcPct val="90000"/>
                </a:lnSpc>
                <a:buClr>
                  <a:srgbClr val="000000"/>
                </a:buClr>
              </a:pPr>
              <a:r>
                <a:rPr lang="en-US" sz="1350" kern="0">
                  <a:solidFill>
                    <a:srgbClr val="FFFFFF"/>
                  </a:solidFill>
                  <a:latin typeface="NVIDIA Sans" panose="020B0503020203020204" pitchFamily="34" charset="0"/>
                  <a:cs typeface="NVIDIA Sans" panose="020B0503020203020204" pitchFamily="34" charset="0"/>
                </a:rPr>
                <a:t>Graph</a:t>
              </a:r>
            </a:p>
          </p:txBody>
        </p:sp>
      </p:grpSp>
      <p:grpSp>
        <p:nvGrpSpPr>
          <p:cNvPr id="24" name="Group 23">
            <a:extLst>
              <a:ext uri="{FF2B5EF4-FFF2-40B4-BE49-F238E27FC236}">
                <a16:creationId xmlns:a16="http://schemas.microsoft.com/office/drawing/2014/main" id="{69562187-9F37-968D-0DAA-944BEA332364}"/>
              </a:ext>
            </a:extLst>
          </p:cNvPr>
          <p:cNvGrpSpPr/>
          <p:nvPr/>
        </p:nvGrpSpPr>
        <p:grpSpPr>
          <a:xfrm>
            <a:off x="1329697" y="5976066"/>
            <a:ext cx="15206561" cy="1892568"/>
            <a:chOff x="1329697" y="5988495"/>
            <a:chExt cx="15206561" cy="1892568"/>
          </a:xfrm>
        </p:grpSpPr>
        <p:sp>
          <p:nvSpPr>
            <p:cNvPr id="3" name="Rectangle 2">
              <a:extLst>
                <a:ext uri="{FF2B5EF4-FFF2-40B4-BE49-F238E27FC236}">
                  <a16:creationId xmlns:a16="http://schemas.microsoft.com/office/drawing/2014/main" id="{A03B9697-A045-98BD-65FC-709D741DA4A8}"/>
                </a:ext>
              </a:extLst>
            </p:cNvPr>
            <p:cNvSpPr/>
            <p:nvPr/>
          </p:nvSpPr>
          <p:spPr>
            <a:xfrm>
              <a:off x="1329697" y="5988495"/>
              <a:ext cx="15206561" cy="1892568"/>
            </a:xfrm>
            <a:prstGeom prst="rect">
              <a:avLst/>
            </a:prstGeom>
            <a:solidFill>
              <a:srgbClr val="8157D4"/>
            </a:solidFill>
            <a:ln w="12700" cap="flat" cmpd="sng">
              <a:solidFill>
                <a:srgbClr val="191919"/>
              </a:solidFill>
              <a:prstDash val="solid"/>
              <a:round/>
              <a:headEnd type="none" w="sm" len="sm"/>
              <a:tailEnd type="none" w="sm" len="sm"/>
              <a:extLst>
                <a:ext uri="{C807C97D-BFC1-408E-A445-0C87EB9F89A2}">
                  <ask:lineSketchStyleProps xmlns:ask="http://schemas.microsoft.com/office/drawing/2018/sketchyshapes">
                    <ask:type>
                      <ask:lineSketchNone/>
                    </ask:type>
                  </ask:lineSketchStyleProps>
                </a:ext>
              </a:extLst>
            </a:ln>
          </p:spPr>
          <p:txBody>
            <a:bodyPr spcFirstLastPara="1" wrap="square" lIns="152375" tIns="76167" rIns="152375" bIns="76167" anchor="t" anchorCtr="0">
              <a:noAutofit/>
            </a:bodyPr>
            <a:lstStyle/>
            <a:p>
              <a:pPr algn="ctr" defTabSz="914309">
                <a:lnSpc>
                  <a:spcPct val="90000"/>
                </a:lnSpc>
                <a:buClr>
                  <a:srgbClr val="000000"/>
                </a:buClr>
              </a:pPr>
              <a:endParaRPr lang="en-US" sz="1575" kern="0">
                <a:solidFill>
                  <a:srgbClr val="FFFFFF"/>
                </a:solidFill>
                <a:latin typeface="NVIDIA Sans" panose="020B0503020203020204" pitchFamily="34" charset="0"/>
                <a:cs typeface="NVIDIA Sans" panose="020B0503020203020204" pitchFamily="34" charset="0"/>
              </a:endParaRPr>
            </a:p>
            <a:p>
              <a:pPr algn="ctr" defTabSz="914309">
                <a:lnSpc>
                  <a:spcPct val="90000"/>
                </a:lnSpc>
                <a:buClr>
                  <a:srgbClr val="000000"/>
                </a:buClr>
              </a:pPr>
              <a:r>
                <a:rPr lang="en-US" kern="0">
                  <a:solidFill>
                    <a:srgbClr val="FFFFFF"/>
                  </a:solidFill>
                  <a:latin typeface="NVIDIA Sans" panose="020B0503020203020204" pitchFamily="34" charset="0"/>
                  <a:cs typeface="NVIDIA Sans" panose="020B0503020203020204" pitchFamily="34" charset="0"/>
                </a:rPr>
                <a:t>RAPIDS GPU Python and C++ Libraries</a:t>
              </a:r>
            </a:p>
          </p:txBody>
        </p:sp>
        <p:sp>
          <p:nvSpPr>
            <p:cNvPr id="16" name="Rectangle 15">
              <a:extLst>
                <a:ext uri="{FF2B5EF4-FFF2-40B4-BE49-F238E27FC236}">
                  <a16:creationId xmlns:a16="http://schemas.microsoft.com/office/drawing/2014/main" id="{425D64F7-F87C-8ACE-9566-24D9890ADA1D}"/>
                </a:ext>
              </a:extLst>
            </p:cNvPr>
            <p:cNvSpPr/>
            <p:nvPr/>
          </p:nvSpPr>
          <p:spPr>
            <a:xfrm>
              <a:off x="7636499" y="7039631"/>
              <a:ext cx="2602851" cy="511608"/>
            </a:xfrm>
            <a:prstGeom prst="rect">
              <a:avLst/>
            </a:prstGeom>
            <a:solidFill>
              <a:srgbClr val="8157D4"/>
            </a:solidFill>
            <a:ln w="12700" cap="flat" cmpd="sng">
              <a:solidFill>
                <a:srgbClr val="000000"/>
              </a:solidFill>
              <a:prstDash val="sysDot"/>
              <a:round/>
              <a:headEnd type="none" w="sm" len="sm"/>
              <a:tailEnd type="none" w="sm" len="sm"/>
            </a:ln>
          </p:spPr>
          <p:txBody>
            <a:bodyPr spcFirstLastPara="1" wrap="square" lIns="152375" tIns="76167" rIns="152375" bIns="76167" anchor="ctr" anchorCtr="0">
              <a:noAutofit/>
            </a:bodyPr>
            <a:lstStyle/>
            <a:p>
              <a:pPr algn="ctr" defTabSz="914309">
                <a:lnSpc>
                  <a:spcPct val="90000"/>
                </a:lnSpc>
              </a:pPr>
              <a:r>
                <a:rPr lang="en-US" sz="1500" kern="0">
                  <a:solidFill>
                    <a:srgbClr val="FFFFFF"/>
                  </a:solidFill>
                  <a:latin typeface="NVIDIA Sans"/>
                  <a:cs typeface="NVIDIA Sans"/>
                </a:rPr>
                <a:t>Graph</a:t>
              </a:r>
              <a:endParaRPr lang="en-US"/>
            </a:p>
            <a:p>
              <a:pPr algn="ctr" defTabSz="914309">
                <a:lnSpc>
                  <a:spcPct val="90000"/>
                </a:lnSpc>
                <a:buClr>
                  <a:srgbClr val="000000"/>
                </a:buClr>
              </a:pPr>
              <a:r>
                <a:rPr lang="en-US" sz="1500" b="1" kern="0" err="1">
                  <a:solidFill>
                    <a:srgbClr val="FFFFFF"/>
                  </a:solidFill>
                  <a:latin typeface="NVIDIA Sans" panose="020B0503020203020204" pitchFamily="34" charset="0"/>
                  <a:cs typeface="NVIDIA Sans" panose="020B0503020203020204" pitchFamily="34" charset="0"/>
                </a:rPr>
                <a:t>cuGraph</a:t>
              </a:r>
              <a:endParaRPr lang="en-US" sz="1500" b="1" kern="0">
                <a:solidFill>
                  <a:srgbClr val="FFFFFF"/>
                </a:solidFill>
                <a:latin typeface="NVIDIA Sans" panose="020B0503020203020204" pitchFamily="34" charset="0"/>
                <a:cs typeface="NVIDIA Sans" panose="020B0503020203020204" pitchFamily="34" charset="0"/>
              </a:endParaRPr>
            </a:p>
          </p:txBody>
        </p:sp>
        <p:sp>
          <p:nvSpPr>
            <p:cNvPr id="17" name="Rectangle 16">
              <a:extLst>
                <a:ext uri="{FF2B5EF4-FFF2-40B4-BE49-F238E27FC236}">
                  <a16:creationId xmlns:a16="http://schemas.microsoft.com/office/drawing/2014/main" id="{3823FB40-35A5-A465-30F0-1F22A7DC3D47}"/>
                </a:ext>
              </a:extLst>
            </p:cNvPr>
            <p:cNvSpPr/>
            <p:nvPr/>
          </p:nvSpPr>
          <p:spPr>
            <a:xfrm>
              <a:off x="2230448" y="7039631"/>
              <a:ext cx="2602851" cy="529479"/>
            </a:xfrm>
            <a:prstGeom prst="rect">
              <a:avLst/>
            </a:prstGeom>
            <a:solidFill>
              <a:srgbClr val="8157D4"/>
            </a:solidFill>
            <a:ln w="12700" cap="flat" cmpd="sng">
              <a:solidFill>
                <a:srgbClr val="000000"/>
              </a:solidFill>
              <a:prstDash val="sysDot"/>
              <a:round/>
              <a:headEnd type="none" w="sm" len="sm"/>
              <a:tailEnd type="none" w="sm" len="sm"/>
            </a:ln>
          </p:spPr>
          <p:txBody>
            <a:bodyPr spcFirstLastPara="1" wrap="square" lIns="152375" tIns="76167" rIns="152375" bIns="76167" anchor="ctr" anchorCtr="0">
              <a:noAutofit/>
            </a:bodyPr>
            <a:lstStyle/>
            <a:p>
              <a:pPr algn="ctr" defTabSz="914309">
                <a:lnSpc>
                  <a:spcPct val="90000"/>
                </a:lnSpc>
                <a:buClr>
                  <a:srgbClr val="000000"/>
                </a:buClr>
              </a:pPr>
              <a:r>
                <a:rPr lang="en-US" sz="1500" kern="0" err="1">
                  <a:solidFill>
                    <a:srgbClr val="FFFFFF"/>
                  </a:solidFill>
                  <a:latin typeface="NVIDIA Sans" panose="020B0503020203020204" pitchFamily="34" charset="0"/>
                  <a:cs typeface="NVIDIA Sans" panose="020B0503020203020204" pitchFamily="34" charset="0"/>
                </a:rPr>
                <a:t>DataFrames</a:t>
              </a:r>
              <a:endParaRPr lang="en-US" sz="1500" kern="0">
                <a:solidFill>
                  <a:srgbClr val="FFFFFF"/>
                </a:solidFill>
                <a:latin typeface="NVIDIA Sans" panose="020B0503020203020204" pitchFamily="34" charset="0"/>
                <a:cs typeface="NVIDIA Sans" panose="020B0503020203020204" pitchFamily="34" charset="0"/>
              </a:endParaRPr>
            </a:p>
            <a:p>
              <a:pPr algn="ctr" defTabSz="914309">
                <a:lnSpc>
                  <a:spcPct val="90000"/>
                </a:lnSpc>
                <a:buClr>
                  <a:srgbClr val="000000"/>
                </a:buClr>
              </a:pPr>
              <a:r>
                <a:rPr lang="en-US" sz="1500" b="1" kern="0" err="1">
                  <a:solidFill>
                    <a:srgbClr val="FFFFFF"/>
                  </a:solidFill>
                  <a:latin typeface="NVIDIA Sans" panose="020B0503020203020204" pitchFamily="34" charset="0"/>
                  <a:cs typeface="NVIDIA Sans" panose="020B0503020203020204" pitchFamily="34" charset="0"/>
                </a:rPr>
                <a:t>cuDF</a:t>
              </a:r>
              <a:endParaRPr lang="en-US" sz="1500" b="1" kern="0">
                <a:solidFill>
                  <a:srgbClr val="FFFFFF"/>
                </a:solidFill>
                <a:latin typeface="NVIDIA Sans" panose="020B0503020203020204" pitchFamily="34" charset="0"/>
                <a:cs typeface="NVIDIA Sans" panose="020B0503020203020204" pitchFamily="34" charset="0"/>
              </a:endParaRPr>
            </a:p>
          </p:txBody>
        </p:sp>
        <p:sp>
          <p:nvSpPr>
            <p:cNvPr id="18" name="Rectangle 17">
              <a:extLst>
                <a:ext uri="{FF2B5EF4-FFF2-40B4-BE49-F238E27FC236}">
                  <a16:creationId xmlns:a16="http://schemas.microsoft.com/office/drawing/2014/main" id="{CB68FA64-D447-9F13-3881-78E232AA6E70}"/>
                </a:ext>
              </a:extLst>
            </p:cNvPr>
            <p:cNvSpPr/>
            <p:nvPr/>
          </p:nvSpPr>
          <p:spPr>
            <a:xfrm>
              <a:off x="4941932" y="7039631"/>
              <a:ext cx="2602851" cy="511608"/>
            </a:xfrm>
            <a:prstGeom prst="rect">
              <a:avLst/>
            </a:prstGeom>
            <a:solidFill>
              <a:srgbClr val="8157D4"/>
            </a:solidFill>
            <a:ln w="12700" cap="flat" cmpd="sng">
              <a:solidFill>
                <a:srgbClr val="000000"/>
              </a:solidFill>
              <a:prstDash val="sysDot"/>
              <a:round/>
              <a:headEnd type="none" w="sm" len="sm"/>
              <a:tailEnd type="none" w="sm" len="sm"/>
            </a:ln>
          </p:spPr>
          <p:txBody>
            <a:bodyPr spcFirstLastPara="1" wrap="square" lIns="152375" tIns="76167" rIns="152375" bIns="76167" anchor="ctr" anchorCtr="0">
              <a:noAutofit/>
            </a:bodyPr>
            <a:lstStyle/>
            <a:p>
              <a:pPr algn="ctr" defTabSz="914309">
                <a:lnSpc>
                  <a:spcPct val="90000"/>
                </a:lnSpc>
                <a:buClr>
                  <a:srgbClr val="000000"/>
                </a:buClr>
              </a:pPr>
              <a:r>
                <a:rPr lang="en-US" sz="1500" kern="0">
                  <a:solidFill>
                    <a:srgbClr val="FFFFFF"/>
                  </a:solidFill>
                  <a:latin typeface="NVIDIA Sans" panose="020B0503020203020204" pitchFamily="34" charset="0"/>
                  <a:cs typeface="NVIDIA Sans" panose="020B0503020203020204" pitchFamily="34" charset="0"/>
                </a:rPr>
                <a:t>ML</a:t>
              </a:r>
            </a:p>
            <a:p>
              <a:pPr algn="ctr" defTabSz="914309">
                <a:lnSpc>
                  <a:spcPct val="90000"/>
                </a:lnSpc>
                <a:buClr>
                  <a:srgbClr val="000000"/>
                </a:buClr>
              </a:pPr>
              <a:r>
                <a:rPr lang="en-US" sz="1500" b="1" kern="0" err="1">
                  <a:solidFill>
                    <a:srgbClr val="FFFFFF"/>
                  </a:solidFill>
                  <a:latin typeface="NVIDIA Sans" panose="020B0503020203020204" pitchFamily="34" charset="0"/>
                  <a:cs typeface="NVIDIA Sans" panose="020B0503020203020204" pitchFamily="34" charset="0"/>
                </a:rPr>
                <a:t>cuML</a:t>
              </a:r>
              <a:endParaRPr lang="en-US" sz="1500" b="1" kern="0">
                <a:solidFill>
                  <a:srgbClr val="FFFFFF"/>
                </a:solidFill>
                <a:latin typeface="NVIDIA Sans" panose="020B0503020203020204" pitchFamily="34" charset="0"/>
                <a:cs typeface="NVIDIA Sans" panose="020B0503020203020204" pitchFamily="34" charset="0"/>
              </a:endParaRPr>
            </a:p>
          </p:txBody>
        </p:sp>
        <p:sp>
          <p:nvSpPr>
            <p:cNvPr id="22" name="Rectangle 21">
              <a:extLst>
                <a:ext uri="{FF2B5EF4-FFF2-40B4-BE49-F238E27FC236}">
                  <a16:creationId xmlns:a16="http://schemas.microsoft.com/office/drawing/2014/main" id="{FBA54E47-001C-F1BA-03D3-8521375DA7A9}"/>
                </a:ext>
              </a:extLst>
            </p:cNvPr>
            <p:cNvSpPr/>
            <p:nvPr/>
          </p:nvSpPr>
          <p:spPr>
            <a:xfrm>
              <a:off x="10331066" y="7039631"/>
              <a:ext cx="2602851" cy="511608"/>
            </a:xfrm>
            <a:prstGeom prst="rect">
              <a:avLst/>
            </a:prstGeom>
            <a:solidFill>
              <a:srgbClr val="8157D4"/>
            </a:solidFill>
            <a:ln w="12700" cap="flat" cmpd="sng">
              <a:solidFill>
                <a:srgbClr val="000000"/>
              </a:solidFill>
              <a:prstDash val="sysDot"/>
              <a:round/>
              <a:headEnd type="none" w="sm" len="sm"/>
              <a:tailEnd type="none" w="sm" len="sm"/>
            </a:ln>
          </p:spPr>
          <p:txBody>
            <a:bodyPr spcFirstLastPara="1" wrap="square" lIns="152375" tIns="76167" rIns="152375" bIns="76167" anchor="ctr" anchorCtr="0">
              <a:noAutofit/>
            </a:bodyPr>
            <a:lstStyle/>
            <a:p>
              <a:pPr algn="ctr" defTabSz="914309">
                <a:lnSpc>
                  <a:spcPct val="90000"/>
                </a:lnSpc>
              </a:pPr>
              <a:r>
                <a:rPr lang="en-US" sz="1500" kern="0">
                  <a:solidFill>
                    <a:srgbClr val="FFFFFF"/>
                  </a:solidFill>
                  <a:latin typeface="NVIDIA Sans"/>
                  <a:cs typeface="NVIDIA Sans"/>
                </a:rPr>
                <a:t>Spatial</a:t>
              </a:r>
              <a:endParaRPr lang="en-US"/>
            </a:p>
            <a:p>
              <a:pPr algn="ctr" defTabSz="914309">
                <a:lnSpc>
                  <a:spcPct val="90000"/>
                </a:lnSpc>
                <a:buClr>
                  <a:srgbClr val="000000"/>
                </a:buClr>
              </a:pPr>
              <a:r>
                <a:rPr lang="en-US" sz="1500" b="1" kern="0" err="1">
                  <a:solidFill>
                    <a:srgbClr val="FFFFFF"/>
                  </a:solidFill>
                  <a:latin typeface="NVIDIA Sans" panose="020B0503020203020204" pitchFamily="34" charset="0"/>
                  <a:cs typeface="NVIDIA Sans" panose="020B0503020203020204" pitchFamily="34" charset="0"/>
                </a:rPr>
                <a:t>cuSpatial</a:t>
              </a:r>
              <a:endParaRPr lang="en-US" sz="1500" b="1" kern="0">
                <a:solidFill>
                  <a:srgbClr val="FFFFFF"/>
                </a:solidFill>
                <a:latin typeface="NVIDIA Sans" panose="020B0503020203020204" pitchFamily="34" charset="0"/>
                <a:cs typeface="NVIDIA Sans" panose="020B0503020203020204" pitchFamily="34" charset="0"/>
              </a:endParaRPr>
            </a:p>
          </p:txBody>
        </p:sp>
        <p:sp>
          <p:nvSpPr>
            <p:cNvPr id="23" name="Rectangle 22">
              <a:extLst>
                <a:ext uri="{FF2B5EF4-FFF2-40B4-BE49-F238E27FC236}">
                  <a16:creationId xmlns:a16="http://schemas.microsoft.com/office/drawing/2014/main" id="{E140FCA3-C07F-28C5-87E4-2AD1B0727DCF}"/>
                </a:ext>
              </a:extLst>
            </p:cNvPr>
            <p:cNvSpPr/>
            <p:nvPr/>
          </p:nvSpPr>
          <p:spPr>
            <a:xfrm>
              <a:off x="13033296" y="7057502"/>
              <a:ext cx="2602851" cy="511608"/>
            </a:xfrm>
            <a:prstGeom prst="rect">
              <a:avLst/>
            </a:prstGeom>
            <a:solidFill>
              <a:srgbClr val="8157D4"/>
            </a:solidFill>
            <a:ln w="12700" cap="flat" cmpd="sng">
              <a:solidFill>
                <a:srgbClr val="000000"/>
              </a:solidFill>
              <a:prstDash val="sysDot"/>
              <a:round/>
              <a:headEnd type="none" w="sm" len="sm"/>
              <a:tailEnd type="none" w="sm" len="sm"/>
            </a:ln>
          </p:spPr>
          <p:txBody>
            <a:bodyPr spcFirstLastPara="1" wrap="square" lIns="152375" tIns="76167" rIns="152375" bIns="76167" anchor="ctr" anchorCtr="0">
              <a:noAutofit/>
            </a:bodyPr>
            <a:lstStyle/>
            <a:p>
              <a:pPr algn="ctr" defTabSz="914309">
                <a:lnSpc>
                  <a:spcPct val="90000"/>
                </a:lnSpc>
              </a:pPr>
              <a:r>
                <a:rPr lang="en-US" sz="1500" kern="0">
                  <a:solidFill>
                    <a:srgbClr val="FFFFFF"/>
                  </a:solidFill>
                  <a:latin typeface="NVIDIA Sans"/>
                  <a:cs typeface="NVIDIA Sans"/>
                </a:rPr>
                <a:t>Vector Search</a:t>
              </a:r>
              <a:endParaRPr lang="en-US"/>
            </a:p>
            <a:p>
              <a:pPr algn="ctr" defTabSz="914309">
                <a:lnSpc>
                  <a:spcPct val="90000"/>
                </a:lnSpc>
                <a:buClr>
                  <a:srgbClr val="000000"/>
                </a:buClr>
              </a:pPr>
              <a:r>
                <a:rPr lang="en-US" sz="1500" b="1" kern="0" err="1">
                  <a:solidFill>
                    <a:srgbClr val="FFFFFF"/>
                  </a:solidFill>
                  <a:latin typeface="NVIDIA Sans" panose="020B0503020203020204" pitchFamily="34" charset="0"/>
                  <a:cs typeface="NVIDIA Sans" panose="020B0503020203020204" pitchFamily="34" charset="0"/>
                </a:rPr>
                <a:t>cuVS</a:t>
              </a:r>
              <a:endParaRPr lang="en-US" sz="1500" b="1" kern="0">
                <a:solidFill>
                  <a:srgbClr val="FFFFFF"/>
                </a:solidFill>
                <a:latin typeface="NVIDIA Sans" panose="020B0503020203020204" pitchFamily="34" charset="0"/>
                <a:cs typeface="NVIDIA Sans" panose="020B0503020203020204" pitchFamily="34" charset="0"/>
              </a:endParaRPr>
            </a:p>
          </p:txBody>
        </p:sp>
      </p:grpSp>
      <p:sp>
        <p:nvSpPr>
          <p:cNvPr id="7" name="TextBox 6">
            <a:extLst>
              <a:ext uri="{FF2B5EF4-FFF2-40B4-BE49-F238E27FC236}">
                <a16:creationId xmlns:a16="http://schemas.microsoft.com/office/drawing/2014/main" id="{596B0778-01A2-4C5B-9F3D-8E415E6749FC}"/>
              </a:ext>
            </a:extLst>
          </p:cNvPr>
          <p:cNvSpPr txBox="1"/>
          <p:nvPr/>
        </p:nvSpPr>
        <p:spPr>
          <a:xfrm>
            <a:off x="252040" y="7988178"/>
            <a:ext cx="969024" cy="1015663"/>
          </a:xfrm>
          <a:prstGeom prst="rect">
            <a:avLst/>
          </a:prstGeom>
          <a:noFill/>
          <a:ln w="635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en-US" sz="6000" b="1">
                <a:solidFill>
                  <a:schemeClr val="tx2"/>
                </a:solidFill>
              </a:rPr>
              <a:t>3.</a:t>
            </a:r>
          </a:p>
        </p:txBody>
      </p:sp>
      <p:sp>
        <p:nvSpPr>
          <p:cNvPr id="11" name="TextBox 10">
            <a:extLst>
              <a:ext uri="{FF2B5EF4-FFF2-40B4-BE49-F238E27FC236}">
                <a16:creationId xmlns:a16="http://schemas.microsoft.com/office/drawing/2014/main" id="{03AF5986-07FD-4EAD-63D1-6C56C32231A3}"/>
              </a:ext>
            </a:extLst>
          </p:cNvPr>
          <p:cNvSpPr txBox="1"/>
          <p:nvPr/>
        </p:nvSpPr>
        <p:spPr>
          <a:xfrm>
            <a:off x="252040" y="6426948"/>
            <a:ext cx="969024" cy="1015663"/>
          </a:xfrm>
          <a:prstGeom prst="rect">
            <a:avLst/>
          </a:prstGeom>
          <a:noFill/>
          <a:ln w="635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en-US" sz="6000" b="1">
                <a:solidFill>
                  <a:schemeClr val="tx2"/>
                </a:solidFill>
              </a:rPr>
              <a:t>2.</a:t>
            </a:r>
          </a:p>
        </p:txBody>
      </p:sp>
      <p:sp>
        <p:nvSpPr>
          <p:cNvPr id="14" name="TextBox 13">
            <a:extLst>
              <a:ext uri="{FF2B5EF4-FFF2-40B4-BE49-F238E27FC236}">
                <a16:creationId xmlns:a16="http://schemas.microsoft.com/office/drawing/2014/main" id="{9F7BCA9C-22EF-4229-3A5C-C23CD8290147}"/>
              </a:ext>
            </a:extLst>
          </p:cNvPr>
          <p:cNvSpPr txBox="1"/>
          <p:nvPr/>
        </p:nvSpPr>
        <p:spPr>
          <a:xfrm>
            <a:off x="252040" y="4107961"/>
            <a:ext cx="969024" cy="1015663"/>
          </a:xfrm>
          <a:prstGeom prst="rect">
            <a:avLst/>
          </a:prstGeom>
          <a:noFill/>
          <a:ln w="635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en-US" sz="6000" b="1">
                <a:solidFill>
                  <a:schemeClr val="tx2"/>
                </a:solidFill>
              </a:rPr>
              <a:t>1.</a:t>
            </a:r>
          </a:p>
        </p:txBody>
      </p:sp>
      <p:sp>
        <p:nvSpPr>
          <p:cNvPr id="26" name="Title 1">
            <a:extLst>
              <a:ext uri="{FF2B5EF4-FFF2-40B4-BE49-F238E27FC236}">
                <a16:creationId xmlns:a16="http://schemas.microsoft.com/office/drawing/2014/main" id="{79410B30-783D-7E1F-E454-6BA73C9EE53C}"/>
              </a:ext>
            </a:extLst>
          </p:cNvPr>
          <p:cNvSpPr txBox="1">
            <a:spLocks/>
          </p:cNvSpPr>
          <p:nvPr/>
        </p:nvSpPr>
        <p:spPr>
          <a:xfrm>
            <a:off x="830580" y="1229046"/>
            <a:ext cx="16626840" cy="984885"/>
          </a:xfrm>
          <a:prstGeom prst="rect">
            <a:avLst/>
          </a:prstGeom>
          <a:noFill/>
          <a:ln>
            <a:noFill/>
          </a:ln>
        </p:spPr>
        <p:txBody>
          <a:bodyPr spcFirstLastPara="1" wrap="square" lIns="91425" tIns="45700" rIns="91425" bIns="45700" anchor="b" anchorCtr="0">
            <a:normAutofit/>
          </a:bodyPr>
          <a:lstStyle>
            <a:defPPr marR="0" lvl="0" algn="l" rtl="0">
              <a:lnSpc>
                <a:spcPct val="100000"/>
              </a:lnSpc>
              <a:spcBef>
                <a:spcPts val="0"/>
              </a:spcBef>
              <a:spcAft>
                <a:spcPts val="0"/>
              </a:spcAft>
              <a:defRPr lang="en-US"/>
            </a:defPPr>
            <a:lvl1pPr marL="0" marR="0" lvl="0" algn="l" defTabSz="1371600" rtl="0" eaLnBrk="1" latinLnBrk="0" hangingPunct="1">
              <a:lnSpc>
                <a:spcPct val="90000"/>
              </a:lnSpc>
              <a:spcBef>
                <a:spcPts val="0"/>
              </a:spcBef>
              <a:spcAft>
                <a:spcPts val="0"/>
              </a:spcAft>
              <a:buClr>
                <a:schemeClr val="lt1"/>
              </a:buClr>
              <a:buSzPts val="7200"/>
              <a:buFont typeface="NVIDIA Sans"/>
              <a:buNone/>
              <a:defRPr sz="2700" b="1" i="0" u="none" strike="noStrike" kern="1200" cap="none">
                <a:solidFill>
                  <a:schemeClr val="tx1"/>
                </a:solidFill>
                <a:latin typeface="+mn-lt"/>
                <a:ea typeface="+mn-ea"/>
                <a:cs typeface="+mn-cs"/>
                <a:sym typeface="NVIDIA Sans"/>
              </a:defRPr>
            </a:lvl1pPr>
            <a:lvl2pPr marL="685800" marR="0" lvl="1" algn="l" defTabSz="1371600" rtl="0" eaLnBrk="1" latinLnBrk="0" hangingPunct="1">
              <a:lnSpc>
                <a:spcPct val="100000"/>
              </a:lnSpc>
              <a:spcBef>
                <a:spcPts val="0"/>
              </a:spcBef>
              <a:spcAft>
                <a:spcPts val="0"/>
              </a:spcAft>
              <a:buClr>
                <a:srgbClr val="000000"/>
              </a:buClr>
              <a:buSzPts val="1400"/>
              <a:buFont typeface="Arial"/>
              <a:buNone/>
              <a:defRPr sz="2700" b="0" i="0" u="none" strike="noStrike" kern="1200" cap="none">
                <a:solidFill>
                  <a:schemeClr val="tx1"/>
                </a:solidFill>
                <a:latin typeface="+mn-lt"/>
                <a:ea typeface="+mn-ea"/>
                <a:cs typeface="+mn-cs"/>
                <a:sym typeface="Arial"/>
              </a:defRPr>
            </a:lvl2pPr>
            <a:lvl3pPr marL="1371600" marR="0" lvl="2" algn="l" defTabSz="1371600" rtl="0" eaLnBrk="1" latinLnBrk="0" hangingPunct="1">
              <a:lnSpc>
                <a:spcPct val="100000"/>
              </a:lnSpc>
              <a:spcBef>
                <a:spcPts val="0"/>
              </a:spcBef>
              <a:spcAft>
                <a:spcPts val="0"/>
              </a:spcAft>
              <a:buClr>
                <a:srgbClr val="000000"/>
              </a:buClr>
              <a:buSzPts val="1400"/>
              <a:buFont typeface="Arial"/>
              <a:buNone/>
              <a:defRPr sz="2700" b="0" i="0" u="none" strike="noStrike" kern="1200" cap="none">
                <a:solidFill>
                  <a:schemeClr val="tx1"/>
                </a:solidFill>
                <a:latin typeface="+mn-lt"/>
                <a:ea typeface="+mn-ea"/>
                <a:cs typeface="+mn-cs"/>
                <a:sym typeface="Arial"/>
              </a:defRPr>
            </a:lvl3pPr>
            <a:lvl4pPr marL="2057400" marR="0" lvl="3" algn="l" defTabSz="1371600" rtl="0" eaLnBrk="1" latinLnBrk="0" hangingPunct="1">
              <a:lnSpc>
                <a:spcPct val="100000"/>
              </a:lnSpc>
              <a:spcBef>
                <a:spcPts val="0"/>
              </a:spcBef>
              <a:spcAft>
                <a:spcPts val="0"/>
              </a:spcAft>
              <a:buClr>
                <a:srgbClr val="000000"/>
              </a:buClr>
              <a:buSzPts val="1400"/>
              <a:buFont typeface="Arial"/>
              <a:buNone/>
              <a:defRPr sz="2700" b="0" i="0" u="none" strike="noStrike" kern="1200" cap="none">
                <a:solidFill>
                  <a:schemeClr val="tx1"/>
                </a:solidFill>
                <a:latin typeface="+mn-lt"/>
                <a:ea typeface="+mn-ea"/>
                <a:cs typeface="+mn-cs"/>
                <a:sym typeface="Arial"/>
              </a:defRPr>
            </a:lvl4pPr>
            <a:lvl5pPr marL="2743200" marR="0" lvl="4" algn="l" defTabSz="1371600" rtl="0" eaLnBrk="1" latinLnBrk="0" hangingPunct="1">
              <a:lnSpc>
                <a:spcPct val="100000"/>
              </a:lnSpc>
              <a:spcBef>
                <a:spcPts val="0"/>
              </a:spcBef>
              <a:spcAft>
                <a:spcPts val="0"/>
              </a:spcAft>
              <a:buClr>
                <a:srgbClr val="000000"/>
              </a:buClr>
              <a:buSzPts val="1400"/>
              <a:buFont typeface="Arial"/>
              <a:buNone/>
              <a:defRPr sz="2700" b="0" i="0" u="none" strike="noStrike" kern="1200" cap="none">
                <a:solidFill>
                  <a:schemeClr val="tx1"/>
                </a:solidFill>
                <a:latin typeface="+mn-lt"/>
                <a:ea typeface="+mn-ea"/>
                <a:cs typeface="+mn-cs"/>
                <a:sym typeface="Arial"/>
              </a:defRPr>
            </a:lvl5pPr>
            <a:lvl6pPr marL="3429000" marR="0" lvl="5" algn="l" defTabSz="1371600" rtl="0" eaLnBrk="1" latinLnBrk="0" hangingPunct="1">
              <a:lnSpc>
                <a:spcPct val="100000"/>
              </a:lnSpc>
              <a:spcBef>
                <a:spcPts val="0"/>
              </a:spcBef>
              <a:spcAft>
                <a:spcPts val="0"/>
              </a:spcAft>
              <a:buClr>
                <a:srgbClr val="000000"/>
              </a:buClr>
              <a:buSzPts val="1400"/>
              <a:buFont typeface="Arial"/>
              <a:buNone/>
              <a:defRPr sz="2700" b="0" i="0" u="none" strike="noStrike" kern="1200" cap="none">
                <a:solidFill>
                  <a:schemeClr val="tx1"/>
                </a:solidFill>
                <a:latin typeface="+mn-lt"/>
                <a:ea typeface="+mn-ea"/>
                <a:cs typeface="+mn-cs"/>
                <a:sym typeface="Arial"/>
              </a:defRPr>
            </a:lvl6pPr>
            <a:lvl7pPr marL="4114800" marR="0" lvl="6" algn="l" defTabSz="1371600" rtl="0" eaLnBrk="1" latinLnBrk="0" hangingPunct="1">
              <a:lnSpc>
                <a:spcPct val="100000"/>
              </a:lnSpc>
              <a:spcBef>
                <a:spcPts val="0"/>
              </a:spcBef>
              <a:spcAft>
                <a:spcPts val="0"/>
              </a:spcAft>
              <a:buClr>
                <a:srgbClr val="000000"/>
              </a:buClr>
              <a:buSzPts val="1400"/>
              <a:buFont typeface="Arial"/>
              <a:buNone/>
              <a:defRPr sz="2700" b="0" i="0" u="none" strike="noStrike" kern="1200" cap="none">
                <a:solidFill>
                  <a:schemeClr val="tx1"/>
                </a:solidFill>
                <a:latin typeface="+mn-lt"/>
                <a:ea typeface="+mn-ea"/>
                <a:cs typeface="+mn-cs"/>
                <a:sym typeface="Arial"/>
              </a:defRPr>
            </a:lvl7pPr>
            <a:lvl8pPr marL="4800600" marR="0" lvl="7" algn="l" defTabSz="1371600" rtl="0" eaLnBrk="1" latinLnBrk="0" hangingPunct="1">
              <a:lnSpc>
                <a:spcPct val="100000"/>
              </a:lnSpc>
              <a:spcBef>
                <a:spcPts val="0"/>
              </a:spcBef>
              <a:spcAft>
                <a:spcPts val="0"/>
              </a:spcAft>
              <a:buClr>
                <a:srgbClr val="000000"/>
              </a:buClr>
              <a:buSzPts val="1400"/>
              <a:buFont typeface="Arial"/>
              <a:buNone/>
              <a:defRPr sz="2700" b="0" i="0" u="none" strike="noStrike" kern="1200" cap="none">
                <a:solidFill>
                  <a:schemeClr val="tx1"/>
                </a:solidFill>
                <a:latin typeface="+mn-lt"/>
                <a:ea typeface="+mn-ea"/>
                <a:cs typeface="+mn-cs"/>
                <a:sym typeface="Arial"/>
              </a:defRPr>
            </a:lvl8pPr>
            <a:lvl9pPr marL="5486400" marR="0" lvl="8" algn="l" defTabSz="1371600" rtl="0" eaLnBrk="1" latinLnBrk="0" hangingPunct="1">
              <a:lnSpc>
                <a:spcPct val="100000"/>
              </a:lnSpc>
              <a:spcBef>
                <a:spcPts val="0"/>
              </a:spcBef>
              <a:spcAft>
                <a:spcPts val="0"/>
              </a:spcAft>
              <a:buClr>
                <a:srgbClr val="000000"/>
              </a:buClr>
              <a:buSzPts val="1400"/>
              <a:buFont typeface="Arial"/>
              <a:buNone/>
              <a:defRPr sz="2700" b="0" i="0" u="none" strike="noStrike" kern="1200" cap="none">
                <a:solidFill>
                  <a:schemeClr val="tx1"/>
                </a:solidFill>
                <a:latin typeface="+mn-lt"/>
                <a:ea typeface="+mn-ea"/>
                <a:cs typeface="+mn-cs"/>
                <a:sym typeface="Arial"/>
              </a:defRPr>
            </a:lvl9pPr>
          </a:lstStyle>
          <a:p>
            <a:pPr fontAlgn="auto"/>
            <a:r>
              <a:rPr lang="en-US" sz="4800">
                <a:solidFill>
                  <a:srgbClr val="000000"/>
                </a:solidFill>
                <a:latin typeface="Arial"/>
                <a:cs typeface="Arial"/>
              </a:rPr>
              <a:t>The GPU Accelerated Data Science Stack</a:t>
            </a:r>
          </a:p>
        </p:txBody>
      </p:sp>
    </p:spTree>
    <p:extLst>
      <p:ext uri="{BB962C8B-B14F-4D97-AF65-F5344CB8AC3E}">
        <p14:creationId xmlns:p14="http://schemas.microsoft.com/office/powerpoint/2010/main" val="3554693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CDE36-C6FF-548A-1152-96F0AECB7DE0}"/>
              </a:ext>
            </a:extLst>
          </p:cNvPr>
          <p:cNvSpPr>
            <a:spLocks noGrp="1"/>
          </p:cNvSpPr>
          <p:nvPr>
            <p:ph type="title"/>
          </p:nvPr>
        </p:nvSpPr>
        <p:spPr/>
        <p:txBody>
          <a:bodyPr/>
          <a:lstStyle/>
          <a:p>
            <a:r>
              <a:rPr lang="en-US"/>
              <a:t>1. Intro to Zero-Code-Change</a:t>
            </a:r>
          </a:p>
        </p:txBody>
      </p:sp>
    </p:spTree>
    <p:extLst>
      <p:ext uri="{BB962C8B-B14F-4D97-AF65-F5344CB8AC3E}">
        <p14:creationId xmlns:p14="http://schemas.microsoft.com/office/powerpoint/2010/main" val="435576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6">
            <a:extLst>
              <a:ext uri="{FF2B5EF4-FFF2-40B4-BE49-F238E27FC236}">
                <a16:creationId xmlns:a16="http://schemas.microsoft.com/office/drawing/2014/main" id="{C239D225-CCB3-AF6E-CD54-AB38A0A870E0}"/>
              </a:ext>
            </a:extLst>
          </p:cNvPr>
          <p:cNvSpPr txBox="1">
            <a:spLocks/>
          </p:cNvSpPr>
          <p:nvPr/>
        </p:nvSpPr>
        <p:spPr bwMode="auto">
          <a:xfrm>
            <a:off x="9340766" y="2232417"/>
            <a:ext cx="8602933" cy="7268099"/>
          </a:xfrm>
          <a:prstGeom prst="rect">
            <a:avLst/>
          </a:prstGeom>
          <a:noFill/>
          <a:ln w="9525">
            <a:noFill/>
            <a:miter lim="800000"/>
            <a:headEnd/>
            <a:tailEnd/>
          </a:ln>
        </p:spPr>
        <p:txBody>
          <a:bodyPr vert="horz" wrap="square" lIns="137160" tIns="68580" rIns="137160" bIns="68580" numCol="1" anchor="t" anchorCtr="0" compatLnSpc="1">
            <a:prstTxWarp prst="textNoShape">
              <a:avLst/>
            </a:prstTxWarp>
          </a:bodyPr>
          <a:lstStyle>
            <a:lvl1pPr marL="228578" indent="-228578" algn="l" rtl="0" fontAlgn="base">
              <a:lnSpc>
                <a:spcPct val="90000"/>
              </a:lnSpc>
              <a:spcBef>
                <a:spcPts val="1500"/>
              </a:spcBef>
              <a:spcAft>
                <a:spcPts val="1500"/>
              </a:spcAft>
              <a:buClr>
                <a:schemeClr val="tx2"/>
              </a:buClr>
              <a:buSzPct val="100000"/>
              <a:buFont typeface="NVIDIA Sans" panose="020B0503020203020204" pitchFamily="34" charset="0"/>
              <a:buChar char="•"/>
              <a:defRPr sz="2201" b="0">
                <a:solidFill>
                  <a:schemeClr val="bg1"/>
                </a:solidFill>
                <a:latin typeface="NVIDIA Sans" panose="020B0503020203020204" pitchFamily="34" charset="0"/>
                <a:ea typeface="+mn-ea"/>
                <a:cs typeface="NVIDIA Sans" panose="020B0503020203020204" pitchFamily="34" charset="0"/>
              </a:defRPr>
            </a:lvl1pPr>
            <a:lvl2pPr marL="685731" indent="-228578" algn="l" rtl="0" fontAlgn="base">
              <a:lnSpc>
                <a:spcPct val="90000"/>
              </a:lnSpc>
              <a:spcBef>
                <a:spcPts val="1500"/>
              </a:spcBef>
              <a:spcAft>
                <a:spcPts val="1500"/>
              </a:spcAft>
              <a:buClr>
                <a:schemeClr val="tx2"/>
              </a:buClr>
              <a:buSzPct val="100000"/>
              <a:buFont typeface="NVIDIA Sans" panose="020B0503020203020204" pitchFamily="34" charset="0"/>
              <a:buChar char="•"/>
              <a:defRPr sz="2000" b="0">
                <a:solidFill>
                  <a:schemeClr val="bg1"/>
                </a:solidFill>
                <a:latin typeface="NVIDIA Sans" panose="020B0503020203020204" pitchFamily="34" charset="0"/>
                <a:cs typeface="NVIDIA Sans" panose="020B0503020203020204" pitchFamily="34" charset="0"/>
              </a:defRPr>
            </a:lvl2pPr>
            <a:lvl3pPr marL="1142886" indent="-228578" algn="l" rtl="0" fontAlgn="base">
              <a:lnSpc>
                <a:spcPct val="90000"/>
              </a:lnSpc>
              <a:spcBef>
                <a:spcPts val="1500"/>
              </a:spcBef>
              <a:spcAft>
                <a:spcPts val="1500"/>
              </a:spcAft>
              <a:buClr>
                <a:schemeClr val="tx2"/>
              </a:buClr>
              <a:buSzPct val="100000"/>
              <a:buFont typeface="NVIDIA Sans" panose="020B0503020203020204" pitchFamily="34" charset="0"/>
              <a:buChar char="•"/>
              <a:defRPr sz="1800" b="0">
                <a:solidFill>
                  <a:schemeClr val="bg1"/>
                </a:solidFill>
                <a:latin typeface="NVIDIA Sans" panose="020B0503020203020204" pitchFamily="34" charset="0"/>
                <a:cs typeface="NVIDIA Sans" panose="020B0503020203020204" pitchFamily="34" charset="0"/>
              </a:defRPr>
            </a:lvl3pPr>
            <a:lvl4pPr marL="1600040" indent="-228578" algn="l" rtl="0" fontAlgn="base">
              <a:spcBef>
                <a:spcPct val="20000"/>
              </a:spcBef>
              <a:spcAft>
                <a:spcPct val="0"/>
              </a:spcAft>
              <a:buClr>
                <a:schemeClr val="tx2"/>
              </a:buClr>
              <a:buFont typeface="NVIDIA Sans" panose="020B0503020203020204" pitchFamily="34" charset="0"/>
              <a:buChar char="•"/>
              <a:defRPr sz="1601">
                <a:solidFill>
                  <a:schemeClr val="bg1"/>
                </a:solidFill>
                <a:latin typeface="NVIDIA Sans" panose="020B0503020203020204" pitchFamily="34" charset="0"/>
                <a:cs typeface="NVIDIA Sans" panose="020B0503020203020204" pitchFamily="34" charset="0"/>
              </a:defRPr>
            </a:lvl4pPr>
            <a:lvl5pPr marL="2027036" indent="-198417" algn="l" rtl="0" fontAlgn="base">
              <a:spcBef>
                <a:spcPct val="20000"/>
              </a:spcBef>
              <a:spcAft>
                <a:spcPct val="0"/>
              </a:spcAft>
              <a:buClr>
                <a:schemeClr val="tx2"/>
              </a:buClr>
              <a:buFont typeface="NVIDIA Sans" panose="020B0503020203020204" pitchFamily="34" charset="0"/>
              <a:buChar char="•"/>
              <a:defRPr sz="1400">
                <a:solidFill>
                  <a:schemeClr val="bg1"/>
                </a:solidFill>
                <a:latin typeface="NVIDIA Sans" panose="020B0503020203020204" pitchFamily="34" charset="0"/>
                <a:cs typeface="NVIDIA Sans" panose="020B0503020203020204" pitchFamily="34" charset="0"/>
              </a:defRPr>
            </a:lvl5pPr>
            <a:lvl6pPr marL="4291627" indent="-381008" algn="l" rtl="0" eaLnBrk="1" fontAlgn="base" hangingPunct="1">
              <a:spcBef>
                <a:spcPct val="20000"/>
              </a:spcBef>
              <a:spcAft>
                <a:spcPct val="0"/>
              </a:spcAft>
              <a:buChar char="»"/>
              <a:defRPr sz="3333">
                <a:solidFill>
                  <a:schemeClr val="bg1"/>
                </a:solidFill>
                <a:latin typeface="+mn-lt"/>
              </a:defRPr>
            </a:lvl6pPr>
            <a:lvl7pPr marL="5053643" indent="-381008" algn="l" rtl="0" eaLnBrk="1" fontAlgn="base" hangingPunct="1">
              <a:spcBef>
                <a:spcPct val="20000"/>
              </a:spcBef>
              <a:spcAft>
                <a:spcPct val="0"/>
              </a:spcAft>
              <a:buChar char="»"/>
              <a:defRPr sz="3333">
                <a:solidFill>
                  <a:schemeClr val="bg1"/>
                </a:solidFill>
                <a:latin typeface="+mn-lt"/>
              </a:defRPr>
            </a:lvl7pPr>
            <a:lvl8pPr marL="5815658" indent="-381008" algn="l" rtl="0" eaLnBrk="1" fontAlgn="base" hangingPunct="1">
              <a:spcBef>
                <a:spcPct val="20000"/>
              </a:spcBef>
              <a:spcAft>
                <a:spcPct val="0"/>
              </a:spcAft>
              <a:buChar char="»"/>
              <a:defRPr sz="3333">
                <a:solidFill>
                  <a:schemeClr val="bg1"/>
                </a:solidFill>
                <a:latin typeface="+mn-lt"/>
              </a:defRPr>
            </a:lvl8pPr>
            <a:lvl9pPr marL="6577673" indent="-381008" algn="l" rtl="0" eaLnBrk="1" fontAlgn="base" hangingPunct="1">
              <a:spcBef>
                <a:spcPct val="20000"/>
              </a:spcBef>
              <a:spcAft>
                <a:spcPct val="0"/>
              </a:spcAft>
              <a:buChar char="»"/>
              <a:defRPr sz="3333">
                <a:solidFill>
                  <a:schemeClr val="bg1"/>
                </a:solidFill>
                <a:latin typeface="+mn-lt"/>
              </a:defRPr>
            </a:lvl9pPr>
          </a:lstStyle>
          <a:p>
            <a:pPr defTabSz="914400">
              <a:buClrTx/>
              <a:buFont typeface="Arial" panose="020B0604020202020204" pitchFamily="34" charset="0"/>
              <a:buChar char="•"/>
            </a:pPr>
            <a:r>
              <a:rPr lang="en-US" sz="3000" kern="0">
                <a:latin typeface="Arial" panose="020B0604020202020204" pitchFamily="34" charset="0"/>
                <a:cs typeface="Arial" panose="020B0604020202020204" pitchFamily="34" charset="0"/>
              </a:rPr>
              <a:t>Not the whole code needs to run on GPU-</a:t>
            </a:r>
          </a:p>
          <a:p>
            <a:pPr marL="914400" lvl="1" indent="-457200" defTabSz="914400">
              <a:buClrTx/>
              <a:buFont typeface="Arial" panose="020B0604020202020204" pitchFamily="34" charset="0"/>
              <a:buChar char="•"/>
            </a:pPr>
            <a:r>
              <a:rPr lang="en-US" sz="2700" kern="0">
                <a:latin typeface="Arial" panose="020B0604020202020204" pitchFamily="34" charset="0"/>
                <a:cs typeface="Arial" panose="020B0604020202020204" pitchFamily="34" charset="0"/>
              </a:rPr>
              <a:t>Memory Hungry tasks like I/O on CPU</a:t>
            </a:r>
          </a:p>
          <a:p>
            <a:pPr marL="914400" lvl="1" indent="-457200" defTabSz="914400">
              <a:buClrTx/>
              <a:buFont typeface="Arial" panose="020B0604020202020204" pitchFamily="34" charset="0"/>
              <a:buChar char="•"/>
            </a:pPr>
            <a:r>
              <a:rPr lang="en-US" sz="2700" kern="0">
                <a:latin typeface="Arial" panose="020B0604020202020204" pitchFamily="34" charset="0"/>
                <a:cs typeface="Arial" panose="020B0604020202020204" pitchFamily="34" charset="0"/>
              </a:rPr>
              <a:t>Compute Hungry tasks like feature engineering, model training on GPU</a:t>
            </a:r>
          </a:p>
          <a:p>
            <a:pPr marL="227648" indent="-227648" defTabSz="914400"/>
            <a:endParaRPr lang="en-US" sz="2100" kern="0">
              <a:latin typeface="Arial" panose="020B0604020202020204" pitchFamily="34" charset="0"/>
              <a:cs typeface="Arial" panose="020B0604020202020204" pitchFamily="34" charset="0"/>
            </a:endParaRPr>
          </a:p>
        </p:txBody>
      </p:sp>
      <p:sp>
        <p:nvSpPr>
          <p:cNvPr id="7" name="Content Placeholder 6">
            <a:extLst>
              <a:ext uri="{FF2B5EF4-FFF2-40B4-BE49-F238E27FC236}">
                <a16:creationId xmlns:a16="http://schemas.microsoft.com/office/drawing/2014/main" id="{CD7D7235-49BC-22BB-7D1E-A7273F3A0FDB}"/>
              </a:ext>
            </a:extLst>
          </p:cNvPr>
          <p:cNvSpPr>
            <a:spLocks noGrp="1"/>
          </p:cNvSpPr>
          <p:nvPr>
            <p:ph idx="1"/>
          </p:nvPr>
        </p:nvSpPr>
        <p:spPr>
          <a:xfrm>
            <a:off x="344301" y="2232418"/>
            <a:ext cx="9551595" cy="7268099"/>
          </a:xfrm>
        </p:spPr>
        <p:txBody>
          <a:bodyPr vert="horz" wrap="square" lIns="137160" tIns="68580" rIns="137160" bIns="68580" numCol="1" anchor="t" anchorCtr="0" compatLnSpc="1">
            <a:prstTxWarp prst="textNoShape">
              <a:avLst/>
            </a:prstTxWarp>
          </a:bodyPr>
          <a:lstStyle/>
          <a:p>
            <a:pPr marL="227648" indent="-227648">
              <a:buClrTx/>
            </a:pPr>
            <a:r>
              <a:rPr lang="en-US" sz="3000">
                <a:latin typeface="Arial" panose="020B0604020202020204" pitchFamily="34" charset="0"/>
                <a:cs typeface="Arial" panose="020B0604020202020204" pitchFamily="34" charset="0"/>
              </a:rPr>
              <a:t>Popular libraries are hard to switch-</a:t>
            </a:r>
          </a:p>
          <a:p>
            <a:pPr marL="684848" lvl="1" indent="-227648">
              <a:buClrTx/>
            </a:pPr>
            <a:r>
              <a:rPr lang="en-US" sz="2700">
                <a:latin typeface="Arial" panose="020B0604020202020204" pitchFamily="34" charset="0"/>
                <a:cs typeface="Arial" panose="020B0604020202020204" pitchFamily="34" charset="0"/>
              </a:rPr>
              <a:t>Familiarity</a:t>
            </a:r>
          </a:p>
          <a:p>
            <a:pPr marL="684848" lvl="1" indent="-227648">
              <a:buClrTx/>
            </a:pPr>
            <a:r>
              <a:rPr lang="en-US" sz="2700">
                <a:latin typeface="Arial" panose="020B0604020202020204" pitchFamily="34" charset="0"/>
                <a:cs typeface="Arial" panose="020B0604020202020204" pitchFamily="34" charset="0"/>
              </a:rPr>
              <a:t>Availability of tooling</a:t>
            </a:r>
          </a:p>
          <a:p>
            <a:pPr marL="684848" lvl="1" indent="-227648">
              <a:buClrTx/>
            </a:pPr>
            <a:r>
              <a:rPr lang="en-US" sz="2700">
                <a:latin typeface="Arial" panose="020B0604020202020204" pitchFamily="34" charset="0"/>
                <a:cs typeface="Arial" panose="020B0604020202020204" pitchFamily="34" charset="0"/>
              </a:rPr>
              <a:t>Alternatives requiring changes to preexisting code</a:t>
            </a:r>
          </a:p>
          <a:p>
            <a:pPr marL="914400" lvl="1" indent="-457200"/>
            <a:endParaRPr lang="en-US" sz="3000">
              <a:latin typeface="Arial" panose="020B0604020202020204" pitchFamily="34" charset="0"/>
              <a:cs typeface="Arial" panose="020B0604020202020204" pitchFamily="34" charset="0"/>
            </a:endParaRPr>
          </a:p>
          <a:p>
            <a:pPr>
              <a:buClrTx/>
              <a:buFont typeface="Arial" panose="020B0604020202020204" pitchFamily="34" charset="0"/>
              <a:buChar char="•"/>
            </a:pPr>
            <a:r>
              <a:rPr lang="en-US" sz="3000">
                <a:latin typeface="Arial" panose="020B0604020202020204" pitchFamily="34" charset="0"/>
                <a:cs typeface="Arial" panose="020B0604020202020204" pitchFamily="34" charset="0"/>
              </a:rPr>
              <a:t>Same code for both CPU and GPU env -</a:t>
            </a:r>
          </a:p>
          <a:p>
            <a:pPr marL="914400" lvl="1" indent="-457200">
              <a:buClrTx/>
              <a:buFont typeface="Arial" panose="020B0604020202020204" pitchFamily="34" charset="0"/>
              <a:buChar char="•"/>
            </a:pPr>
            <a:r>
              <a:rPr lang="en-US" sz="2700">
                <a:latin typeface="Arial" panose="020B0604020202020204" pitchFamily="34" charset="0"/>
                <a:cs typeface="Arial" panose="020B0604020202020204" pitchFamily="34" charset="0"/>
              </a:rPr>
              <a:t>Developing on local machines with CPU</a:t>
            </a:r>
          </a:p>
          <a:p>
            <a:pPr marL="914400" lvl="1" indent="-457200">
              <a:buClrTx/>
              <a:buFont typeface="Arial" panose="020B0604020202020204" pitchFamily="34" charset="0"/>
              <a:buChar char="•"/>
            </a:pPr>
            <a:r>
              <a:rPr lang="en-US" sz="2700">
                <a:latin typeface="Arial" panose="020B0604020202020204" pitchFamily="34" charset="0"/>
                <a:cs typeface="Arial" panose="020B0604020202020204" pitchFamily="34" charset="0"/>
              </a:rPr>
              <a:t>Deploying on cloud (Spot Instances / EC2) with GPU access</a:t>
            </a:r>
          </a:p>
          <a:p>
            <a:pPr marL="227648" indent="-227648"/>
            <a:endParaRPr lang="en-US" sz="2100">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CA67EB89-0A51-A815-AE77-3C17A7836B9B}"/>
              </a:ext>
            </a:extLst>
          </p:cNvPr>
          <p:cNvSpPr txBox="1">
            <a:spLocks/>
          </p:cNvSpPr>
          <p:nvPr/>
        </p:nvSpPr>
        <p:spPr>
          <a:xfrm>
            <a:off x="1257299" y="474453"/>
            <a:ext cx="15773400" cy="1257300"/>
          </a:xfrm>
          <a:prstGeom prst="rect">
            <a:avLst/>
          </a:prstGeom>
        </p:spPr>
        <p:txBody>
          <a:bodyPr vert="horz" lIns="137160" tIns="68580" rIns="137160" bIns="68580" rtlCol="0" anchor="b">
            <a:normAutofit/>
          </a:bodyPr>
          <a:lstStyle>
            <a:lvl1pPr algn="ctr" defTabSz="914309" rtl="0" eaLnBrk="1" latinLnBrk="0" hangingPunct="1">
              <a:lnSpc>
                <a:spcPct val="90000"/>
              </a:lnSpc>
              <a:spcBef>
                <a:spcPct val="0"/>
              </a:spcBef>
              <a:buNone/>
              <a:defRPr sz="2400" b="1" kern="1200" cap="none" baseline="0">
                <a:solidFill>
                  <a:schemeClr val="bg1"/>
                </a:solidFill>
                <a:latin typeface="NVIDIA Sans" panose="020B0503020203020204" pitchFamily="34" charset="0"/>
                <a:ea typeface="+mj-ea"/>
                <a:cs typeface="NVIDIA Sans" panose="020B0503020203020204" pitchFamily="34" charset="0"/>
              </a:defRPr>
            </a:lvl1pPr>
          </a:lstStyle>
          <a:p>
            <a:pPr algn="l"/>
            <a:r>
              <a:rPr lang="en-US" sz="3600">
                <a:latin typeface="Arial" panose="020B0604020202020204" pitchFamily="34" charset="0"/>
                <a:cs typeface="Arial" panose="020B0604020202020204" pitchFamily="34" charset="0"/>
              </a:rPr>
              <a:t>Zero Code Change Acceleration....But Why?</a:t>
            </a:r>
            <a:endParaRPr lang="en-US" sz="3600" b="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880147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A screenshot of a computer program&#10;&#10;Description automatically generated">
            <a:extLst>
              <a:ext uri="{FF2B5EF4-FFF2-40B4-BE49-F238E27FC236}">
                <a16:creationId xmlns:a16="http://schemas.microsoft.com/office/drawing/2014/main" id="{3ACBEB8A-7552-ADE0-883E-268328952588}"/>
              </a:ext>
            </a:extLst>
          </p:cNvPr>
          <p:cNvPicPr>
            <a:picLocks noChangeAspect="1"/>
          </p:cNvPicPr>
          <p:nvPr/>
        </p:nvPicPr>
        <p:blipFill rotWithShape="1">
          <a:blip r:embed="rId3"/>
          <a:srcRect l="2101" t="1561"/>
          <a:stretch/>
        </p:blipFill>
        <p:spPr bwMode="auto">
          <a:xfrm>
            <a:off x="8163101" y="2830413"/>
            <a:ext cx="9428814" cy="6605426"/>
          </a:xfrm>
          <a:prstGeom prst="rect">
            <a:avLst/>
          </a:prstGeom>
          <a:noFill/>
          <a:ln w="9525">
            <a:noFill/>
            <a:miter lim="800000"/>
            <a:headEnd/>
            <a:tailEnd/>
          </a:ln>
        </p:spPr>
      </p:pic>
      <p:sp>
        <p:nvSpPr>
          <p:cNvPr id="2" name="Title 1">
            <a:extLst>
              <a:ext uri="{FF2B5EF4-FFF2-40B4-BE49-F238E27FC236}">
                <a16:creationId xmlns:a16="http://schemas.microsoft.com/office/drawing/2014/main" id="{225852E7-6E64-E25A-928F-8D50488A8982}"/>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GPU accelerator for pandas powered by RAPIDS </a:t>
            </a:r>
            <a:r>
              <a:rPr lang="en-US" err="1">
                <a:latin typeface="Arial" panose="020B0604020202020204" pitchFamily="34" charset="0"/>
                <a:cs typeface="Arial" panose="020B0604020202020204" pitchFamily="34" charset="0"/>
              </a:rPr>
              <a:t>cuDF</a:t>
            </a:r>
            <a:endParaRPr lang="en-US">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684D7553-5D2D-65B9-48B1-7F1CBC4A8273}"/>
              </a:ext>
            </a:extLst>
          </p:cNvPr>
          <p:cNvSpPr>
            <a:spLocks noGrp="1"/>
          </p:cNvSpPr>
          <p:nvPr>
            <p:ph type="body" sz="quarter" idx="10"/>
          </p:nvPr>
        </p:nvSpPr>
        <p:spPr/>
        <p:txBody>
          <a:bodyPr/>
          <a:lstStyle/>
          <a:p>
            <a:pPr algn="l"/>
            <a:r>
              <a:rPr lang="en-US">
                <a:solidFill>
                  <a:srgbClr val="8C8C8C"/>
                </a:solidFill>
                <a:latin typeface="Arial" panose="020B0604020202020204" pitchFamily="34" charset="0"/>
                <a:cs typeface="Arial" panose="020B0604020202020204" pitchFamily="34" charset="0"/>
              </a:rPr>
              <a:t>Up to 50x speedup with zero code change</a:t>
            </a:r>
          </a:p>
        </p:txBody>
      </p:sp>
      <p:pic>
        <p:nvPicPr>
          <p:cNvPr id="10" name="Picture 9">
            <a:extLst>
              <a:ext uri="{FF2B5EF4-FFF2-40B4-BE49-F238E27FC236}">
                <a16:creationId xmlns:a16="http://schemas.microsoft.com/office/drawing/2014/main" id="{CC17A87C-7115-21E0-108A-5842E9A340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744" y="9779682"/>
            <a:ext cx="8906256" cy="454590"/>
          </a:xfrm>
          <a:prstGeom prst="rect">
            <a:avLst/>
          </a:prstGeom>
        </p:spPr>
      </p:pic>
      <p:sp>
        <p:nvSpPr>
          <p:cNvPr id="92" name="Content Placeholder 3">
            <a:extLst>
              <a:ext uri="{FF2B5EF4-FFF2-40B4-BE49-F238E27FC236}">
                <a16:creationId xmlns:a16="http://schemas.microsoft.com/office/drawing/2014/main" id="{17107A8A-85C8-6858-A238-24A537B82A41}"/>
              </a:ext>
            </a:extLst>
          </p:cNvPr>
          <p:cNvSpPr>
            <a:spLocks noGrp="1"/>
          </p:cNvSpPr>
          <p:nvPr>
            <p:ph idx="1"/>
          </p:nvPr>
        </p:nvSpPr>
        <p:spPr>
          <a:xfrm>
            <a:off x="303293" y="6500483"/>
            <a:ext cx="7182420" cy="4509791"/>
          </a:xfrm>
        </p:spPr>
        <p:txBody>
          <a:bodyPr vert="horz" wrap="square" lIns="45720" tIns="22860" rIns="45720" bIns="22860" numCol="1" anchor="t" anchorCtr="0" compatLnSpc="1">
            <a:prstTxWarp prst="textNoShape">
              <a:avLst/>
            </a:prstTxWarp>
          </a:bodyPr>
          <a:lstStyle/>
          <a:p>
            <a:pPr>
              <a:buClrTx/>
            </a:pPr>
            <a:r>
              <a:rPr lang="en-US">
                <a:latin typeface="Arial" panose="020B0604020202020204" pitchFamily="34" charset="0"/>
                <a:cs typeface="Arial" panose="020B0604020202020204" pitchFamily="34" charset="0"/>
              </a:rPr>
              <a:t>Accelerates workflows up to 50x using the GPU</a:t>
            </a:r>
          </a:p>
          <a:p>
            <a:pPr>
              <a:buClrTx/>
            </a:pPr>
            <a:r>
              <a:rPr lang="en-US">
                <a:latin typeface="Arial" panose="020B0604020202020204" pitchFamily="34" charset="0"/>
                <a:cs typeface="Arial" panose="020B0604020202020204" pitchFamily="34" charset="0"/>
              </a:rPr>
              <a:t>Compatible with code that uses third-party libraries</a:t>
            </a:r>
          </a:p>
          <a:p>
            <a:pPr lvl="1">
              <a:buClrTx/>
            </a:pPr>
            <a:r>
              <a:rPr lang="en-US" sz="2100">
                <a:latin typeface="Arial" panose="020B0604020202020204" pitchFamily="34" charset="0"/>
                <a:cs typeface="Arial" panose="020B0604020202020204" pitchFamily="34" charset="0"/>
              </a:rPr>
              <a:t>Integration tested with SciPy, scikit-learn, </a:t>
            </a:r>
            <a:r>
              <a:rPr lang="en-US" sz="2100" err="1">
                <a:latin typeface="Arial" panose="020B0604020202020204" pitchFamily="34" charset="0"/>
                <a:cs typeface="Arial" panose="020B0604020202020204" pitchFamily="34" charset="0"/>
              </a:rPr>
              <a:t>XGBoost</a:t>
            </a:r>
            <a:r>
              <a:rPr lang="en-US" sz="2100">
                <a:latin typeface="Arial" panose="020B0604020202020204" pitchFamily="34" charset="0"/>
                <a:cs typeface="Arial" panose="020B0604020202020204" pitchFamily="34" charset="0"/>
              </a:rPr>
              <a:t>, Matplotlib, seaborn, </a:t>
            </a:r>
            <a:r>
              <a:rPr lang="en-US" sz="2100" err="1">
                <a:latin typeface="Arial" panose="020B0604020202020204" pitchFamily="34" charset="0"/>
                <a:cs typeface="Arial" panose="020B0604020202020204" pitchFamily="34" charset="0"/>
              </a:rPr>
              <a:t>HoloViews</a:t>
            </a:r>
            <a:r>
              <a:rPr lang="en-US" sz="2100">
                <a:latin typeface="Arial" panose="020B0604020202020204" pitchFamily="34" charset="0"/>
                <a:cs typeface="Arial" panose="020B0604020202020204" pitchFamily="34" charset="0"/>
              </a:rPr>
              <a:t>, </a:t>
            </a:r>
            <a:r>
              <a:rPr lang="en-US" sz="2100" err="1">
                <a:latin typeface="Arial" panose="020B0604020202020204" pitchFamily="34" charset="0"/>
                <a:cs typeface="Arial" panose="020B0604020202020204" pitchFamily="34" charset="0"/>
              </a:rPr>
              <a:t>PyTorch</a:t>
            </a:r>
            <a:r>
              <a:rPr lang="en-US" sz="2100">
                <a:latin typeface="Arial" panose="020B0604020202020204" pitchFamily="34" charset="0"/>
                <a:cs typeface="Arial" panose="020B0604020202020204" pitchFamily="34" charset="0"/>
              </a:rPr>
              <a:t>, TensorFlow, …</a:t>
            </a:r>
            <a:endParaRPr lang="en-US">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794E0E3C-2E7A-465E-3B9C-E0DC660C7C94}"/>
              </a:ext>
            </a:extLst>
          </p:cNvPr>
          <p:cNvSpPr txBox="1"/>
          <p:nvPr/>
        </p:nvSpPr>
        <p:spPr>
          <a:xfrm>
            <a:off x="7916701" y="2334913"/>
            <a:ext cx="9207708" cy="400110"/>
          </a:xfrm>
          <a:prstGeom prst="rect">
            <a:avLst/>
          </a:prstGeom>
          <a:noFill/>
          <a:ln w="635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sz="2000" b="1">
                <a:solidFill>
                  <a:schemeClr val="bg1"/>
                </a:solidFill>
                <a:latin typeface="Arial" panose="020B0604020202020204" pitchFamily="34" charset="0"/>
                <a:cs typeface="Arial" panose="020B0604020202020204" pitchFamily="34" charset="0"/>
              </a:rPr>
              <a:t>Requires </a:t>
            </a:r>
            <a:r>
              <a:rPr lang="en-US" sz="2000" b="1" i="1">
                <a:solidFill>
                  <a:srgbClr val="92D050"/>
                </a:solidFill>
                <a:latin typeface="Arial" panose="020B0604020202020204" pitchFamily="34" charset="0"/>
                <a:cs typeface="Arial" panose="020B0604020202020204" pitchFamily="34" charset="0"/>
              </a:rPr>
              <a:t>no changes </a:t>
            </a:r>
            <a:r>
              <a:rPr lang="en-US" sz="2000" b="1">
                <a:solidFill>
                  <a:schemeClr val="bg1"/>
                </a:solidFill>
                <a:latin typeface="Arial" panose="020B0604020202020204" pitchFamily="34" charset="0"/>
                <a:cs typeface="Arial" panose="020B0604020202020204" pitchFamily="34" charset="0"/>
              </a:rPr>
              <a:t>to existing pandas code. Just:</a:t>
            </a:r>
          </a:p>
        </p:txBody>
      </p:sp>
      <p:sp>
        <p:nvSpPr>
          <p:cNvPr id="8" name="Google Shape;348;p85">
            <a:extLst>
              <a:ext uri="{FF2B5EF4-FFF2-40B4-BE49-F238E27FC236}">
                <a16:creationId xmlns:a16="http://schemas.microsoft.com/office/drawing/2014/main" id="{84117D84-0445-14CD-AE46-28B7B5F7D7DC}"/>
              </a:ext>
            </a:extLst>
          </p:cNvPr>
          <p:cNvSpPr/>
          <p:nvPr/>
        </p:nvSpPr>
        <p:spPr>
          <a:xfrm>
            <a:off x="1594042" y="2979978"/>
            <a:ext cx="4588328" cy="557784"/>
          </a:xfrm>
          <a:prstGeom prst="rect">
            <a:avLst/>
          </a:prstGeom>
          <a:noFill/>
          <a:ln w="12700" cap="flat" cmpd="sng">
            <a:solidFill>
              <a:srgbClr val="130754"/>
            </a:solidFill>
            <a:prstDash val="solid"/>
            <a:round/>
            <a:headEnd type="none" w="sm" len="sm"/>
            <a:tailEnd type="none" w="sm" len="sm"/>
          </a:ln>
        </p:spPr>
        <p:txBody>
          <a:bodyPr spcFirstLastPara="1" wrap="square" lIns="101583" tIns="50778" rIns="101583" bIns="50778" anchor="ctr" anchorCtr="0">
            <a:noAutofit/>
          </a:bodyPr>
          <a:lstStyle/>
          <a:p>
            <a:pPr marL="0" marR="0" lvl="0" indent="0" algn="ctr" defTabSz="609539" rtl="0" eaLnBrk="1" fontAlgn="auto" latinLnBrk="0" hangingPunct="1">
              <a:lnSpc>
                <a:spcPct val="90000"/>
              </a:lnSpc>
              <a:spcBef>
                <a:spcPts val="0"/>
              </a:spcBef>
              <a:spcAft>
                <a:spcPts val="0"/>
              </a:spcAft>
              <a:buClr>
                <a:srgbClr val="000000"/>
              </a:buClr>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9" name="Rectangle 8">
            <a:extLst>
              <a:ext uri="{FF2B5EF4-FFF2-40B4-BE49-F238E27FC236}">
                <a16:creationId xmlns:a16="http://schemas.microsoft.com/office/drawing/2014/main" id="{7C4950CF-857B-DDD3-5093-D0920C5885BF}"/>
              </a:ext>
            </a:extLst>
          </p:cNvPr>
          <p:cNvSpPr/>
          <p:nvPr/>
        </p:nvSpPr>
        <p:spPr>
          <a:xfrm>
            <a:off x="3030986" y="5125096"/>
            <a:ext cx="3151383" cy="649224"/>
          </a:xfrm>
          <a:prstGeom prst="rect">
            <a:avLst/>
          </a:prstGeom>
          <a:solidFill>
            <a:srgbClr val="76B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CUDA</a:t>
            </a:r>
          </a:p>
        </p:txBody>
      </p:sp>
      <p:sp>
        <p:nvSpPr>
          <p:cNvPr id="15" name="Rectangle 14">
            <a:extLst>
              <a:ext uri="{FF2B5EF4-FFF2-40B4-BE49-F238E27FC236}">
                <a16:creationId xmlns:a16="http://schemas.microsoft.com/office/drawing/2014/main" id="{BD4323C2-0BB6-4EEB-D04F-61D2186D01A6}"/>
              </a:ext>
            </a:extLst>
          </p:cNvPr>
          <p:cNvSpPr/>
          <p:nvPr/>
        </p:nvSpPr>
        <p:spPr>
          <a:xfrm>
            <a:off x="3030987" y="4351840"/>
            <a:ext cx="3151384" cy="649224"/>
          </a:xfrm>
          <a:prstGeom prst="rect">
            <a:avLst/>
          </a:prstGeom>
          <a:solidFill>
            <a:srgbClr val="8157D4"/>
          </a:solidFill>
          <a:ln w="12700" cap="flat" cmpd="sng">
            <a:noFill/>
            <a:prstDash val="sysDot"/>
            <a:round/>
            <a:headEnd type="none" w="sm" len="sm"/>
            <a:tailEnd type="none" w="sm" len="sm"/>
          </a:ln>
        </p:spPr>
        <p:txBody>
          <a:bodyPr spcFirstLastPara="1" wrap="square" lIns="101583" tIns="50778" rIns="101583" bIns="50778" anchor="ctr" anchorCtr="0">
            <a:noAutofit/>
          </a:bodyPr>
          <a:lstStyle/>
          <a:p>
            <a:pPr marL="0" marR="0" lvl="0" indent="0" algn="ctr" defTabSz="609539" rtl="0" eaLnBrk="1" fontAlgn="auto" latinLnBrk="0" hangingPunct="1">
              <a:lnSpc>
                <a:spcPct val="90000"/>
              </a:lnSpc>
              <a:spcBef>
                <a:spcPts val="0"/>
              </a:spcBef>
              <a:spcAft>
                <a:spcPts val="0"/>
              </a:spcAft>
              <a:buClr>
                <a:srgbClr val="000000"/>
              </a:buClr>
              <a:buSzTx/>
              <a:buFontTx/>
              <a:buNone/>
              <a:tabLst/>
              <a:defRPr/>
            </a:pPr>
            <a:r>
              <a:rPr kumimoji="0" lang="en-US" sz="10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Accelerated DataFrames</a:t>
            </a:r>
          </a:p>
          <a:p>
            <a:pPr marL="0" marR="0" lvl="0" indent="0" algn="ctr" defTabSz="609539" rtl="0" eaLnBrk="1" fontAlgn="auto" latinLnBrk="0" hangingPunct="1">
              <a:lnSpc>
                <a:spcPct val="90000"/>
              </a:lnSpc>
              <a:spcBef>
                <a:spcPts val="0"/>
              </a:spcBef>
              <a:spcAft>
                <a:spcPts val="0"/>
              </a:spcAft>
              <a:buClr>
                <a:srgbClr val="000000"/>
              </a:buClr>
              <a:buSzTx/>
              <a:buFontTx/>
              <a:buNone/>
              <a:tabLst/>
              <a:defRPr/>
            </a:pPr>
            <a:r>
              <a:rPr kumimoji="0" lang="en-US" sz="10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RAPIDS cuDF</a:t>
            </a:r>
          </a:p>
        </p:txBody>
      </p:sp>
      <p:sp>
        <p:nvSpPr>
          <p:cNvPr id="17" name="Rectangle 16">
            <a:extLst>
              <a:ext uri="{FF2B5EF4-FFF2-40B4-BE49-F238E27FC236}">
                <a16:creationId xmlns:a16="http://schemas.microsoft.com/office/drawing/2014/main" id="{FEB82519-52F9-F14F-7D5A-5DC3191F0D36}"/>
              </a:ext>
            </a:extLst>
          </p:cNvPr>
          <p:cNvSpPr/>
          <p:nvPr/>
        </p:nvSpPr>
        <p:spPr>
          <a:xfrm>
            <a:off x="1594042" y="3659528"/>
            <a:ext cx="4588329" cy="557784"/>
          </a:xfrm>
          <a:prstGeom prst="rect">
            <a:avLst/>
          </a:prstGeom>
          <a:noFill/>
          <a:ln>
            <a:solidFill>
              <a:srgbClr val="8157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95786D1E-30F7-3F7D-075E-E42B8BA8BA39}"/>
              </a:ext>
            </a:extLst>
          </p:cNvPr>
          <p:cNvSpPr/>
          <p:nvPr/>
        </p:nvSpPr>
        <p:spPr>
          <a:xfrm>
            <a:off x="1594043" y="4339078"/>
            <a:ext cx="1318094" cy="1422480"/>
          </a:xfrm>
          <a:prstGeom prst="rect">
            <a:avLst/>
          </a:prstGeom>
          <a:solidFill>
            <a:srgbClr val="0070C0"/>
          </a:solidFill>
          <a:ln w="12700" cap="flat" cmpd="sng">
            <a:noFill/>
            <a:prstDash val="sysDot"/>
            <a:round/>
            <a:headEnd type="none" w="sm" len="sm"/>
            <a:tailEnd type="none" w="sm" len="sm"/>
          </a:ln>
        </p:spPr>
        <p:txBody>
          <a:bodyPr spcFirstLastPara="1" wrap="square" lIns="101583" tIns="50778" rIns="101583" bIns="50778" anchor="ctr" anchorCtr="0">
            <a:noAutofit/>
          </a:bodyPr>
          <a:lstStyle/>
          <a:p>
            <a:pPr marL="0" marR="0" lvl="0" indent="0" algn="ctr" defTabSz="609539" rtl="0" eaLnBrk="1" fontAlgn="auto" latinLnBrk="0" hangingPunct="1">
              <a:lnSpc>
                <a:spcPct val="90000"/>
              </a:lnSpc>
              <a:spcBef>
                <a:spcPts val="0"/>
              </a:spcBef>
              <a:spcAft>
                <a:spcPts val="0"/>
              </a:spcAft>
              <a:buClr>
                <a:srgbClr val="000000"/>
              </a:buClr>
              <a:buSzTx/>
              <a:buFontTx/>
              <a:buNone/>
              <a:tabLst/>
              <a:defRPr/>
            </a:pPr>
            <a:r>
              <a:rPr kumimoji="0" lang="en-US" sz="10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CPU-only</a:t>
            </a:r>
          </a:p>
          <a:p>
            <a:pPr marL="0" marR="0" lvl="0" indent="0" algn="ctr" defTabSz="609539" rtl="0" eaLnBrk="1" fontAlgn="auto" latinLnBrk="0" hangingPunct="1">
              <a:lnSpc>
                <a:spcPct val="90000"/>
              </a:lnSpc>
              <a:spcBef>
                <a:spcPts val="0"/>
              </a:spcBef>
              <a:spcAft>
                <a:spcPts val="0"/>
              </a:spcAft>
              <a:buClr>
                <a:srgbClr val="000000"/>
              </a:buClr>
              <a:buSzTx/>
              <a:buFontTx/>
              <a:buNone/>
              <a:tabLst/>
              <a:defRPr/>
            </a:pPr>
            <a:r>
              <a:rPr kumimoji="0" lang="en-US" sz="10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pandas</a:t>
            </a:r>
          </a:p>
        </p:txBody>
      </p:sp>
      <p:pic>
        <p:nvPicPr>
          <p:cNvPr id="23" name="Picture 22" descr="A blue and black text&#10;&#10;Description automatically generated">
            <a:extLst>
              <a:ext uri="{FF2B5EF4-FFF2-40B4-BE49-F238E27FC236}">
                <a16:creationId xmlns:a16="http://schemas.microsoft.com/office/drawing/2014/main" id="{A0198434-919A-D279-CEF3-40E03414EE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98163" y="2979978"/>
            <a:ext cx="1380085" cy="557784"/>
          </a:xfrm>
          <a:prstGeom prst="rect">
            <a:avLst/>
          </a:prstGeom>
        </p:spPr>
      </p:pic>
      <p:pic>
        <p:nvPicPr>
          <p:cNvPr id="24" name="Picture 6" descr="Branding and Guides | RAPIDS">
            <a:extLst>
              <a:ext uri="{FF2B5EF4-FFF2-40B4-BE49-F238E27FC236}">
                <a16:creationId xmlns:a16="http://schemas.microsoft.com/office/drawing/2014/main" id="{2D158B3E-AC11-7291-B6B2-3CB58825843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3093" t="24456" r="13509" b="28222"/>
          <a:stretch/>
        </p:blipFill>
        <p:spPr bwMode="auto">
          <a:xfrm>
            <a:off x="2381458" y="3790667"/>
            <a:ext cx="1112971" cy="254275"/>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337306F2-EDE1-5D60-3519-A7F47E01CB86}"/>
              </a:ext>
            </a:extLst>
          </p:cNvPr>
          <p:cNvSpPr txBox="1"/>
          <p:nvPr/>
        </p:nvSpPr>
        <p:spPr>
          <a:xfrm>
            <a:off x="3427459" y="3695135"/>
            <a:ext cx="2118098"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8157D4"/>
                </a:solidFill>
                <a:effectLst/>
                <a:uLnTx/>
                <a:uFillTx/>
                <a:latin typeface="Arial" panose="020B0604020202020204" pitchFamily="34" charset="0"/>
                <a:ea typeface="+mn-ea"/>
                <a:cs typeface="Arial" panose="020B0604020202020204" pitchFamily="34" charset="0"/>
              </a:rPr>
              <a:t>cuDF.pandas</a:t>
            </a:r>
          </a:p>
        </p:txBody>
      </p:sp>
      <p:sp>
        <p:nvSpPr>
          <p:cNvPr id="27" name="TextBox 26">
            <a:extLst>
              <a:ext uri="{FF2B5EF4-FFF2-40B4-BE49-F238E27FC236}">
                <a16:creationId xmlns:a16="http://schemas.microsoft.com/office/drawing/2014/main" id="{6C9BC724-5489-CD3E-8287-C1D27A768E26}"/>
              </a:ext>
            </a:extLst>
          </p:cNvPr>
          <p:cNvSpPr txBox="1"/>
          <p:nvPr/>
        </p:nvSpPr>
        <p:spPr>
          <a:xfrm>
            <a:off x="387067" y="2290589"/>
            <a:ext cx="9207708" cy="400110"/>
          </a:xfrm>
          <a:prstGeom prst="rect">
            <a:avLst/>
          </a:prstGeom>
          <a:noFill/>
          <a:ln w="635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sz="2000" b="1">
                <a:solidFill>
                  <a:schemeClr val="bg1"/>
                </a:solidFill>
                <a:latin typeface="Arial" panose="020B0604020202020204" pitchFamily="34" charset="0"/>
                <a:cs typeface="Arial" panose="020B0604020202020204" pitchFamily="34" charset="0"/>
              </a:rPr>
              <a:t>The </a:t>
            </a:r>
            <a:r>
              <a:rPr lang="en-US" sz="2000" b="1" err="1">
                <a:solidFill>
                  <a:schemeClr val="bg1"/>
                </a:solidFill>
                <a:latin typeface="Arial" panose="020B0604020202020204" pitchFamily="34" charset="0"/>
                <a:cs typeface="Arial" panose="020B0604020202020204" pitchFamily="34" charset="0"/>
              </a:rPr>
              <a:t>cuDF.pandas</a:t>
            </a:r>
            <a:r>
              <a:rPr lang="en-US" sz="2000" b="1">
                <a:solidFill>
                  <a:schemeClr val="bg1"/>
                </a:solidFill>
                <a:latin typeface="Arial" panose="020B0604020202020204" pitchFamily="34" charset="0"/>
                <a:cs typeface="Arial" panose="020B0604020202020204" pitchFamily="34" charset="0"/>
              </a:rPr>
              <a:t> software stack</a:t>
            </a:r>
          </a:p>
        </p:txBody>
      </p:sp>
    </p:spTree>
    <p:extLst>
      <p:ext uri="{BB962C8B-B14F-4D97-AF65-F5344CB8AC3E}">
        <p14:creationId xmlns:p14="http://schemas.microsoft.com/office/powerpoint/2010/main" val="13815893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6950BFC3-D8DA-4A85-94F7-54DA5524770B}">
      <p188:commentRel xmlns:p188="http://schemas.microsoft.com/office/powerpoint/2018/8/main" r:id="rId2"/>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852E7-6E64-E25A-928F-8D50488A8982}"/>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GPU accelerator for pandas powered by RAPIDS </a:t>
            </a:r>
            <a:r>
              <a:rPr lang="en-US" err="1">
                <a:latin typeface="Arial" panose="020B0604020202020204" pitchFamily="34" charset="0"/>
                <a:cs typeface="Arial" panose="020B0604020202020204" pitchFamily="34" charset="0"/>
              </a:rPr>
              <a:t>cuDF</a:t>
            </a:r>
            <a:endParaRPr lang="en-US">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684D7553-5D2D-65B9-48B1-7F1CBC4A8273}"/>
              </a:ext>
            </a:extLst>
          </p:cNvPr>
          <p:cNvSpPr>
            <a:spLocks noGrp="1"/>
          </p:cNvSpPr>
          <p:nvPr>
            <p:ph type="body" sz="quarter" idx="10"/>
          </p:nvPr>
        </p:nvSpPr>
        <p:spPr/>
        <p:txBody>
          <a:bodyPr/>
          <a:lstStyle/>
          <a:p>
            <a:pPr algn="l"/>
            <a:r>
              <a:rPr lang="en-US">
                <a:solidFill>
                  <a:srgbClr val="8C8C8C"/>
                </a:solidFill>
                <a:latin typeface="Arial" panose="020B0604020202020204" pitchFamily="34" charset="0"/>
                <a:cs typeface="Arial" panose="020B0604020202020204" pitchFamily="34" charset="0"/>
              </a:rPr>
              <a:t>How it works</a:t>
            </a:r>
          </a:p>
        </p:txBody>
      </p:sp>
      <p:pic>
        <p:nvPicPr>
          <p:cNvPr id="10" name="Picture 9">
            <a:extLst>
              <a:ext uri="{FF2B5EF4-FFF2-40B4-BE49-F238E27FC236}">
                <a16:creationId xmlns:a16="http://schemas.microsoft.com/office/drawing/2014/main" id="{CC17A87C-7115-21E0-108A-5842E9A340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744" y="9779682"/>
            <a:ext cx="8906256" cy="454590"/>
          </a:xfrm>
          <a:prstGeom prst="rect">
            <a:avLst/>
          </a:prstGeom>
        </p:spPr>
      </p:pic>
      <p:grpSp>
        <p:nvGrpSpPr>
          <p:cNvPr id="91" name="Group 90">
            <a:extLst>
              <a:ext uri="{FF2B5EF4-FFF2-40B4-BE49-F238E27FC236}">
                <a16:creationId xmlns:a16="http://schemas.microsoft.com/office/drawing/2014/main" id="{3EF945C7-B6E2-06EB-E0BC-0C215B594185}"/>
              </a:ext>
            </a:extLst>
          </p:cNvPr>
          <p:cNvGrpSpPr/>
          <p:nvPr/>
        </p:nvGrpSpPr>
        <p:grpSpPr>
          <a:xfrm>
            <a:off x="9716327" y="2277564"/>
            <a:ext cx="8721056" cy="6421650"/>
            <a:chOff x="6377963" y="1518376"/>
            <a:chExt cx="5814037" cy="4281100"/>
          </a:xfrm>
        </p:grpSpPr>
        <p:sp>
          <p:nvSpPr>
            <p:cNvPr id="6" name="Rounded Rectangle 5">
              <a:extLst>
                <a:ext uri="{FF2B5EF4-FFF2-40B4-BE49-F238E27FC236}">
                  <a16:creationId xmlns:a16="http://schemas.microsoft.com/office/drawing/2014/main" id="{4DCD3ED5-A142-C49C-BAE2-8E216048A873}"/>
                </a:ext>
              </a:extLst>
            </p:cNvPr>
            <p:cNvSpPr/>
            <p:nvPr/>
          </p:nvSpPr>
          <p:spPr>
            <a:xfrm>
              <a:off x="7821787" y="1518376"/>
              <a:ext cx="1726195" cy="303060"/>
            </a:xfrm>
            <a:prstGeom prst="roundRect">
              <a:avLst/>
            </a:prstGeom>
            <a:noFill/>
            <a:ln>
              <a:solidFill>
                <a:srgbClr val="B950FF"/>
              </a:solidFill>
            </a:ln>
          </p:spPr>
          <p:style>
            <a:lnRef idx="2">
              <a:schemeClr val="accent1">
                <a:shade val="50000"/>
              </a:schemeClr>
            </a:lnRef>
            <a:fillRef idx="1">
              <a:schemeClr val="accent1"/>
            </a:fillRef>
            <a:effectRef idx="0">
              <a:schemeClr val="accent1"/>
            </a:effectRef>
            <a:fontRef idx="minor">
              <a:schemeClr val="lt1"/>
            </a:fontRef>
          </p:style>
          <p:txBody>
            <a:bodyPr lIns="137160" tIns="137160" bIns="137160" rtlCol="0" anchor="ctr"/>
            <a:lstStyle/>
            <a:p>
              <a:pPr algn="ctr">
                <a:lnSpc>
                  <a:spcPct val="90000"/>
                </a:lnSpc>
              </a:pPr>
              <a:r>
                <a:rPr lang="en-US">
                  <a:solidFill>
                    <a:srgbClr val="964BFF"/>
                  </a:solidFill>
                  <a:latin typeface="Arial" panose="020B0604020202020204" pitchFamily="34" charset="0"/>
                  <a:cs typeface="Arial" panose="020B0604020202020204" pitchFamily="34" charset="0"/>
                </a:rPr>
                <a:t>Load </a:t>
              </a:r>
              <a:r>
                <a:rPr lang="en-US" err="1">
                  <a:solidFill>
                    <a:srgbClr val="964BFF"/>
                  </a:solidFill>
                  <a:latin typeface="Arial" panose="020B0604020202020204" pitchFamily="34" charset="0"/>
                  <a:cs typeface="Arial" panose="020B0604020202020204" pitchFamily="34" charset="0"/>
                </a:rPr>
                <a:t>cudf.pandas</a:t>
              </a:r>
              <a:r>
                <a:rPr lang="en-US">
                  <a:solidFill>
                    <a:srgbClr val="964BFF"/>
                  </a:solidFill>
                  <a:latin typeface="Arial" panose="020B0604020202020204" pitchFamily="34" charset="0"/>
                  <a:cs typeface="Arial" panose="020B0604020202020204" pitchFamily="34" charset="0"/>
                </a:rPr>
                <a:t> </a:t>
              </a:r>
            </a:p>
          </p:txBody>
        </p:sp>
        <p:sp>
          <p:nvSpPr>
            <p:cNvPr id="11" name="Rounded Rectangle 10">
              <a:extLst>
                <a:ext uri="{FF2B5EF4-FFF2-40B4-BE49-F238E27FC236}">
                  <a16:creationId xmlns:a16="http://schemas.microsoft.com/office/drawing/2014/main" id="{07E078A9-7E79-E764-D7A8-44AC3C9EE91A}"/>
                </a:ext>
              </a:extLst>
            </p:cNvPr>
            <p:cNvSpPr/>
            <p:nvPr/>
          </p:nvSpPr>
          <p:spPr>
            <a:xfrm>
              <a:off x="7912322" y="2773768"/>
              <a:ext cx="1726195" cy="30306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37160" tIns="137160" bIns="137160" rtlCol="0" anchor="ctr"/>
            <a:lstStyle/>
            <a:p>
              <a:pPr algn="ctr">
                <a:lnSpc>
                  <a:spcPct val="90000"/>
                </a:lnSpc>
              </a:pPr>
              <a:r>
                <a:rPr lang="en-US">
                  <a:solidFill>
                    <a:schemeClr val="bg1"/>
                  </a:solidFill>
                  <a:latin typeface="Arial" panose="020B0604020202020204" pitchFamily="34" charset="0"/>
                  <a:cs typeface="Arial" panose="020B0604020202020204" pitchFamily="34" charset="0"/>
                </a:rPr>
                <a:t>You call function</a:t>
              </a:r>
            </a:p>
          </p:txBody>
        </p:sp>
        <p:sp>
          <p:nvSpPr>
            <p:cNvPr id="12" name="Rounded Rectangle 11">
              <a:extLst>
                <a:ext uri="{FF2B5EF4-FFF2-40B4-BE49-F238E27FC236}">
                  <a16:creationId xmlns:a16="http://schemas.microsoft.com/office/drawing/2014/main" id="{311D7252-7157-BB05-1DB1-561758BB17B5}"/>
                </a:ext>
              </a:extLst>
            </p:cNvPr>
            <p:cNvSpPr/>
            <p:nvPr/>
          </p:nvSpPr>
          <p:spPr>
            <a:xfrm>
              <a:off x="7912322" y="3862828"/>
              <a:ext cx="1726195" cy="303060"/>
            </a:xfrm>
            <a:prstGeom prst="roundRect">
              <a:avLst/>
            </a:prstGeom>
            <a:noFill/>
            <a:ln>
              <a:solidFill>
                <a:srgbClr val="B950FF"/>
              </a:solidFill>
            </a:ln>
          </p:spPr>
          <p:style>
            <a:lnRef idx="2">
              <a:schemeClr val="accent1">
                <a:shade val="50000"/>
              </a:schemeClr>
            </a:lnRef>
            <a:fillRef idx="1">
              <a:schemeClr val="accent1"/>
            </a:fillRef>
            <a:effectRef idx="0">
              <a:schemeClr val="accent1"/>
            </a:effectRef>
            <a:fontRef idx="minor">
              <a:schemeClr val="lt1"/>
            </a:fontRef>
          </p:style>
          <p:txBody>
            <a:bodyPr lIns="137160" tIns="137160" bIns="137160" rtlCol="0" anchor="ctr"/>
            <a:lstStyle/>
            <a:p>
              <a:pPr algn="ctr">
                <a:lnSpc>
                  <a:spcPct val="90000"/>
                </a:lnSpc>
              </a:pPr>
              <a:r>
                <a:rPr lang="en-US">
                  <a:solidFill>
                    <a:srgbClr val="964BFF"/>
                  </a:solidFill>
                  <a:latin typeface="Arial" panose="020B0604020202020204" pitchFamily="34" charset="0"/>
                  <a:cs typeface="Arial" panose="020B0604020202020204" pitchFamily="34" charset="0"/>
                </a:rPr>
                <a:t>Try </a:t>
              </a:r>
              <a:r>
                <a:rPr lang="en-US" err="1">
                  <a:solidFill>
                    <a:srgbClr val="964BFF"/>
                  </a:solidFill>
                  <a:latin typeface="Arial" panose="020B0604020202020204" pitchFamily="34" charset="0"/>
                  <a:cs typeface="Arial" panose="020B0604020202020204" pitchFamily="34" charset="0"/>
                </a:rPr>
                <a:t>cuDF</a:t>
              </a:r>
              <a:r>
                <a:rPr lang="en-US">
                  <a:solidFill>
                    <a:srgbClr val="964BFF"/>
                  </a:solidFill>
                  <a:latin typeface="Arial" panose="020B0604020202020204" pitchFamily="34" charset="0"/>
                  <a:cs typeface="Arial" panose="020B0604020202020204" pitchFamily="34" charset="0"/>
                </a:rPr>
                <a:t> Function</a:t>
              </a:r>
            </a:p>
          </p:txBody>
        </p:sp>
        <p:sp>
          <p:nvSpPr>
            <p:cNvPr id="13" name="Rounded Rectangle 12">
              <a:extLst>
                <a:ext uri="{FF2B5EF4-FFF2-40B4-BE49-F238E27FC236}">
                  <a16:creationId xmlns:a16="http://schemas.microsoft.com/office/drawing/2014/main" id="{E6077186-81A0-6F1A-3432-D115740F4110}"/>
                </a:ext>
              </a:extLst>
            </p:cNvPr>
            <p:cNvSpPr/>
            <p:nvPr/>
          </p:nvSpPr>
          <p:spPr>
            <a:xfrm>
              <a:off x="9111183" y="4951888"/>
              <a:ext cx="1726195" cy="30306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37160" tIns="137160" bIns="137160" rtlCol="0" anchor="ctr"/>
            <a:lstStyle/>
            <a:p>
              <a:pPr algn="ctr">
                <a:lnSpc>
                  <a:spcPct val="90000"/>
                </a:lnSpc>
              </a:pPr>
              <a:r>
                <a:rPr lang="en-US">
                  <a:solidFill>
                    <a:schemeClr val="bg1"/>
                  </a:solidFill>
                  <a:latin typeface="Arial" panose="020B0604020202020204" pitchFamily="34" charset="0"/>
                  <a:cs typeface="Arial" panose="020B0604020202020204" pitchFamily="34" charset="0"/>
                </a:rPr>
                <a:t>Call pandas Function</a:t>
              </a:r>
            </a:p>
          </p:txBody>
        </p:sp>
        <p:sp>
          <p:nvSpPr>
            <p:cNvPr id="14" name="Rounded Rectangle 13">
              <a:extLst>
                <a:ext uri="{FF2B5EF4-FFF2-40B4-BE49-F238E27FC236}">
                  <a16:creationId xmlns:a16="http://schemas.microsoft.com/office/drawing/2014/main" id="{0249FB7F-F071-7B59-4868-CF48EA715B86}"/>
                </a:ext>
              </a:extLst>
            </p:cNvPr>
            <p:cNvSpPr/>
            <p:nvPr/>
          </p:nvSpPr>
          <p:spPr>
            <a:xfrm>
              <a:off x="7912322" y="5496416"/>
              <a:ext cx="1726195" cy="30306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37160" tIns="137160" bIns="137160" rtlCol="0" anchor="ctr"/>
            <a:lstStyle/>
            <a:p>
              <a:pPr algn="ctr">
                <a:lnSpc>
                  <a:spcPct val="90000"/>
                </a:lnSpc>
              </a:pPr>
              <a:r>
                <a:rPr lang="en-US">
                  <a:solidFill>
                    <a:schemeClr val="bg1"/>
                  </a:solidFill>
                  <a:latin typeface="Arial" panose="020B0604020202020204" pitchFamily="34" charset="0"/>
                  <a:cs typeface="Arial" panose="020B0604020202020204" pitchFamily="34" charset="0"/>
                </a:rPr>
                <a:t>Result</a:t>
              </a:r>
            </a:p>
          </p:txBody>
        </p:sp>
        <p:grpSp>
          <p:nvGrpSpPr>
            <p:cNvPr id="78" name="Group 77">
              <a:extLst>
                <a:ext uri="{FF2B5EF4-FFF2-40B4-BE49-F238E27FC236}">
                  <a16:creationId xmlns:a16="http://schemas.microsoft.com/office/drawing/2014/main" id="{7E4834C6-65A6-AD98-0518-EA9AC3E153BF}"/>
                </a:ext>
              </a:extLst>
            </p:cNvPr>
            <p:cNvGrpSpPr/>
            <p:nvPr/>
          </p:nvGrpSpPr>
          <p:grpSpPr>
            <a:xfrm>
              <a:off x="6377963" y="2062906"/>
              <a:ext cx="4459415" cy="469392"/>
              <a:chOff x="2764119" y="2122424"/>
              <a:chExt cx="4459415" cy="469392"/>
            </a:xfrm>
          </p:grpSpPr>
          <p:sp>
            <p:nvSpPr>
              <p:cNvPr id="16" name="Rounded Rectangle 15">
                <a:extLst>
                  <a:ext uri="{FF2B5EF4-FFF2-40B4-BE49-F238E27FC236}">
                    <a16:creationId xmlns:a16="http://schemas.microsoft.com/office/drawing/2014/main" id="{B78818C7-8F75-3EF9-13E9-FF617C15F84C}"/>
                  </a:ext>
                </a:extLst>
              </p:cNvPr>
              <p:cNvSpPr/>
              <p:nvPr/>
            </p:nvSpPr>
            <p:spPr>
              <a:xfrm>
                <a:off x="5497339" y="2122424"/>
                <a:ext cx="1726195" cy="469392"/>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37160" tIns="137160" bIns="137160" rtlCol="0" anchor="ctr"/>
              <a:lstStyle/>
              <a:p>
                <a:pPr algn="ctr">
                  <a:lnSpc>
                    <a:spcPct val="90000"/>
                  </a:lnSpc>
                </a:pPr>
                <a:r>
                  <a:rPr lang="en-US">
                    <a:solidFill>
                      <a:schemeClr val="bg1"/>
                    </a:solidFill>
                    <a:latin typeface="Arial" panose="020B0604020202020204" pitchFamily="34" charset="0"/>
                    <a:cs typeface="Arial" panose="020B0604020202020204" pitchFamily="34" charset="0"/>
                  </a:rPr>
                  <a:t>Third-Party Libraries Using Pandas</a:t>
                </a:r>
              </a:p>
            </p:txBody>
          </p:sp>
          <p:sp>
            <p:nvSpPr>
              <p:cNvPr id="18" name="Rounded Rectangle 17">
                <a:extLst>
                  <a:ext uri="{FF2B5EF4-FFF2-40B4-BE49-F238E27FC236}">
                    <a16:creationId xmlns:a16="http://schemas.microsoft.com/office/drawing/2014/main" id="{375CE6DA-6701-CB96-9F33-3C8B92113B47}"/>
                  </a:ext>
                </a:extLst>
              </p:cNvPr>
              <p:cNvSpPr/>
              <p:nvPr/>
            </p:nvSpPr>
            <p:spPr>
              <a:xfrm>
                <a:off x="2764119" y="2122424"/>
                <a:ext cx="1726195" cy="469392"/>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37160" tIns="137160" bIns="137160" rtlCol="0" anchor="ctr"/>
              <a:lstStyle/>
              <a:p>
                <a:pPr algn="ctr">
                  <a:lnSpc>
                    <a:spcPct val="90000"/>
                  </a:lnSpc>
                </a:pPr>
                <a:r>
                  <a:rPr lang="en-US">
                    <a:solidFill>
                      <a:schemeClr val="bg1"/>
                    </a:solidFill>
                    <a:latin typeface="Arial" panose="020B0604020202020204" pitchFamily="34" charset="0"/>
                    <a:cs typeface="Arial" panose="020B0604020202020204" pitchFamily="34" charset="0"/>
                  </a:rPr>
                  <a:t>Your Code</a:t>
                </a:r>
              </a:p>
            </p:txBody>
          </p:sp>
        </p:grpSp>
        <p:sp>
          <p:nvSpPr>
            <p:cNvPr id="19" name="Rounded Rectangle 18">
              <a:extLst>
                <a:ext uri="{FF2B5EF4-FFF2-40B4-BE49-F238E27FC236}">
                  <a16:creationId xmlns:a16="http://schemas.microsoft.com/office/drawing/2014/main" id="{EEBBE823-025E-3245-AA66-1A4D17313E2F}"/>
                </a:ext>
              </a:extLst>
            </p:cNvPr>
            <p:cNvSpPr/>
            <p:nvPr/>
          </p:nvSpPr>
          <p:spPr>
            <a:xfrm>
              <a:off x="9111183" y="3318298"/>
              <a:ext cx="1726195" cy="303060"/>
            </a:xfrm>
            <a:prstGeom prst="roundRect">
              <a:avLst/>
            </a:prstGeom>
            <a:noFill/>
            <a:ln>
              <a:solidFill>
                <a:srgbClr val="B950FF"/>
              </a:solidFill>
            </a:ln>
          </p:spPr>
          <p:style>
            <a:lnRef idx="2">
              <a:schemeClr val="accent1">
                <a:shade val="50000"/>
              </a:schemeClr>
            </a:lnRef>
            <a:fillRef idx="1">
              <a:schemeClr val="accent1"/>
            </a:fillRef>
            <a:effectRef idx="0">
              <a:schemeClr val="accent1"/>
            </a:effectRef>
            <a:fontRef idx="minor">
              <a:schemeClr val="lt1"/>
            </a:fontRef>
          </p:style>
          <p:txBody>
            <a:bodyPr lIns="137160" tIns="137160" bIns="137160" rtlCol="0" anchor="ctr"/>
            <a:lstStyle/>
            <a:p>
              <a:pPr algn="ctr">
                <a:lnSpc>
                  <a:spcPct val="90000"/>
                </a:lnSpc>
              </a:pPr>
              <a:r>
                <a:rPr lang="en-US">
                  <a:solidFill>
                    <a:srgbClr val="B950FF"/>
                  </a:solidFill>
                  <a:latin typeface="Arial" panose="020B0604020202020204" pitchFamily="34" charset="0"/>
                  <a:cs typeface="Arial" panose="020B0604020202020204" pitchFamily="34" charset="0"/>
                </a:rPr>
                <a:t>Copy to GPU</a:t>
              </a:r>
            </a:p>
          </p:txBody>
        </p:sp>
        <p:sp>
          <p:nvSpPr>
            <p:cNvPr id="20" name="Rounded Rectangle 19">
              <a:extLst>
                <a:ext uri="{FF2B5EF4-FFF2-40B4-BE49-F238E27FC236}">
                  <a16:creationId xmlns:a16="http://schemas.microsoft.com/office/drawing/2014/main" id="{3E364063-09B6-96AB-A88C-C6CBDF9ED3AB}"/>
                </a:ext>
              </a:extLst>
            </p:cNvPr>
            <p:cNvSpPr/>
            <p:nvPr/>
          </p:nvSpPr>
          <p:spPr>
            <a:xfrm>
              <a:off x="9111183" y="4407358"/>
              <a:ext cx="1726195" cy="303060"/>
            </a:xfrm>
            <a:prstGeom prst="roundRect">
              <a:avLst/>
            </a:prstGeom>
            <a:noFill/>
            <a:ln>
              <a:solidFill>
                <a:srgbClr val="B950FF"/>
              </a:solidFill>
            </a:ln>
          </p:spPr>
          <p:style>
            <a:lnRef idx="2">
              <a:schemeClr val="accent1">
                <a:shade val="50000"/>
              </a:schemeClr>
            </a:lnRef>
            <a:fillRef idx="1">
              <a:schemeClr val="accent1"/>
            </a:fillRef>
            <a:effectRef idx="0">
              <a:schemeClr val="accent1"/>
            </a:effectRef>
            <a:fontRef idx="minor">
              <a:schemeClr val="lt1"/>
            </a:fontRef>
          </p:style>
          <p:txBody>
            <a:bodyPr lIns="137160" tIns="137160" bIns="137160" rtlCol="0" anchor="ctr"/>
            <a:lstStyle/>
            <a:p>
              <a:pPr algn="ctr">
                <a:lnSpc>
                  <a:spcPct val="90000"/>
                </a:lnSpc>
              </a:pPr>
              <a:r>
                <a:rPr lang="en-US">
                  <a:solidFill>
                    <a:srgbClr val="B950FF"/>
                  </a:solidFill>
                  <a:latin typeface="Arial" panose="020B0604020202020204" pitchFamily="34" charset="0"/>
                  <a:cs typeface="Arial" panose="020B0604020202020204" pitchFamily="34" charset="0"/>
                </a:rPr>
                <a:t>Copy to CPU</a:t>
              </a:r>
            </a:p>
          </p:txBody>
        </p:sp>
        <p:cxnSp>
          <p:nvCxnSpPr>
            <p:cNvPr id="22" name="Curved Connector 21">
              <a:extLst>
                <a:ext uri="{FF2B5EF4-FFF2-40B4-BE49-F238E27FC236}">
                  <a16:creationId xmlns:a16="http://schemas.microsoft.com/office/drawing/2014/main" id="{33FA5874-808D-E948-BA55-AF5BB130E509}"/>
                </a:ext>
              </a:extLst>
            </p:cNvPr>
            <p:cNvCxnSpPr>
              <a:stCxn id="6" idx="2"/>
              <a:endCxn id="16" idx="0"/>
            </p:cNvCxnSpPr>
            <p:nvPr/>
          </p:nvCxnSpPr>
          <p:spPr>
            <a:xfrm rot="16200000" flipH="1">
              <a:off x="9208848" y="1297473"/>
              <a:ext cx="241470" cy="1289396"/>
            </a:xfrm>
            <a:prstGeom prst="curvedConnector3">
              <a:avLst/>
            </a:prstGeom>
            <a:ln w="19050">
              <a:solidFill>
                <a:schemeClr val="bg1"/>
              </a:solidFill>
              <a:tailEnd type="stealth"/>
            </a:ln>
          </p:spPr>
          <p:style>
            <a:lnRef idx="1">
              <a:schemeClr val="accent1"/>
            </a:lnRef>
            <a:fillRef idx="0">
              <a:schemeClr val="accent1"/>
            </a:fillRef>
            <a:effectRef idx="0">
              <a:schemeClr val="accent1"/>
            </a:effectRef>
            <a:fontRef idx="minor">
              <a:schemeClr val="tx1"/>
            </a:fontRef>
          </p:style>
        </p:cxnSp>
        <p:cxnSp>
          <p:nvCxnSpPr>
            <p:cNvPr id="26" name="Curved Connector 25">
              <a:extLst>
                <a:ext uri="{FF2B5EF4-FFF2-40B4-BE49-F238E27FC236}">
                  <a16:creationId xmlns:a16="http://schemas.microsoft.com/office/drawing/2014/main" id="{DF965628-9888-3553-55D1-5297F3C1447D}"/>
                </a:ext>
              </a:extLst>
            </p:cNvPr>
            <p:cNvCxnSpPr>
              <a:cxnSpLocks/>
              <a:stCxn id="6" idx="2"/>
              <a:endCxn id="18" idx="0"/>
            </p:cNvCxnSpPr>
            <p:nvPr/>
          </p:nvCxnSpPr>
          <p:spPr>
            <a:xfrm rot="5400000">
              <a:off x="7842238" y="1220259"/>
              <a:ext cx="241470" cy="1443824"/>
            </a:xfrm>
            <a:prstGeom prst="curvedConnector3">
              <a:avLst>
                <a:gd name="adj1" fmla="val 50000"/>
              </a:avLst>
            </a:prstGeom>
            <a:ln w="19050">
              <a:solidFill>
                <a:schemeClr val="bg1"/>
              </a:solidFill>
              <a:tailEnd type="stealth"/>
            </a:ln>
          </p:spPr>
          <p:style>
            <a:lnRef idx="1">
              <a:schemeClr val="accent1"/>
            </a:lnRef>
            <a:fillRef idx="0">
              <a:schemeClr val="accent1"/>
            </a:fillRef>
            <a:effectRef idx="0">
              <a:schemeClr val="accent1"/>
            </a:effectRef>
            <a:fontRef idx="minor">
              <a:schemeClr val="tx1"/>
            </a:fontRef>
          </p:style>
        </p:cxnSp>
        <p:cxnSp>
          <p:nvCxnSpPr>
            <p:cNvPr id="29" name="Curved Connector 28">
              <a:extLst>
                <a:ext uri="{FF2B5EF4-FFF2-40B4-BE49-F238E27FC236}">
                  <a16:creationId xmlns:a16="http://schemas.microsoft.com/office/drawing/2014/main" id="{385352EB-8B97-C6F8-3C1F-6354B4395CAF}"/>
                </a:ext>
              </a:extLst>
            </p:cNvPr>
            <p:cNvCxnSpPr>
              <a:cxnSpLocks/>
              <a:stCxn id="18" idx="2"/>
              <a:endCxn id="11" idx="0"/>
            </p:cNvCxnSpPr>
            <p:nvPr/>
          </p:nvCxnSpPr>
          <p:spPr>
            <a:xfrm rot="16200000" flipH="1">
              <a:off x="7887505" y="1885853"/>
              <a:ext cx="241470" cy="1534359"/>
            </a:xfrm>
            <a:prstGeom prst="curvedConnector3">
              <a:avLst>
                <a:gd name="adj1" fmla="val 50000"/>
              </a:avLst>
            </a:prstGeom>
            <a:ln w="19050">
              <a:solidFill>
                <a:schemeClr val="bg1"/>
              </a:solidFill>
              <a:tailEnd type="stealth"/>
            </a:ln>
          </p:spPr>
          <p:style>
            <a:lnRef idx="1">
              <a:schemeClr val="accent1"/>
            </a:lnRef>
            <a:fillRef idx="0">
              <a:schemeClr val="accent1"/>
            </a:fillRef>
            <a:effectRef idx="0">
              <a:schemeClr val="accent1"/>
            </a:effectRef>
            <a:fontRef idx="minor">
              <a:schemeClr val="tx1"/>
            </a:fontRef>
          </p:style>
        </p:cxnSp>
        <p:cxnSp>
          <p:nvCxnSpPr>
            <p:cNvPr id="32" name="Curved Connector 31">
              <a:extLst>
                <a:ext uri="{FF2B5EF4-FFF2-40B4-BE49-F238E27FC236}">
                  <a16:creationId xmlns:a16="http://schemas.microsoft.com/office/drawing/2014/main" id="{CEDFE4B2-2B89-DB68-6DDB-8F406A0F5037}"/>
                </a:ext>
              </a:extLst>
            </p:cNvPr>
            <p:cNvCxnSpPr>
              <a:cxnSpLocks/>
              <a:stCxn id="16" idx="2"/>
              <a:endCxn id="11" idx="0"/>
            </p:cNvCxnSpPr>
            <p:nvPr/>
          </p:nvCxnSpPr>
          <p:spPr>
            <a:xfrm rot="5400000">
              <a:off x="9254116" y="2053603"/>
              <a:ext cx="241470" cy="1198861"/>
            </a:xfrm>
            <a:prstGeom prst="curvedConnector3">
              <a:avLst>
                <a:gd name="adj1" fmla="val 50000"/>
              </a:avLst>
            </a:prstGeom>
            <a:ln w="19050">
              <a:solidFill>
                <a:schemeClr val="bg1"/>
              </a:solidFill>
              <a:tailEnd type="stealth"/>
            </a:ln>
          </p:spPr>
          <p:style>
            <a:lnRef idx="1">
              <a:schemeClr val="accent1"/>
            </a:lnRef>
            <a:fillRef idx="0">
              <a:schemeClr val="accent1"/>
            </a:fillRef>
            <a:effectRef idx="0">
              <a:schemeClr val="accent1"/>
            </a:effectRef>
            <a:fontRef idx="minor">
              <a:schemeClr val="tx1"/>
            </a:fontRef>
          </p:style>
        </p:cxnSp>
        <p:cxnSp>
          <p:nvCxnSpPr>
            <p:cNvPr id="40" name="Curved Connector 39">
              <a:extLst>
                <a:ext uri="{FF2B5EF4-FFF2-40B4-BE49-F238E27FC236}">
                  <a16:creationId xmlns:a16="http://schemas.microsoft.com/office/drawing/2014/main" id="{DB34101C-F9C0-C917-53AB-14CE4C039429}"/>
                </a:ext>
              </a:extLst>
            </p:cNvPr>
            <p:cNvCxnSpPr>
              <a:cxnSpLocks/>
              <a:stCxn id="11" idx="2"/>
              <a:endCxn id="19" idx="0"/>
            </p:cNvCxnSpPr>
            <p:nvPr/>
          </p:nvCxnSpPr>
          <p:spPr>
            <a:xfrm rot="16200000" flipH="1">
              <a:off x="9254115" y="2598132"/>
              <a:ext cx="241470" cy="1198861"/>
            </a:xfrm>
            <a:prstGeom prst="curvedConnector3">
              <a:avLst>
                <a:gd name="adj1" fmla="val 50000"/>
              </a:avLst>
            </a:prstGeom>
            <a:ln w="19050">
              <a:solidFill>
                <a:schemeClr val="tx2"/>
              </a:solidFill>
              <a:tailEnd type="stealth"/>
            </a:ln>
          </p:spPr>
          <p:style>
            <a:lnRef idx="1">
              <a:schemeClr val="accent1"/>
            </a:lnRef>
            <a:fillRef idx="0">
              <a:schemeClr val="accent1"/>
            </a:fillRef>
            <a:effectRef idx="0">
              <a:schemeClr val="accent1"/>
            </a:effectRef>
            <a:fontRef idx="minor">
              <a:schemeClr val="tx1"/>
            </a:fontRef>
          </p:style>
        </p:cxnSp>
        <p:cxnSp>
          <p:nvCxnSpPr>
            <p:cNvPr id="43" name="Curved Connector 42">
              <a:extLst>
                <a:ext uri="{FF2B5EF4-FFF2-40B4-BE49-F238E27FC236}">
                  <a16:creationId xmlns:a16="http://schemas.microsoft.com/office/drawing/2014/main" id="{68E7B847-D376-3C31-C70B-98270B1705BE}"/>
                </a:ext>
              </a:extLst>
            </p:cNvPr>
            <p:cNvCxnSpPr>
              <a:cxnSpLocks/>
              <a:stCxn id="19" idx="2"/>
              <a:endCxn id="12" idx="0"/>
            </p:cNvCxnSpPr>
            <p:nvPr/>
          </p:nvCxnSpPr>
          <p:spPr>
            <a:xfrm rot="5400000">
              <a:off x="9254116" y="3142663"/>
              <a:ext cx="241470" cy="1198861"/>
            </a:xfrm>
            <a:prstGeom prst="curvedConnector3">
              <a:avLst>
                <a:gd name="adj1" fmla="val 50000"/>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Curved Connector 45">
              <a:extLst>
                <a:ext uri="{FF2B5EF4-FFF2-40B4-BE49-F238E27FC236}">
                  <a16:creationId xmlns:a16="http://schemas.microsoft.com/office/drawing/2014/main" id="{21A48737-D8BE-3B50-AED6-0F4BF8397364}"/>
                </a:ext>
              </a:extLst>
            </p:cNvPr>
            <p:cNvCxnSpPr>
              <a:cxnSpLocks/>
              <a:stCxn id="12" idx="2"/>
              <a:endCxn id="20" idx="0"/>
            </p:cNvCxnSpPr>
            <p:nvPr/>
          </p:nvCxnSpPr>
          <p:spPr>
            <a:xfrm rot="16200000" flipH="1">
              <a:off x="9254115" y="3687192"/>
              <a:ext cx="241470" cy="1198861"/>
            </a:xfrm>
            <a:prstGeom prst="curvedConnector3">
              <a:avLst>
                <a:gd name="adj1" fmla="val 50000"/>
              </a:avLst>
            </a:prstGeom>
            <a:ln w="19050">
              <a:solidFill>
                <a:schemeClr val="tx2"/>
              </a:solidFill>
              <a:tailEnd type="stealth"/>
            </a:ln>
          </p:spPr>
          <p:style>
            <a:lnRef idx="1">
              <a:schemeClr val="accent1"/>
            </a:lnRef>
            <a:fillRef idx="0">
              <a:schemeClr val="accent1"/>
            </a:fillRef>
            <a:effectRef idx="0">
              <a:schemeClr val="accent1"/>
            </a:effectRef>
            <a:fontRef idx="minor">
              <a:schemeClr val="tx1"/>
            </a:fontRef>
          </p:style>
        </p:cxnSp>
        <p:cxnSp>
          <p:nvCxnSpPr>
            <p:cNvPr id="49" name="Curved Connector 48">
              <a:extLst>
                <a:ext uri="{FF2B5EF4-FFF2-40B4-BE49-F238E27FC236}">
                  <a16:creationId xmlns:a16="http://schemas.microsoft.com/office/drawing/2014/main" id="{A9B9DBA4-488B-C43C-E674-7BD193924F53}"/>
                </a:ext>
              </a:extLst>
            </p:cNvPr>
            <p:cNvCxnSpPr>
              <a:cxnSpLocks/>
              <a:stCxn id="13" idx="2"/>
              <a:endCxn id="14" idx="0"/>
            </p:cNvCxnSpPr>
            <p:nvPr/>
          </p:nvCxnSpPr>
          <p:spPr>
            <a:xfrm rot="5400000">
              <a:off x="9254117" y="4776252"/>
              <a:ext cx="241468" cy="1198861"/>
            </a:xfrm>
            <a:prstGeom prst="curvedConnector3">
              <a:avLst>
                <a:gd name="adj1" fmla="val 50000"/>
              </a:avLst>
            </a:prstGeom>
            <a:ln w="19050">
              <a:solidFill>
                <a:schemeClr val="bg1"/>
              </a:solidFill>
              <a:tailEnd type="stealth"/>
            </a:ln>
          </p:spPr>
          <p:style>
            <a:lnRef idx="1">
              <a:schemeClr val="accent1"/>
            </a:lnRef>
            <a:fillRef idx="0">
              <a:schemeClr val="accent1"/>
            </a:fillRef>
            <a:effectRef idx="0">
              <a:schemeClr val="accent1"/>
            </a:effectRef>
            <a:fontRef idx="minor">
              <a:schemeClr val="tx1"/>
            </a:fontRef>
          </p:style>
        </p:cxnSp>
        <p:cxnSp>
          <p:nvCxnSpPr>
            <p:cNvPr id="53" name="Curved Connector 52">
              <a:extLst>
                <a:ext uri="{FF2B5EF4-FFF2-40B4-BE49-F238E27FC236}">
                  <a16:creationId xmlns:a16="http://schemas.microsoft.com/office/drawing/2014/main" id="{F89E7AFC-0A5D-0EB2-61E4-F85B80281F85}"/>
                </a:ext>
              </a:extLst>
            </p:cNvPr>
            <p:cNvCxnSpPr>
              <a:stCxn id="14" idx="1"/>
              <a:endCxn id="11" idx="1"/>
            </p:cNvCxnSpPr>
            <p:nvPr/>
          </p:nvCxnSpPr>
          <p:spPr>
            <a:xfrm rot="10800000">
              <a:off x="7912322" y="2925298"/>
              <a:ext cx="12700" cy="2722648"/>
            </a:xfrm>
            <a:prstGeom prst="curvedConnector3">
              <a:avLst>
                <a:gd name="adj1" fmla="val 5364354"/>
              </a:avLst>
            </a:prstGeom>
            <a:ln w="19050">
              <a:solidFill>
                <a:schemeClr val="bg1"/>
              </a:solidFill>
              <a:tailEnd type="stealth"/>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1025F22F-554E-D19B-4546-13BC69880E92}"/>
                </a:ext>
              </a:extLst>
            </p:cNvPr>
            <p:cNvCxnSpPr>
              <a:stCxn id="20" idx="2"/>
              <a:endCxn id="13" idx="0"/>
            </p:cNvCxnSpPr>
            <p:nvPr/>
          </p:nvCxnSpPr>
          <p:spPr>
            <a:xfrm>
              <a:off x="9974281" y="4710418"/>
              <a:ext cx="0" cy="241470"/>
            </a:xfrm>
            <a:prstGeom prst="straightConnector1">
              <a:avLst/>
            </a:prstGeom>
            <a:ln w="19050">
              <a:solidFill>
                <a:schemeClr val="bg1"/>
              </a:solidFill>
              <a:tailEnd type="stealth"/>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F102620A-D59C-B540-6681-11F1F96A985C}"/>
                </a:ext>
              </a:extLst>
            </p:cNvPr>
            <p:cNvSpPr txBox="1"/>
            <p:nvPr/>
          </p:nvSpPr>
          <p:spPr>
            <a:xfrm>
              <a:off x="9527995" y="3022486"/>
              <a:ext cx="1197319" cy="215443"/>
            </a:xfrm>
            <a:prstGeom prst="rect">
              <a:avLst/>
            </a:prstGeom>
            <a:noFill/>
          </p:spPr>
          <p:txBody>
            <a:bodyPr wrap="square" rtlCol="0">
              <a:spAutoFit/>
            </a:bodyPr>
            <a:lstStyle/>
            <a:p>
              <a:pPr algn="ctr"/>
              <a:r>
                <a:rPr lang="en-US" sz="1500" i="1">
                  <a:solidFill>
                    <a:schemeClr val="tx2"/>
                  </a:solidFill>
                  <a:latin typeface="Arial" panose="020B0604020202020204" pitchFamily="34" charset="0"/>
                  <a:cs typeface="Arial" panose="020B0604020202020204" pitchFamily="34" charset="0"/>
                </a:rPr>
                <a:t>If data on CPU</a:t>
              </a:r>
            </a:p>
          </p:txBody>
        </p:sp>
        <p:cxnSp>
          <p:nvCxnSpPr>
            <p:cNvPr id="59" name="Curved Connector 58">
              <a:extLst>
                <a:ext uri="{FF2B5EF4-FFF2-40B4-BE49-F238E27FC236}">
                  <a16:creationId xmlns:a16="http://schemas.microsoft.com/office/drawing/2014/main" id="{BFEC0920-E804-5B05-4535-182B7ACC0F11}"/>
                </a:ext>
              </a:extLst>
            </p:cNvPr>
            <p:cNvCxnSpPr>
              <a:cxnSpLocks/>
              <a:stCxn id="19" idx="3"/>
              <a:endCxn id="13" idx="3"/>
            </p:cNvCxnSpPr>
            <p:nvPr/>
          </p:nvCxnSpPr>
          <p:spPr>
            <a:xfrm>
              <a:off x="10837378" y="3469828"/>
              <a:ext cx="12700" cy="1633590"/>
            </a:xfrm>
            <a:prstGeom prst="curvedConnector3">
              <a:avLst>
                <a:gd name="adj1" fmla="val 3083165"/>
              </a:avLst>
            </a:prstGeom>
            <a:ln w="19050">
              <a:solidFill>
                <a:schemeClr val="tx2"/>
              </a:solidFill>
              <a:tailEnd type="stealth"/>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B1C7E6D7-F2AF-D417-120D-38851DBA2227}"/>
                </a:ext>
              </a:extLst>
            </p:cNvPr>
            <p:cNvSpPr txBox="1"/>
            <p:nvPr/>
          </p:nvSpPr>
          <p:spPr>
            <a:xfrm>
              <a:off x="10994681" y="4111036"/>
              <a:ext cx="1197319" cy="215443"/>
            </a:xfrm>
            <a:prstGeom prst="rect">
              <a:avLst/>
            </a:prstGeom>
            <a:noFill/>
          </p:spPr>
          <p:txBody>
            <a:bodyPr wrap="square" rtlCol="0">
              <a:spAutoFit/>
            </a:bodyPr>
            <a:lstStyle/>
            <a:p>
              <a:pPr algn="ctr"/>
              <a:r>
                <a:rPr lang="en-US" sz="1500" i="1">
                  <a:solidFill>
                    <a:schemeClr val="tx2"/>
                  </a:solidFill>
                  <a:latin typeface="Arial" panose="020B0604020202020204" pitchFamily="34" charset="0"/>
                  <a:cs typeface="Arial" panose="020B0604020202020204" pitchFamily="34" charset="0"/>
                </a:rPr>
                <a:t>If copy fails</a:t>
              </a:r>
            </a:p>
          </p:txBody>
        </p:sp>
        <p:sp>
          <p:nvSpPr>
            <p:cNvPr id="63" name="TextBox 62">
              <a:extLst>
                <a:ext uri="{FF2B5EF4-FFF2-40B4-BE49-F238E27FC236}">
                  <a16:creationId xmlns:a16="http://schemas.microsoft.com/office/drawing/2014/main" id="{9AF042D2-60FF-0537-0979-E7610F93D511}"/>
                </a:ext>
              </a:extLst>
            </p:cNvPr>
            <p:cNvSpPr txBox="1"/>
            <p:nvPr/>
          </p:nvSpPr>
          <p:spPr>
            <a:xfrm>
              <a:off x="9527995" y="4111037"/>
              <a:ext cx="1423829" cy="215443"/>
            </a:xfrm>
            <a:prstGeom prst="rect">
              <a:avLst/>
            </a:prstGeom>
            <a:noFill/>
          </p:spPr>
          <p:txBody>
            <a:bodyPr wrap="square" rtlCol="0">
              <a:spAutoFit/>
            </a:bodyPr>
            <a:lstStyle/>
            <a:p>
              <a:pPr algn="ctr"/>
              <a:r>
                <a:rPr lang="en-US" sz="1500" i="1">
                  <a:solidFill>
                    <a:schemeClr val="tx2"/>
                  </a:solidFill>
                  <a:latin typeface="Arial" panose="020B0604020202020204" pitchFamily="34" charset="0"/>
                  <a:cs typeface="Arial" panose="020B0604020202020204" pitchFamily="34" charset="0"/>
                </a:rPr>
                <a:t>If GPU execution fails</a:t>
              </a:r>
            </a:p>
          </p:txBody>
        </p:sp>
        <p:cxnSp>
          <p:nvCxnSpPr>
            <p:cNvPr id="83" name="Straight Arrow Connector 82">
              <a:extLst>
                <a:ext uri="{FF2B5EF4-FFF2-40B4-BE49-F238E27FC236}">
                  <a16:creationId xmlns:a16="http://schemas.microsoft.com/office/drawing/2014/main" id="{9D1E1CD2-FBF3-1D02-1EBC-88C736CB4CD8}"/>
                </a:ext>
              </a:extLst>
            </p:cNvPr>
            <p:cNvCxnSpPr>
              <a:cxnSpLocks/>
              <a:stCxn id="12" idx="2"/>
              <a:endCxn id="14" idx="0"/>
            </p:cNvCxnSpPr>
            <p:nvPr/>
          </p:nvCxnSpPr>
          <p:spPr>
            <a:xfrm>
              <a:off x="8775420" y="4165888"/>
              <a:ext cx="0" cy="1330528"/>
            </a:xfrm>
            <a:prstGeom prst="straightConnector1">
              <a:avLst/>
            </a:prstGeom>
            <a:ln w="19050">
              <a:solidFill>
                <a:schemeClr val="bg1"/>
              </a:solidFill>
              <a:tailEnd type="stealth"/>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22C0FF05-A2C4-8917-FE80-6183F59F8CC0}"/>
                </a:ext>
              </a:extLst>
            </p:cNvPr>
            <p:cNvCxnSpPr>
              <a:cxnSpLocks/>
              <a:stCxn id="11" idx="2"/>
              <a:endCxn id="12" idx="0"/>
            </p:cNvCxnSpPr>
            <p:nvPr/>
          </p:nvCxnSpPr>
          <p:spPr>
            <a:xfrm>
              <a:off x="8775420" y="3076828"/>
              <a:ext cx="0" cy="786000"/>
            </a:xfrm>
            <a:prstGeom prst="straightConnector1">
              <a:avLst/>
            </a:prstGeom>
            <a:ln w="19050">
              <a:solidFill>
                <a:schemeClr val="bg1"/>
              </a:solidFill>
              <a:tailEnd type="stealth"/>
            </a:ln>
          </p:spPr>
          <p:style>
            <a:lnRef idx="1">
              <a:schemeClr val="accent1"/>
            </a:lnRef>
            <a:fillRef idx="0">
              <a:schemeClr val="accent1"/>
            </a:fillRef>
            <a:effectRef idx="0">
              <a:schemeClr val="accent1"/>
            </a:effectRef>
            <a:fontRef idx="minor">
              <a:schemeClr val="tx1"/>
            </a:fontRef>
          </p:style>
        </p:cxnSp>
      </p:grpSp>
      <p:sp>
        <p:nvSpPr>
          <p:cNvPr id="92" name="Content Placeholder 3">
            <a:extLst>
              <a:ext uri="{FF2B5EF4-FFF2-40B4-BE49-F238E27FC236}">
                <a16:creationId xmlns:a16="http://schemas.microsoft.com/office/drawing/2014/main" id="{17107A8A-85C8-6858-A238-24A537B82A41}"/>
              </a:ext>
            </a:extLst>
          </p:cNvPr>
          <p:cNvSpPr>
            <a:spLocks noGrp="1"/>
          </p:cNvSpPr>
          <p:nvPr>
            <p:ph idx="1"/>
          </p:nvPr>
        </p:nvSpPr>
        <p:spPr>
          <a:xfrm>
            <a:off x="703385" y="2423160"/>
            <a:ext cx="10849709" cy="3070248"/>
          </a:xfrm>
        </p:spPr>
        <p:txBody>
          <a:bodyPr vert="horz" wrap="square" lIns="45720" tIns="22860" rIns="45720" bIns="22860" numCol="1" anchor="t" anchorCtr="0" compatLnSpc="1">
            <a:prstTxWarp prst="textNoShape">
              <a:avLst/>
            </a:prstTxWarp>
          </a:bodyPr>
          <a:lstStyle/>
          <a:p>
            <a:pPr>
              <a:buClrTx/>
            </a:pPr>
            <a:r>
              <a:rPr lang="en-US">
                <a:latin typeface="Arial" panose="020B0604020202020204" pitchFamily="34" charset="0"/>
                <a:cs typeface="Arial" panose="020B0604020202020204" pitchFamily="34" charset="0"/>
              </a:rPr>
              <a:t>Requires </a:t>
            </a:r>
            <a:r>
              <a:rPr lang="en-US" b="1" i="1">
                <a:solidFill>
                  <a:schemeClr val="tx2"/>
                </a:solidFill>
                <a:latin typeface="Arial" panose="020B0604020202020204" pitchFamily="34" charset="0"/>
                <a:cs typeface="Arial" panose="020B0604020202020204" pitchFamily="34" charset="0"/>
              </a:rPr>
              <a:t>no changes </a:t>
            </a:r>
            <a:r>
              <a:rPr lang="en-US">
                <a:latin typeface="Arial" panose="020B0604020202020204" pitchFamily="34" charset="0"/>
                <a:cs typeface="Arial" panose="020B0604020202020204" pitchFamily="34" charset="0"/>
              </a:rPr>
              <a:t>to existing pandas code. Just</a:t>
            </a:r>
          </a:p>
          <a:p>
            <a:pPr lvl="1">
              <a:buClrTx/>
            </a:pPr>
            <a:r>
              <a:rPr lang="en-US">
                <a:latin typeface="Arial" panose="020B0604020202020204" pitchFamily="34" charset="0"/>
                <a:ea typeface="Roboto Mono" pitchFamily="49" charset="0"/>
                <a:cs typeface="Arial" panose="020B0604020202020204" pitchFamily="34" charset="0"/>
              </a:rPr>
              <a:t>%</a:t>
            </a:r>
            <a:r>
              <a:rPr lang="en-US" err="1">
                <a:latin typeface="Arial" panose="020B0604020202020204" pitchFamily="34" charset="0"/>
                <a:ea typeface="Roboto Mono" pitchFamily="49" charset="0"/>
                <a:cs typeface="Arial" panose="020B0604020202020204" pitchFamily="34" charset="0"/>
              </a:rPr>
              <a:t>load_ext</a:t>
            </a:r>
            <a:r>
              <a:rPr lang="en-US">
                <a:latin typeface="Arial" panose="020B0604020202020204" pitchFamily="34" charset="0"/>
                <a:ea typeface="Roboto Mono" pitchFamily="49" charset="0"/>
                <a:cs typeface="Arial" panose="020B0604020202020204" pitchFamily="34" charset="0"/>
              </a:rPr>
              <a:t> </a:t>
            </a:r>
            <a:r>
              <a:rPr lang="en-US" err="1">
                <a:latin typeface="Arial" panose="020B0604020202020204" pitchFamily="34" charset="0"/>
                <a:ea typeface="Roboto Mono" pitchFamily="49" charset="0"/>
                <a:cs typeface="Arial" panose="020B0604020202020204" pitchFamily="34" charset="0"/>
              </a:rPr>
              <a:t>cudf.pandas</a:t>
            </a:r>
            <a:endParaRPr lang="en-US">
              <a:latin typeface="Arial" panose="020B0604020202020204" pitchFamily="34" charset="0"/>
              <a:ea typeface="Roboto Mono" pitchFamily="49" charset="0"/>
              <a:cs typeface="Arial" panose="020B0604020202020204" pitchFamily="34" charset="0"/>
            </a:endParaRPr>
          </a:p>
          <a:p>
            <a:pPr lvl="1">
              <a:buClrTx/>
            </a:pPr>
            <a:r>
              <a:rPr lang="en-US">
                <a:latin typeface="Arial" panose="020B0604020202020204" pitchFamily="34" charset="0"/>
                <a:ea typeface="Roboto Mono" pitchFamily="49" charset="0"/>
                <a:cs typeface="Arial" panose="020B0604020202020204" pitchFamily="34" charset="0"/>
              </a:rPr>
              <a:t>$ python –m </a:t>
            </a:r>
            <a:r>
              <a:rPr lang="en-US" err="1">
                <a:latin typeface="Arial" panose="020B0604020202020204" pitchFamily="34" charset="0"/>
                <a:ea typeface="Roboto Mono" pitchFamily="49" charset="0"/>
                <a:cs typeface="Arial" panose="020B0604020202020204" pitchFamily="34" charset="0"/>
              </a:rPr>
              <a:t>cudf.pandas</a:t>
            </a:r>
            <a:r>
              <a:rPr lang="en-US">
                <a:latin typeface="Arial" panose="020B0604020202020204" pitchFamily="34" charset="0"/>
                <a:ea typeface="Roboto Mono" pitchFamily="49" charset="0"/>
                <a:cs typeface="Arial" panose="020B0604020202020204" pitchFamily="34" charset="0"/>
              </a:rPr>
              <a:t> &lt;script.py&gt;</a:t>
            </a:r>
            <a:endParaRPr lang="en-US">
              <a:latin typeface="Arial" panose="020B0604020202020204" pitchFamily="34" charset="0"/>
              <a:cs typeface="Arial" panose="020B0604020202020204" pitchFamily="34" charset="0"/>
            </a:endParaRPr>
          </a:p>
        </p:txBody>
      </p:sp>
      <p:pic>
        <p:nvPicPr>
          <p:cNvPr id="4" name="cudf-pandas-rec - 1080WebShareName">
            <a:hlinkClick r:id="" action="ppaction://media"/>
            <a:extLst>
              <a:ext uri="{FF2B5EF4-FFF2-40B4-BE49-F238E27FC236}">
                <a16:creationId xmlns:a16="http://schemas.microsoft.com/office/drawing/2014/main" id="{F8639D1F-A92F-A230-5FDB-715E3A94177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10391" r="472" b="10755"/>
          <a:stretch/>
        </p:blipFill>
        <p:spPr>
          <a:xfrm>
            <a:off x="1517376" y="5143500"/>
            <a:ext cx="5778490" cy="2577338"/>
          </a:xfrm>
          <a:prstGeom prst="rect">
            <a:avLst/>
          </a:prstGeom>
        </p:spPr>
      </p:pic>
      <p:sp>
        <p:nvSpPr>
          <p:cNvPr id="5" name="TextBox 4">
            <a:extLst>
              <a:ext uri="{FF2B5EF4-FFF2-40B4-BE49-F238E27FC236}">
                <a16:creationId xmlns:a16="http://schemas.microsoft.com/office/drawing/2014/main" id="{029AB25C-977F-EF81-FC20-2B17CD3FAB9A}"/>
              </a:ext>
            </a:extLst>
          </p:cNvPr>
          <p:cNvSpPr txBox="1"/>
          <p:nvPr/>
        </p:nvSpPr>
        <p:spPr>
          <a:xfrm>
            <a:off x="2765108" y="8499159"/>
            <a:ext cx="3283026" cy="400110"/>
          </a:xfrm>
          <a:prstGeom prst="rect">
            <a:avLst/>
          </a:prstGeom>
          <a:noFill/>
          <a:ln w="635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en-US" sz="2000" b="1">
                <a:solidFill>
                  <a:schemeClr val="bg1"/>
                </a:solidFill>
                <a:latin typeface="Arial" panose="020B0604020202020204" pitchFamily="34" charset="0"/>
                <a:cs typeface="Arial" panose="020B0604020202020204" pitchFamily="34" charset="0"/>
              </a:rPr>
              <a:t>Demonstration video</a:t>
            </a:r>
          </a:p>
        </p:txBody>
      </p:sp>
    </p:spTree>
    <p:extLst>
      <p:ext uri="{BB962C8B-B14F-4D97-AF65-F5344CB8AC3E}">
        <p14:creationId xmlns:p14="http://schemas.microsoft.com/office/powerpoint/2010/main" val="40255740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1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mute="1">
                <p:cTn id="12" repeatCount="indefinite" fill="hold" display="0">
                  <p:stCondLst>
                    <p:cond delay="indefinite"/>
                  </p:stCondLst>
                </p:cTn>
                <p:tgtEl>
                  <p:spTgt spid="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1DBBC4B-ECA2-BCD0-8E4D-5806CE4E6AB2}"/>
              </a:ext>
            </a:extLst>
          </p:cNvPr>
          <p:cNvSpPr/>
          <p:nvPr/>
        </p:nvSpPr>
        <p:spPr>
          <a:xfrm>
            <a:off x="0" y="9666000"/>
            <a:ext cx="1533600" cy="621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6000" err="1">
              <a:solidFill>
                <a:schemeClr val="tx1"/>
              </a:solidFill>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225852E7-6E64-E25A-928F-8D50488A8982}"/>
              </a:ext>
            </a:extLst>
          </p:cNvPr>
          <p:cNvSpPr>
            <a:spLocks noGrp="1"/>
          </p:cNvSpPr>
          <p:nvPr>
            <p:ph type="title"/>
          </p:nvPr>
        </p:nvSpPr>
        <p:spPr/>
        <p:txBody>
          <a:bodyPr/>
          <a:lstStyle/>
          <a:p>
            <a:r>
              <a:rPr lang="en-US" err="1">
                <a:latin typeface="Arial" panose="020B0604020202020204" pitchFamily="34" charset="0"/>
                <a:cs typeface="Arial" panose="020B0604020202020204" pitchFamily="34" charset="0"/>
              </a:rPr>
              <a:t>cuDF.Pandas</a:t>
            </a:r>
            <a:r>
              <a:rPr lang="en-US">
                <a:latin typeface="Arial" panose="020B0604020202020204" pitchFamily="34" charset="0"/>
                <a:cs typeface="Arial" panose="020B0604020202020204" pitchFamily="34" charset="0"/>
              </a:rPr>
              <a:t> can profile your code to optimize how it runs on both CPU and GPU</a:t>
            </a:r>
          </a:p>
        </p:txBody>
      </p:sp>
      <p:sp>
        <p:nvSpPr>
          <p:cNvPr id="3" name="Text Placeholder 2">
            <a:extLst>
              <a:ext uri="{FF2B5EF4-FFF2-40B4-BE49-F238E27FC236}">
                <a16:creationId xmlns:a16="http://schemas.microsoft.com/office/drawing/2014/main" id="{684D7553-5D2D-65B9-48B1-7F1CBC4A8273}"/>
              </a:ext>
            </a:extLst>
          </p:cNvPr>
          <p:cNvSpPr>
            <a:spLocks noGrp="1"/>
          </p:cNvSpPr>
          <p:nvPr>
            <p:ph idx="1"/>
          </p:nvPr>
        </p:nvSpPr>
        <p:spPr/>
        <p:txBody>
          <a:bodyPr/>
          <a:lstStyle/>
          <a:p>
            <a:pPr>
              <a:buClrTx/>
            </a:pPr>
            <a:r>
              <a:rPr lang="en-US">
                <a:latin typeface="Arial" panose="020B0604020202020204" pitchFamily="34" charset="0"/>
                <a:cs typeface="Arial" panose="020B0604020202020204" pitchFamily="34" charset="0"/>
              </a:rPr>
              <a:t>Use the </a:t>
            </a:r>
            <a:r>
              <a:rPr lang="en-US">
                <a:latin typeface="Arial" panose="020B0604020202020204" pitchFamily="34" charset="0"/>
                <a:ea typeface="Roboto Mono" pitchFamily="2" charset="0"/>
                <a:cs typeface="Arial" panose="020B0604020202020204" pitchFamily="34" charset="0"/>
              </a:rPr>
              <a:t>%%</a:t>
            </a:r>
            <a:r>
              <a:rPr lang="en-US" err="1">
                <a:latin typeface="Arial" panose="020B0604020202020204" pitchFamily="34" charset="0"/>
                <a:ea typeface="Roboto Mono" pitchFamily="2" charset="0"/>
                <a:cs typeface="Arial" panose="020B0604020202020204" pitchFamily="34" charset="0"/>
              </a:rPr>
              <a:t>cudf.pandas.profile</a:t>
            </a:r>
            <a:r>
              <a:rPr lang="en-US">
                <a:latin typeface="Arial" panose="020B0604020202020204" pitchFamily="34" charset="0"/>
                <a:cs typeface="Arial" panose="020B0604020202020204" pitchFamily="34" charset="0"/>
              </a:rPr>
              <a:t> cell magic in </a:t>
            </a:r>
            <a:r>
              <a:rPr lang="en-US" err="1">
                <a:latin typeface="Arial" panose="020B0604020202020204" pitchFamily="34" charset="0"/>
                <a:cs typeface="Arial" panose="020B0604020202020204" pitchFamily="34" charset="0"/>
              </a:rPr>
              <a:t>Jupyter</a:t>
            </a:r>
            <a:r>
              <a:rPr lang="en-US">
                <a:latin typeface="Arial" panose="020B0604020202020204" pitchFamily="34" charset="0"/>
                <a:cs typeface="Arial" panose="020B0604020202020204" pitchFamily="34" charset="0"/>
              </a:rPr>
              <a:t>, or import it directly:</a:t>
            </a:r>
          </a:p>
          <a:p>
            <a:pPr>
              <a:buClrTx/>
            </a:pPr>
            <a:endParaRPr lang="en-US">
              <a:latin typeface="Arial" panose="020B0604020202020204" pitchFamily="34" charset="0"/>
              <a:cs typeface="Arial" panose="020B0604020202020204" pitchFamily="34" charset="0"/>
            </a:endParaRPr>
          </a:p>
          <a:p>
            <a:pPr>
              <a:buClrTx/>
            </a:pPr>
            <a:endParaRPr lang="en-US">
              <a:latin typeface="Arial" panose="020B0604020202020204" pitchFamily="34" charset="0"/>
              <a:cs typeface="Arial" panose="020B0604020202020204" pitchFamily="34" charset="0"/>
            </a:endParaRPr>
          </a:p>
          <a:p>
            <a:pPr>
              <a:buClrTx/>
            </a:pPr>
            <a:endParaRPr lang="en-US">
              <a:latin typeface="Arial" panose="020B0604020202020204" pitchFamily="34" charset="0"/>
              <a:cs typeface="Arial" panose="020B0604020202020204" pitchFamily="34" charset="0"/>
            </a:endParaRPr>
          </a:p>
          <a:p>
            <a:pPr>
              <a:buClrTx/>
            </a:pPr>
            <a:endParaRPr lang="en-US">
              <a:latin typeface="Arial" panose="020B0604020202020204" pitchFamily="34" charset="0"/>
              <a:cs typeface="Arial" panose="020B0604020202020204" pitchFamily="34" charset="0"/>
            </a:endParaRPr>
          </a:p>
          <a:p>
            <a:pPr>
              <a:buClrTx/>
            </a:pPr>
            <a:endParaRPr lang="en-US">
              <a:latin typeface="Arial" panose="020B0604020202020204" pitchFamily="34" charset="0"/>
              <a:cs typeface="Arial" panose="020B0604020202020204" pitchFamily="34" charset="0"/>
            </a:endParaRPr>
          </a:p>
          <a:p>
            <a:pPr>
              <a:buClrTx/>
            </a:pPr>
            <a:endParaRPr lang="en-US">
              <a:latin typeface="Arial" panose="020B0604020202020204" pitchFamily="34" charset="0"/>
              <a:cs typeface="Arial" panose="020B0604020202020204" pitchFamily="34" charset="0"/>
            </a:endParaRPr>
          </a:p>
          <a:p>
            <a:pPr>
              <a:buClrTx/>
            </a:pPr>
            <a:r>
              <a:rPr lang="en-US">
                <a:latin typeface="Arial" panose="020B0604020202020204" pitchFamily="34" charset="0"/>
                <a:cs typeface="Arial" panose="020B0604020202020204" pitchFamily="34" charset="0"/>
              </a:rPr>
              <a:t>Shows which functions ran on the CPU and which ran on the GPU</a:t>
            </a:r>
          </a:p>
        </p:txBody>
      </p:sp>
      <p:sp>
        <p:nvSpPr>
          <p:cNvPr id="7" name="Picture Placeholder 6">
            <a:extLst>
              <a:ext uri="{FF2B5EF4-FFF2-40B4-BE49-F238E27FC236}">
                <a16:creationId xmlns:a16="http://schemas.microsoft.com/office/drawing/2014/main" id="{6D02A618-32FE-CF11-B1DB-A01C797E0327}"/>
              </a:ext>
            </a:extLst>
          </p:cNvPr>
          <p:cNvSpPr>
            <a:spLocks noGrp="1"/>
          </p:cNvSpPr>
          <p:nvPr>
            <p:ph type="pic" sz="quarter" idx="12"/>
          </p:nvPr>
        </p:nvSpPr>
        <p:spPr/>
        <p:txBody>
          <a:bodyPr/>
          <a:lstStyle/>
          <a:p>
            <a:endParaRPr lang="en-US">
              <a:latin typeface="Arial" panose="020B0604020202020204" pitchFamily="34" charset="0"/>
            </a:endParaRPr>
          </a:p>
        </p:txBody>
      </p:sp>
      <p:pic>
        <p:nvPicPr>
          <p:cNvPr id="10" name="Picture 9">
            <a:extLst>
              <a:ext uri="{FF2B5EF4-FFF2-40B4-BE49-F238E27FC236}">
                <a16:creationId xmlns:a16="http://schemas.microsoft.com/office/drawing/2014/main" id="{CC17A87C-7115-21E0-108A-5842E9A340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744" y="9779682"/>
            <a:ext cx="8906256" cy="454590"/>
          </a:xfrm>
          <a:prstGeom prst="rect">
            <a:avLst/>
          </a:prstGeom>
        </p:spPr>
      </p:pic>
      <p:sp>
        <p:nvSpPr>
          <p:cNvPr id="9" name="Rectangle 8">
            <a:extLst>
              <a:ext uri="{FF2B5EF4-FFF2-40B4-BE49-F238E27FC236}">
                <a16:creationId xmlns:a16="http://schemas.microsoft.com/office/drawing/2014/main" id="{EAFD575F-1CCE-9F29-178F-27EDBBFDDFB1}"/>
              </a:ext>
            </a:extLst>
          </p:cNvPr>
          <p:cNvSpPr/>
          <p:nvPr/>
        </p:nvSpPr>
        <p:spPr>
          <a:xfrm>
            <a:off x="1673162" y="4440812"/>
            <a:ext cx="6035420" cy="2326799"/>
          </a:xfrm>
          <a:prstGeom prst="rect">
            <a:avLst/>
          </a:prstGeom>
          <a:solidFill>
            <a:schemeClr val="tx2">
              <a:lumMod val="20000"/>
              <a:lumOff val="80000"/>
            </a:schemeClr>
          </a:solidFill>
          <a:ln>
            <a:noFill/>
          </a:ln>
          <a:scene3d>
            <a:camera prst="orthographicFront"/>
            <a:lightRig rig="soft" dir="t">
              <a:rot lat="0" lon="0" rev="20400000"/>
            </a:lightRig>
          </a:scene3d>
          <a:sp3d prstMaterial="plastic">
            <a:bevelT w="0" h="0"/>
          </a:sp3d>
        </p:spPr>
        <p:style>
          <a:lnRef idx="2">
            <a:schemeClr val="accent1">
              <a:shade val="50000"/>
            </a:schemeClr>
          </a:lnRef>
          <a:fillRef idx="1">
            <a:schemeClr val="accent1"/>
          </a:fillRef>
          <a:effectRef idx="0">
            <a:schemeClr val="accent1"/>
          </a:effectRef>
          <a:fontRef idx="minor">
            <a:schemeClr val="lt1"/>
          </a:fontRef>
        </p:style>
        <p:txBody>
          <a:bodyPr lIns="228600" tIns="45720" rIns="22860" bIns="45720" rtlCol="0" anchor="ctr"/>
          <a:lstStyle/>
          <a:p>
            <a:r>
              <a:rPr lang="en-US" sz="2201">
                <a:solidFill>
                  <a:srgbClr val="000000"/>
                </a:solidFill>
                <a:latin typeface="Arial" panose="020B0604020202020204" pitchFamily="34" charset="0"/>
                <a:ea typeface="Roboto Mono"/>
                <a:cs typeface="Arial" panose="020B0604020202020204" pitchFamily="34" charset="0"/>
              </a:rPr>
              <a:t>from cudf.pandas import Profiler</a:t>
            </a:r>
          </a:p>
          <a:p>
            <a:endParaRPr lang="en-US" sz="2201">
              <a:solidFill>
                <a:srgbClr val="000000"/>
              </a:solidFill>
              <a:latin typeface="Arial" panose="020B0604020202020204" pitchFamily="34" charset="0"/>
              <a:ea typeface="Roboto Mono"/>
              <a:cs typeface="Arial" panose="020B0604020202020204" pitchFamily="34" charset="0"/>
            </a:endParaRPr>
          </a:p>
          <a:p>
            <a:r>
              <a:rPr lang="en-US" sz="2201">
                <a:solidFill>
                  <a:srgbClr val="000000"/>
                </a:solidFill>
                <a:latin typeface="Arial" panose="020B0604020202020204" pitchFamily="34" charset="0"/>
                <a:ea typeface="Roboto Mono"/>
                <a:cs typeface="Arial" panose="020B0604020202020204" pitchFamily="34" charset="0"/>
              </a:rPr>
              <a:t>with Profiler() as p:</a:t>
            </a:r>
          </a:p>
          <a:p>
            <a:r>
              <a:rPr lang="en-US" sz="2201">
                <a:solidFill>
                  <a:srgbClr val="000000"/>
                </a:solidFill>
                <a:latin typeface="Arial" panose="020B0604020202020204" pitchFamily="34" charset="0"/>
                <a:ea typeface="Roboto Mono"/>
                <a:cs typeface="Arial" panose="020B0604020202020204" pitchFamily="34" charset="0"/>
              </a:rPr>
              <a:t>    # code goes here</a:t>
            </a:r>
          </a:p>
          <a:p>
            <a:endParaRPr lang="en-US" sz="2201">
              <a:solidFill>
                <a:srgbClr val="000000"/>
              </a:solidFill>
              <a:latin typeface="Arial" panose="020B0604020202020204" pitchFamily="34" charset="0"/>
              <a:ea typeface="Roboto Mono"/>
              <a:cs typeface="Arial" panose="020B0604020202020204" pitchFamily="34" charset="0"/>
            </a:endParaRPr>
          </a:p>
          <a:p>
            <a:r>
              <a:rPr lang="en-US" sz="2201">
                <a:solidFill>
                  <a:srgbClr val="000000"/>
                </a:solidFill>
                <a:latin typeface="Arial" panose="020B0604020202020204" pitchFamily="34" charset="0"/>
                <a:ea typeface="Roboto Mono"/>
                <a:cs typeface="Arial" panose="020B0604020202020204" pitchFamily="34" charset="0"/>
              </a:rPr>
              <a:t>p.print_per_function_stats()</a:t>
            </a:r>
          </a:p>
        </p:txBody>
      </p:sp>
      <p:pic>
        <p:nvPicPr>
          <p:cNvPr id="15" name="Picture 14" descr="A screenshot of a computer&#10;&#10;Description automatically generated">
            <a:extLst>
              <a:ext uri="{FF2B5EF4-FFF2-40B4-BE49-F238E27FC236}">
                <a16:creationId xmlns:a16="http://schemas.microsoft.com/office/drawing/2014/main" id="{0DAE0357-E030-8CC8-E595-2D17593ABE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7163" y="5398907"/>
            <a:ext cx="8200838" cy="3767952"/>
          </a:xfrm>
          <a:prstGeom prst="rect">
            <a:avLst/>
          </a:prstGeom>
        </p:spPr>
      </p:pic>
      <p:pic>
        <p:nvPicPr>
          <p:cNvPr id="17" name="Picture 16" descr="A screenshot of a computer code&#10;&#10;Description automatically generated">
            <a:extLst>
              <a:ext uri="{FF2B5EF4-FFF2-40B4-BE49-F238E27FC236}">
                <a16:creationId xmlns:a16="http://schemas.microsoft.com/office/drawing/2014/main" id="{DFABABF0-96D2-CDBB-AB81-DF322B3B76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01382" y="1462179"/>
            <a:ext cx="7772400" cy="3598158"/>
          </a:xfrm>
          <a:prstGeom prst="rect">
            <a:avLst/>
          </a:prstGeom>
        </p:spPr>
      </p:pic>
    </p:spTree>
    <p:extLst>
      <p:ext uri="{BB962C8B-B14F-4D97-AF65-F5344CB8AC3E}">
        <p14:creationId xmlns:p14="http://schemas.microsoft.com/office/powerpoint/2010/main" val="30182383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852E7-6E64-E25A-928F-8D50488A8982}"/>
              </a:ext>
            </a:extLst>
          </p:cNvPr>
          <p:cNvSpPr>
            <a:spLocks noGrp="1"/>
          </p:cNvSpPr>
          <p:nvPr>
            <p:ph type="title"/>
          </p:nvPr>
        </p:nvSpPr>
        <p:spPr/>
        <p:txBody>
          <a:bodyPr/>
          <a:lstStyle/>
          <a:p>
            <a:r>
              <a:rPr lang="en-US" err="1">
                <a:latin typeface="Arial" panose="020B0604020202020204" pitchFamily="34" charset="0"/>
                <a:cs typeface="Arial" panose="020B0604020202020204" pitchFamily="34" charset="0"/>
              </a:rPr>
              <a:t>NetworkX</a:t>
            </a:r>
            <a:r>
              <a:rPr lang="en-US">
                <a:latin typeface="Arial" panose="020B0604020202020204" pitchFamily="34" charset="0"/>
                <a:cs typeface="Arial" panose="020B0604020202020204" pitchFamily="34" charset="0"/>
              </a:rPr>
              <a:t> accelerated by RAPIDS </a:t>
            </a:r>
            <a:r>
              <a:rPr lang="en-US" err="1">
                <a:latin typeface="Arial" panose="020B0604020202020204" pitchFamily="34" charset="0"/>
                <a:cs typeface="Arial" panose="020B0604020202020204" pitchFamily="34" charset="0"/>
              </a:rPr>
              <a:t>cuGraph</a:t>
            </a:r>
            <a:endParaRPr lang="en-US">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F2922E59-DCE9-425D-4B48-91F30B95F65C}"/>
              </a:ext>
            </a:extLst>
          </p:cNvPr>
          <p:cNvSpPr>
            <a:spLocks noGrp="1"/>
          </p:cNvSpPr>
          <p:nvPr>
            <p:ph idx="1"/>
          </p:nvPr>
        </p:nvSpPr>
        <p:spPr>
          <a:xfrm>
            <a:off x="930599" y="2018547"/>
            <a:ext cx="8507639" cy="2413482"/>
          </a:xfrm>
        </p:spPr>
        <p:txBody>
          <a:bodyPr vert="horz" wrap="square" lIns="45720" tIns="22860" rIns="45720" bIns="22860" numCol="1" anchor="t" anchorCtr="0" compatLnSpc="1">
            <a:prstTxWarp prst="textNoShape">
              <a:avLst/>
            </a:prstTxWarp>
          </a:bodyPr>
          <a:lstStyle/>
          <a:p>
            <a:pPr>
              <a:buClrTx/>
            </a:pPr>
            <a:r>
              <a:rPr lang="en-US">
                <a:latin typeface="Arial" panose="020B0604020202020204" pitchFamily="34" charset="0"/>
                <a:cs typeface="Arial" panose="020B0604020202020204" pitchFamily="34" charset="0"/>
              </a:rPr>
              <a:t>Zero-code-change GPU-acceleration for </a:t>
            </a:r>
            <a:r>
              <a:rPr lang="en-US" err="1">
                <a:latin typeface="Arial" panose="020B0604020202020204" pitchFamily="34" charset="0"/>
                <a:cs typeface="Arial" panose="020B0604020202020204" pitchFamily="34" charset="0"/>
              </a:rPr>
              <a:t>NetworkX</a:t>
            </a:r>
            <a:r>
              <a:rPr lang="en-US">
                <a:latin typeface="Arial" panose="020B0604020202020204" pitchFamily="34" charset="0"/>
                <a:cs typeface="Arial" panose="020B0604020202020204" pitchFamily="34" charset="0"/>
              </a:rPr>
              <a:t> code</a:t>
            </a:r>
          </a:p>
          <a:p>
            <a:pPr>
              <a:buClrTx/>
            </a:pPr>
            <a:r>
              <a:rPr lang="en-US">
                <a:latin typeface="Arial" panose="020B0604020202020204" pitchFamily="34" charset="0"/>
                <a:cs typeface="Arial" panose="020B0604020202020204" pitchFamily="34" charset="0"/>
              </a:rPr>
              <a:t>Accelerates up to 600x depending on algorithm and graph size</a:t>
            </a:r>
          </a:p>
          <a:p>
            <a:pPr>
              <a:buClrTx/>
            </a:pPr>
            <a:r>
              <a:rPr lang="en-US">
                <a:latin typeface="Arial" panose="020B0604020202020204" pitchFamily="34" charset="0"/>
                <a:cs typeface="Arial" panose="020B0604020202020204" pitchFamily="34" charset="0"/>
              </a:rPr>
              <a:t>Support for 60 popular graph algorithms and growing</a:t>
            </a:r>
          </a:p>
          <a:p>
            <a:pPr>
              <a:buClrTx/>
            </a:pPr>
            <a:r>
              <a:rPr lang="en-US">
                <a:latin typeface="Arial" panose="020B0604020202020204" pitchFamily="34" charset="0"/>
                <a:cs typeface="Arial" panose="020B0604020202020204" pitchFamily="34" charset="0"/>
              </a:rPr>
              <a:t>Fallback to CPU for any unsupported algorithms</a:t>
            </a:r>
          </a:p>
        </p:txBody>
      </p:sp>
      <p:pic>
        <p:nvPicPr>
          <p:cNvPr id="13" name="Google Shape;62;p13">
            <a:extLst>
              <a:ext uri="{FF2B5EF4-FFF2-40B4-BE49-F238E27FC236}">
                <a16:creationId xmlns:a16="http://schemas.microsoft.com/office/drawing/2014/main" id="{23517601-C9A8-5591-D1F7-23D50E0549AE}"/>
              </a:ext>
            </a:extLst>
          </p:cNvPr>
          <p:cNvPicPr>
            <a:picLocks noChangeAspect="1"/>
          </p:cNvPicPr>
          <p:nvPr/>
        </p:nvPicPr>
        <p:blipFill>
          <a:blip r:embed="rId3">
            <a:alphaModFix/>
          </a:blip>
          <a:stretch>
            <a:fillRect/>
          </a:stretch>
        </p:blipFill>
        <p:spPr>
          <a:xfrm>
            <a:off x="930599" y="4601636"/>
            <a:ext cx="7952942" cy="4846320"/>
          </a:xfrm>
          <a:prstGeom prst="rect">
            <a:avLst/>
          </a:prstGeom>
          <a:noFill/>
          <a:ln>
            <a:noFill/>
          </a:ln>
        </p:spPr>
      </p:pic>
      <p:grpSp>
        <p:nvGrpSpPr>
          <p:cNvPr id="10" name="Group 9">
            <a:extLst>
              <a:ext uri="{FF2B5EF4-FFF2-40B4-BE49-F238E27FC236}">
                <a16:creationId xmlns:a16="http://schemas.microsoft.com/office/drawing/2014/main" id="{CB34A501-6D10-7F56-A783-C2B9BB793C6E}"/>
              </a:ext>
            </a:extLst>
          </p:cNvPr>
          <p:cNvGrpSpPr/>
          <p:nvPr/>
        </p:nvGrpSpPr>
        <p:grpSpPr>
          <a:xfrm>
            <a:off x="9765993" y="2519849"/>
            <a:ext cx="8186916" cy="5712963"/>
            <a:chOff x="19982252" y="8879092"/>
            <a:chExt cx="14395167" cy="10045182"/>
          </a:xfrm>
        </p:grpSpPr>
        <p:pic>
          <p:nvPicPr>
            <p:cNvPr id="12" name="Picture 11" descr="A computer screen with text&#10;&#10;Description automatically generated">
              <a:extLst>
                <a:ext uri="{FF2B5EF4-FFF2-40B4-BE49-F238E27FC236}">
                  <a16:creationId xmlns:a16="http://schemas.microsoft.com/office/drawing/2014/main" id="{E27E17F2-0897-3ED2-01C2-2C0C9E11FA7A}"/>
                </a:ext>
              </a:extLst>
            </p:cNvPr>
            <p:cNvPicPr>
              <a:picLocks noChangeAspect="1"/>
            </p:cNvPicPr>
            <p:nvPr/>
          </p:nvPicPr>
          <p:blipFill rotWithShape="1">
            <a:blip r:embed="rId4">
              <a:extLst>
                <a:ext uri="{28A0092B-C50C-407E-A947-70E740481C1C}">
                  <a14:useLocalDpi xmlns:a14="http://schemas.microsoft.com/office/drawing/2010/main" val="0"/>
                </a:ext>
              </a:extLst>
            </a:blip>
            <a:srcRect l="-1" r="25445"/>
            <a:stretch/>
          </p:blipFill>
          <p:spPr>
            <a:xfrm>
              <a:off x="19982252" y="8879092"/>
              <a:ext cx="14395167" cy="4826964"/>
            </a:xfrm>
            <a:prstGeom prst="rect">
              <a:avLst/>
            </a:prstGeom>
          </p:spPr>
        </p:pic>
        <p:pic>
          <p:nvPicPr>
            <p:cNvPr id="8" name="Picture 7" descr="A screen shot of a computer code&#10;&#10;Description automatically generated">
              <a:extLst>
                <a:ext uri="{FF2B5EF4-FFF2-40B4-BE49-F238E27FC236}">
                  <a16:creationId xmlns:a16="http://schemas.microsoft.com/office/drawing/2014/main" id="{A35CC4A3-04A4-70EC-8A3B-7B0E02F30AB8}"/>
                </a:ext>
              </a:extLst>
            </p:cNvPr>
            <p:cNvPicPr>
              <a:picLocks noChangeAspect="1"/>
            </p:cNvPicPr>
            <p:nvPr/>
          </p:nvPicPr>
          <p:blipFill rotWithShape="1">
            <a:blip r:embed="rId5">
              <a:extLst>
                <a:ext uri="{28A0092B-C50C-407E-A947-70E740481C1C}">
                  <a14:useLocalDpi xmlns:a14="http://schemas.microsoft.com/office/drawing/2010/main" val="0"/>
                </a:ext>
              </a:extLst>
            </a:blip>
            <a:srcRect r="31796"/>
            <a:stretch/>
          </p:blipFill>
          <p:spPr>
            <a:xfrm>
              <a:off x="19982252" y="14097310"/>
              <a:ext cx="14395167" cy="4826964"/>
            </a:xfrm>
            <a:prstGeom prst="rect">
              <a:avLst/>
            </a:prstGeom>
          </p:spPr>
        </p:pic>
      </p:grpSp>
      <p:sp>
        <p:nvSpPr>
          <p:cNvPr id="7" name="Google Shape;61;p13">
            <a:extLst>
              <a:ext uri="{FF2B5EF4-FFF2-40B4-BE49-F238E27FC236}">
                <a16:creationId xmlns:a16="http://schemas.microsoft.com/office/drawing/2014/main" id="{5C04E7EA-3D70-FA94-4561-EE579D02FD56}"/>
              </a:ext>
            </a:extLst>
          </p:cNvPr>
          <p:cNvSpPr txBox="1"/>
          <p:nvPr/>
        </p:nvSpPr>
        <p:spPr>
          <a:xfrm>
            <a:off x="1257300" y="9447956"/>
            <a:ext cx="6450489" cy="553937"/>
          </a:xfrm>
          <a:prstGeom prst="rect">
            <a:avLst/>
          </a:prstGeom>
          <a:noFill/>
          <a:ln>
            <a:noFill/>
          </a:ln>
        </p:spPr>
        <p:txBody>
          <a:bodyPr spcFirstLastPara="1" wrap="square" lIns="182850" tIns="182850" rIns="182850" bIns="182850" anchor="t" anchorCtr="0">
            <a:spAutoFit/>
          </a:bodyPr>
          <a:lstStyle/>
          <a:p>
            <a:pPr algn="ctr" defTabSz="1828617">
              <a:buClr>
                <a:srgbClr val="000000"/>
              </a:buClr>
            </a:pPr>
            <a:r>
              <a:rPr lang="en" sz="1200" kern="0" err="1">
                <a:solidFill>
                  <a:srgbClr val="000000"/>
                </a:solidFill>
                <a:latin typeface="Arial" panose="020B0604020202020204" pitchFamily="34" charset="0"/>
                <a:ea typeface="NVIDIA Sans"/>
                <a:cs typeface="Arial" panose="020B0604020202020204" pitchFamily="34" charset="0"/>
                <a:sym typeface="NVIDIA Sans"/>
              </a:rPr>
              <a:t>NetworkX</a:t>
            </a:r>
            <a:r>
              <a:rPr lang="en" sz="1200" kern="0">
                <a:solidFill>
                  <a:srgbClr val="000000"/>
                </a:solidFill>
                <a:latin typeface="Arial" panose="020B0604020202020204" pitchFamily="34" charset="0"/>
                <a:ea typeface="NVIDIA Sans"/>
                <a:cs typeface="Arial" panose="020B0604020202020204" pitchFamily="34" charset="0"/>
                <a:sym typeface="NVIDIA Sans"/>
              </a:rPr>
              <a:t> 3.2, CPU: Intel(R) Xeon(R) Platinum 8480CL 2TB, GPU: NVIDIA H100 80GB</a:t>
            </a:r>
            <a:endParaRPr sz="1200" kern="0">
              <a:solidFill>
                <a:srgbClr val="000000"/>
              </a:solidFill>
              <a:latin typeface="Arial" panose="020B0604020202020204" pitchFamily="34" charset="0"/>
              <a:ea typeface="NVIDIA Sans"/>
              <a:cs typeface="Arial" panose="020B0604020202020204" pitchFamily="34" charset="0"/>
              <a:sym typeface="NVIDIA Sans"/>
            </a:endParaRPr>
          </a:p>
        </p:txBody>
      </p:sp>
      <p:pic>
        <p:nvPicPr>
          <p:cNvPr id="15" name="Picture 14">
            <a:extLst>
              <a:ext uri="{FF2B5EF4-FFF2-40B4-BE49-F238E27FC236}">
                <a16:creationId xmlns:a16="http://schemas.microsoft.com/office/drawing/2014/main" id="{940E2384-B69F-D324-697E-60A0E8C3FD4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7744" y="9779682"/>
            <a:ext cx="8906256" cy="454590"/>
          </a:xfrm>
          <a:prstGeom prst="rect">
            <a:avLst/>
          </a:prstGeom>
        </p:spPr>
      </p:pic>
    </p:spTree>
    <p:extLst>
      <p:ext uri="{BB962C8B-B14F-4D97-AF65-F5344CB8AC3E}">
        <p14:creationId xmlns:p14="http://schemas.microsoft.com/office/powerpoint/2010/main" val="16418890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F39E623-7E8F-487F-86AA-742B27905FB5}"/>
              </a:ext>
            </a:extLst>
          </p:cNvPr>
          <p:cNvPicPr>
            <a:picLocks noChangeAspect="1"/>
          </p:cNvPicPr>
          <p:nvPr/>
        </p:nvPicPr>
        <p:blipFill>
          <a:blip r:embed="rId2"/>
          <a:stretch>
            <a:fillRect/>
          </a:stretch>
        </p:blipFill>
        <p:spPr>
          <a:xfrm>
            <a:off x="7548880" y="3505059"/>
            <a:ext cx="3190241" cy="1104314"/>
          </a:xfrm>
          <a:prstGeom prst="rect">
            <a:avLst/>
          </a:prstGeom>
        </p:spPr>
      </p:pic>
      <p:sp>
        <p:nvSpPr>
          <p:cNvPr id="10" name="Subtitle 11">
            <a:extLst>
              <a:ext uri="{FF2B5EF4-FFF2-40B4-BE49-F238E27FC236}">
                <a16:creationId xmlns:a16="http://schemas.microsoft.com/office/drawing/2014/main" id="{7A19A67C-0C19-4076-8945-3A7EB019B8F8}"/>
              </a:ext>
            </a:extLst>
          </p:cNvPr>
          <p:cNvSpPr txBox="1">
            <a:spLocks noGrp="1"/>
          </p:cNvSpPr>
          <p:nvPr>
            <p:ph idx="1"/>
          </p:nvPr>
        </p:nvSpPr>
        <p:spPr bwMode="auto">
          <a:xfrm>
            <a:off x="853440" y="4980568"/>
            <a:ext cx="16581120" cy="561179"/>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marL="0" indent="0" algn="ctr" defTabSz="346459" rtl="0" fontAlgn="base">
              <a:lnSpc>
                <a:spcPct val="90000"/>
              </a:lnSpc>
              <a:spcBef>
                <a:spcPts val="0"/>
              </a:spcBef>
              <a:spcAft>
                <a:spcPts val="0"/>
              </a:spcAft>
              <a:buClr>
                <a:srgbClr val="6F6F6F"/>
              </a:buClr>
              <a:buSzPct val="100000"/>
              <a:buFontTx/>
              <a:buNone/>
              <a:defRPr sz="1400" b="0" baseline="0">
                <a:solidFill>
                  <a:schemeClr val="tx1"/>
                </a:solidFill>
                <a:effectLst/>
                <a:latin typeface="Arial" panose="020B0604020202020204" pitchFamily="34" charset="0"/>
                <a:ea typeface="+mn-ea"/>
                <a:cs typeface="Arial" panose="020B0604020202020204" pitchFamily="34" charset="0"/>
              </a:defRPr>
            </a:lvl1pPr>
            <a:lvl2pPr marL="630238" indent="-228600" algn="l" defTabSz="346459" rtl="0" fontAlgn="base">
              <a:lnSpc>
                <a:spcPct val="90000"/>
              </a:lnSpc>
              <a:spcBef>
                <a:spcPts val="225"/>
              </a:spcBef>
              <a:spcAft>
                <a:spcPts val="225"/>
              </a:spcAft>
              <a:buClr>
                <a:schemeClr val="bg2"/>
              </a:buClr>
              <a:buSzPct val="100000"/>
              <a:buFont typeface="Arial" panose="020B0604020202020204" pitchFamily="34" charset="0"/>
              <a:buChar char="–"/>
              <a:defRPr sz="1400" b="0">
                <a:solidFill>
                  <a:schemeClr val="bg2"/>
                </a:solidFill>
                <a:latin typeface="Arial" panose="020B0604020202020204" pitchFamily="34" charset="0"/>
                <a:cs typeface="Arial" panose="020B0604020202020204" pitchFamily="34" charset="0"/>
              </a:defRPr>
            </a:lvl2pPr>
            <a:lvl3pPr marL="804863" indent="-203200" algn="l" defTabSz="346459" rtl="0" fontAlgn="base">
              <a:lnSpc>
                <a:spcPct val="90000"/>
              </a:lnSpc>
              <a:spcBef>
                <a:spcPts val="225"/>
              </a:spcBef>
              <a:spcAft>
                <a:spcPts val="225"/>
              </a:spcAft>
              <a:buClr>
                <a:schemeClr val="bg2"/>
              </a:buClr>
              <a:buSzPct val="100000"/>
              <a:buFont typeface="Arial" panose="020B0604020202020204" pitchFamily="34" charset="0"/>
              <a:buChar char="–"/>
              <a:defRPr sz="1400" b="0">
                <a:solidFill>
                  <a:schemeClr val="bg2"/>
                </a:solidFill>
                <a:latin typeface="Arial" panose="020B0604020202020204" pitchFamily="34" charset="0"/>
                <a:cs typeface="Arial" panose="020B0604020202020204" pitchFamily="34" charset="0"/>
              </a:defRPr>
            </a:lvl3pPr>
            <a:lvl4pPr marL="1331066" indent="-171443" algn="l" rtl="0" fontAlgn="base">
              <a:spcBef>
                <a:spcPct val="20000"/>
              </a:spcBef>
              <a:spcAft>
                <a:spcPct val="0"/>
              </a:spcAft>
              <a:buChar char="–"/>
              <a:defRPr sz="1500">
                <a:solidFill>
                  <a:schemeClr val="bg1"/>
                </a:solidFill>
                <a:latin typeface="+mn-lt"/>
              </a:defRPr>
            </a:lvl4pPr>
            <a:lvl5pPr marL="1588230" indent="-171443" algn="l" rtl="0" fontAlgn="base">
              <a:spcBef>
                <a:spcPct val="20000"/>
              </a:spcBef>
              <a:spcAft>
                <a:spcPct val="0"/>
              </a:spcAft>
              <a:buChar char="»"/>
              <a:defRPr sz="1500">
                <a:solidFill>
                  <a:schemeClr val="bg1"/>
                </a:solidFill>
                <a:latin typeface="+mn-lt"/>
              </a:defRPr>
            </a:lvl5pPr>
            <a:lvl6pPr marL="1931117" indent="-171443" algn="l" rtl="0" eaLnBrk="1" fontAlgn="base" hangingPunct="1">
              <a:spcBef>
                <a:spcPct val="20000"/>
              </a:spcBef>
              <a:spcAft>
                <a:spcPct val="0"/>
              </a:spcAft>
              <a:buChar char="»"/>
              <a:defRPr sz="1500">
                <a:solidFill>
                  <a:schemeClr val="bg1"/>
                </a:solidFill>
                <a:latin typeface="+mn-lt"/>
              </a:defRPr>
            </a:lvl6pPr>
            <a:lvl7pPr marL="2274003" indent="-171443" algn="l" rtl="0" eaLnBrk="1" fontAlgn="base" hangingPunct="1">
              <a:spcBef>
                <a:spcPct val="20000"/>
              </a:spcBef>
              <a:spcAft>
                <a:spcPct val="0"/>
              </a:spcAft>
              <a:buChar char="»"/>
              <a:defRPr sz="1500">
                <a:solidFill>
                  <a:schemeClr val="bg1"/>
                </a:solidFill>
                <a:latin typeface="+mn-lt"/>
              </a:defRPr>
            </a:lvl7pPr>
            <a:lvl8pPr marL="2616890" indent="-171443" algn="l" rtl="0" eaLnBrk="1" fontAlgn="base" hangingPunct="1">
              <a:spcBef>
                <a:spcPct val="20000"/>
              </a:spcBef>
              <a:spcAft>
                <a:spcPct val="0"/>
              </a:spcAft>
              <a:buChar char="»"/>
              <a:defRPr sz="1500">
                <a:solidFill>
                  <a:schemeClr val="bg1"/>
                </a:solidFill>
                <a:latin typeface="+mn-lt"/>
              </a:defRPr>
            </a:lvl8pPr>
            <a:lvl9pPr marL="2959775" indent="-171443" algn="l" rtl="0" eaLnBrk="1" fontAlgn="base" hangingPunct="1">
              <a:spcBef>
                <a:spcPct val="20000"/>
              </a:spcBef>
              <a:spcAft>
                <a:spcPct val="0"/>
              </a:spcAft>
              <a:buChar char="»"/>
              <a:defRPr sz="1500">
                <a:solidFill>
                  <a:schemeClr val="bg1"/>
                </a:solidFill>
                <a:latin typeface="+mn-lt"/>
              </a:defRPr>
            </a:lvl9pPr>
          </a:lstStyle>
          <a:p>
            <a:pPr marL="0" marR="0" lvl="0" indent="0" algn="ctr" defTabSz="346459" rtl="0" eaLnBrk="1" fontAlgn="base" latinLnBrk="0" hangingPunct="1">
              <a:lnSpc>
                <a:spcPct val="90000"/>
              </a:lnSpc>
              <a:spcBef>
                <a:spcPts val="90"/>
              </a:spcBef>
              <a:spcAft>
                <a:spcPts val="90"/>
              </a:spcAft>
              <a:buClr>
                <a:srgbClr val="6F6F6F"/>
              </a:buClr>
              <a:buSzPct val="100000"/>
              <a:buFontTx/>
              <a:buNone/>
              <a:tabLst/>
              <a:defRPr/>
            </a:pPr>
            <a:r>
              <a:rPr kumimoji="0" lang="en-US" sz="1600" b="0" i="0" u="none" strike="noStrike" kern="0" cap="none" spc="0" normalizeH="0" baseline="0" noProof="0">
                <a:ln>
                  <a:noFill/>
                </a:ln>
                <a:solidFill>
                  <a:schemeClr val="bg1"/>
                </a:solidFill>
                <a:effectLst/>
                <a:uLnTx/>
                <a:uFillTx/>
              </a:rPr>
              <a:t>The Accelerated Data Science Teaching Kit is licensed by NVIDIA, Georgia Institute of Technology, and Prairie View </a:t>
            </a:r>
            <a:r>
              <a:rPr kumimoji="0" lang="en-US" sz="1600" b="0" i="0" u="none" strike="noStrike" kern="0" cap="none" spc="0" normalizeH="0" baseline="0" noProof="0" err="1">
                <a:ln>
                  <a:noFill/>
                </a:ln>
                <a:solidFill>
                  <a:schemeClr val="bg1"/>
                </a:solidFill>
                <a:effectLst/>
                <a:uLnTx/>
                <a:uFillTx/>
              </a:rPr>
              <a:t>A&amp;M</a:t>
            </a:r>
            <a:r>
              <a:rPr kumimoji="0" lang="en-US" sz="1600" b="0" i="0" u="none" strike="noStrike" kern="0" cap="none" spc="0" normalizeH="0" baseline="0" noProof="0">
                <a:ln>
                  <a:noFill/>
                </a:ln>
                <a:solidFill>
                  <a:schemeClr val="bg1"/>
                </a:solidFill>
                <a:effectLst/>
                <a:uLnTx/>
                <a:uFillTx/>
              </a:rPr>
              <a:t> University under the</a:t>
            </a:r>
          </a:p>
          <a:p>
            <a:pPr marL="0" marR="0" lvl="0" indent="0" algn="ctr" defTabSz="346459" rtl="0" eaLnBrk="1" fontAlgn="base" latinLnBrk="0" hangingPunct="1">
              <a:lnSpc>
                <a:spcPct val="90000"/>
              </a:lnSpc>
              <a:spcBef>
                <a:spcPts val="90"/>
              </a:spcBef>
              <a:spcAft>
                <a:spcPts val="90"/>
              </a:spcAft>
              <a:buClr>
                <a:srgbClr val="6F6F6F"/>
              </a:buClr>
              <a:buSzPct val="100000"/>
              <a:buFontTx/>
              <a:buNone/>
              <a:tabLst/>
              <a:defRPr/>
            </a:pPr>
            <a:r>
              <a:rPr lang="en-US" sz="1600" u="sng">
                <a:solidFill>
                  <a:srgbClr val="6F6F6F"/>
                </a:solidFill>
                <a:effectLst/>
                <a:ea typeface="Times New Roman" panose="02020603050405020304" pitchFamily="18" charset="0"/>
                <a:hlinkClick r:id="rId3">
                  <a:extLst>
                    <a:ext uri="{A12FA001-AC4F-418D-AE19-62706E023703}">
                      <ahyp:hlinkClr xmlns:ahyp="http://schemas.microsoft.com/office/drawing/2018/hyperlinkcolor" val="tx"/>
                    </a:ext>
                  </a:extLst>
                </a:hlinkClick>
              </a:rPr>
              <a:t>Creative Commons Attribution-</a:t>
            </a:r>
            <a:r>
              <a:rPr lang="en-US" sz="1600" u="sng" err="1">
                <a:solidFill>
                  <a:srgbClr val="6F6F6F"/>
                </a:solidFill>
                <a:effectLst/>
                <a:ea typeface="Times New Roman" panose="02020603050405020304" pitchFamily="18" charset="0"/>
                <a:hlinkClick r:id="rId3">
                  <a:extLst>
                    <a:ext uri="{A12FA001-AC4F-418D-AE19-62706E023703}">
                      <ahyp:hlinkClr xmlns:ahyp="http://schemas.microsoft.com/office/drawing/2018/hyperlinkcolor" val="tx"/>
                    </a:ext>
                  </a:extLst>
                </a:hlinkClick>
              </a:rPr>
              <a:t>NonCommercial</a:t>
            </a:r>
            <a:r>
              <a:rPr lang="en-US" sz="1600" u="sng">
                <a:solidFill>
                  <a:srgbClr val="6F6F6F"/>
                </a:solidFill>
                <a:effectLst/>
                <a:ea typeface="Times New Roman" panose="02020603050405020304" pitchFamily="18" charset="0"/>
                <a:hlinkClick r:id="rId3">
                  <a:extLst>
                    <a:ext uri="{A12FA001-AC4F-418D-AE19-62706E023703}">
                      <ahyp:hlinkClr xmlns:ahyp="http://schemas.microsoft.com/office/drawing/2018/hyperlinkcolor" val="tx"/>
                    </a:ext>
                  </a:extLst>
                </a:hlinkClick>
              </a:rPr>
              <a:t> 4.0 International License.</a:t>
            </a:r>
            <a:endParaRPr lang="en-US" sz="1600">
              <a:solidFill>
                <a:srgbClr val="6F6F6F"/>
              </a:solidFill>
              <a:ea typeface="Times New Roman" panose="02020603050405020304" pitchFamily="18" charset="0"/>
              <a:hlinkClick r:id="rId3">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2765269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22ABF-D1FE-6477-D23C-AD8E6BF56F26}"/>
              </a:ext>
            </a:extLst>
          </p:cNvPr>
          <p:cNvSpPr>
            <a:spLocks noGrp="1"/>
          </p:cNvSpPr>
          <p:nvPr>
            <p:ph type="title"/>
          </p:nvPr>
        </p:nvSpPr>
        <p:spPr>
          <a:xfrm>
            <a:off x="768361" y="337693"/>
            <a:ext cx="14410799" cy="671870"/>
          </a:xfrm>
        </p:spPr>
        <p:txBody>
          <a:bodyPr/>
          <a:lstStyle/>
          <a:p>
            <a:r>
              <a:rPr lang="en-US" err="1">
                <a:latin typeface="Arial" panose="020B0604020202020204" pitchFamily="34" charset="0"/>
                <a:cs typeface="Arial" panose="020B0604020202020204" pitchFamily="34" charset="0"/>
              </a:rPr>
              <a:t>NeworkX</a:t>
            </a:r>
            <a:r>
              <a:rPr lang="en-US">
                <a:latin typeface="Arial" panose="020B0604020202020204" pitchFamily="34" charset="0"/>
                <a:cs typeface="Arial" panose="020B0604020202020204" pitchFamily="34" charset="0"/>
              </a:rPr>
              <a:t> accelerated by RAPIDS </a:t>
            </a:r>
            <a:r>
              <a:rPr lang="en-US" err="1">
                <a:latin typeface="Arial" panose="020B0604020202020204" pitchFamily="34" charset="0"/>
                <a:cs typeface="Arial" panose="020B0604020202020204" pitchFamily="34" charset="0"/>
              </a:rPr>
              <a:t>cuGraph</a:t>
            </a:r>
            <a:endParaRPr lang="en-US">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DE2E4C3A-ECCC-CBCC-2C6B-57A1244BC4AB}"/>
              </a:ext>
            </a:extLst>
          </p:cNvPr>
          <p:cNvSpPr>
            <a:spLocks noGrp="1"/>
          </p:cNvSpPr>
          <p:nvPr>
            <p:ph type="body" sz="quarter" idx="10"/>
          </p:nvPr>
        </p:nvSpPr>
        <p:spPr>
          <a:xfrm>
            <a:off x="768361" y="947210"/>
            <a:ext cx="8804402" cy="511013"/>
          </a:xfrm>
        </p:spPr>
        <p:txBody>
          <a:bodyPr/>
          <a:lstStyle/>
          <a:p>
            <a:pPr algn="l"/>
            <a:r>
              <a:rPr lang="en-US">
                <a:solidFill>
                  <a:srgbClr val="8C8C8C"/>
                </a:solidFill>
                <a:latin typeface="Arial" panose="020B0604020202020204" pitchFamily="34" charset="0"/>
                <a:cs typeface="Arial" panose="020B0604020202020204" pitchFamily="34" charset="0"/>
              </a:rPr>
              <a:t>How it works</a:t>
            </a:r>
          </a:p>
        </p:txBody>
      </p:sp>
      <p:sp>
        <p:nvSpPr>
          <p:cNvPr id="4" name="Content Placeholder 3">
            <a:extLst>
              <a:ext uri="{FF2B5EF4-FFF2-40B4-BE49-F238E27FC236}">
                <a16:creationId xmlns:a16="http://schemas.microsoft.com/office/drawing/2014/main" id="{ABEC2847-20C5-1DA1-F988-BF301904CAC3}"/>
              </a:ext>
            </a:extLst>
          </p:cNvPr>
          <p:cNvSpPr>
            <a:spLocks noGrp="1"/>
          </p:cNvSpPr>
          <p:nvPr>
            <p:ph idx="1"/>
          </p:nvPr>
        </p:nvSpPr>
        <p:spPr>
          <a:xfrm>
            <a:off x="393767" y="2131154"/>
            <a:ext cx="8631270" cy="6825996"/>
          </a:xfrm>
        </p:spPr>
        <p:txBody>
          <a:bodyPr vert="horz" wrap="square" lIns="137160" tIns="68580" rIns="137160" bIns="68580" numCol="1" anchor="t" anchorCtr="0" compatLnSpc="1">
            <a:prstTxWarp prst="textNoShape">
              <a:avLst/>
            </a:prstTxWarp>
          </a:bodyPr>
          <a:lstStyle/>
          <a:p>
            <a:pPr marL="227648" indent="-227648">
              <a:buClrTx/>
            </a:pPr>
            <a:r>
              <a:rPr lang="en-US" sz="2175" err="1">
                <a:latin typeface="Arial" panose="020B0604020202020204" pitchFamily="34" charset="0"/>
                <a:cs typeface="Arial" panose="020B0604020202020204" pitchFamily="34" charset="0"/>
              </a:rPr>
              <a:t>nx-cugraph</a:t>
            </a:r>
            <a:r>
              <a:rPr lang="en-US" sz="2175">
                <a:latin typeface="Arial" panose="020B0604020202020204" pitchFamily="34" charset="0"/>
                <a:cs typeface="Arial" panose="020B0604020202020204" pitchFamily="34" charset="0"/>
              </a:rPr>
              <a:t> is a GPU </a:t>
            </a:r>
            <a:r>
              <a:rPr lang="en-US" sz="2175" b="1" i="1">
                <a:latin typeface="Arial" panose="020B0604020202020204" pitchFamily="34" charset="0"/>
                <a:cs typeface="Arial" panose="020B0604020202020204" pitchFamily="34" charset="0"/>
              </a:rPr>
              <a:t>backend</a:t>
            </a:r>
            <a:r>
              <a:rPr lang="en-US" sz="2175">
                <a:latin typeface="Arial" panose="020B0604020202020204" pitchFamily="34" charset="0"/>
                <a:cs typeface="Arial" panose="020B0604020202020204" pitchFamily="34" charset="0"/>
              </a:rPr>
              <a:t> for </a:t>
            </a:r>
            <a:r>
              <a:rPr lang="en-US" sz="2175" err="1">
                <a:latin typeface="Arial" panose="020B0604020202020204" pitchFamily="34" charset="0"/>
                <a:cs typeface="Arial" panose="020B0604020202020204" pitchFamily="34" charset="0"/>
              </a:rPr>
              <a:t>NetworkX</a:t>
            </a:r>
            <a:endParaRPr lang="en-US" sz="2175">
              <a:latin typeface="Arial" panose="020B0604020202020204" pitchFamily="34" charset="0"/>
              <a:cs typeface="Arial" panose="020B0604020202020204" pitchFamily="34" charset="0"/>
            </a:endParaRPr>
          </a:p>
          <a:p>
            <a:pPr marL="227648" indent="-227648">
              <a:buClrTx/>
            </a:pPr>
            <a:endParaRPr lang="en-US">
              <a:latin typeface="Arial" panose="020B0604020202020204" pitchFamily="34" charset="0"/>
              <a:cs typeface="Arial" panose="020B0604020202020204" pitchFamily="34" charset="0"/>
            </a:endParaRPr>
          </a:p>
          <a:p>
            <a:pPr marL="227648" indent="-227648">
              <a:buClrTx/>
            </a:pPr>
            <a:r>
              <a:rPr lang="en-US" sz="2175">
                <a:latin typeface="Arial" panose="020B0604020202020204" pitchFamily="34" charset="0"/>
                <a:cs typeface="Arial" panose="020B0604020202020204" pitchFamily="34" charset="0"/>
              </a:rPr>
              <a:t>What’s a </a:t>
            </a:r>
            <a:r>
              <a:rPr lang="en-US" sz="2175" err="1">
                <a:latin typeface="Arial" panose="020B0604020202020204" pitchFamily="34" charset="0"/>
                <a:cs typeface="Arial" panose="020B0604020202020204" pitchFamily="34" charset="0"/>
              </a:rPr>
              <a:t>NetworkX</a:t>
            </a:r>
            <a:r>
              <a:rPr lang="en-US" sz="2175">
                <a:latin typeface="Arial" panose="020B0604020202020204" pitchFamily="34" charset="0"/>
                <a:cs typeface="Arial" panose="020B0604020202020204" pitchFamily="34" charset="0"/>
              </a:rPr>
              <a:t> backend?</a:t>
            </a:r>
          </a:p>
          <a:p>
            <a:pPr marL="684848" lvl="1" indent="-227648">
              <a:buClrTx/>
            </a:pPr>
            <a:r>
              <a:rPr lang="en-US" sz="1950" err="1">
                <a:latin typeface="Arial" panose="020B0604020202020204" pitchFamily="34" charset="0"/>
                <a:cs typeface="Arial" panose="020B0604020202020204" pitchFamily="34" charset="0"/>
              </a:rPr>
              <a:t>NetworkX</a:t>
            </a:r>
            <a:r>
              <a:rPr lang="en-US" sz="1950">
                <a:latin typeface="Arial" panose="020B0604020202020204" pitchFamily="34" charset="0"/>
                <a:cs typeface="Arial" panose="020B0604020202020204" pitchFamily="34" charset="0"/>
              </a:rPr>
              <a:t> added the ability to </a:t>
            </a:r>
            <a:r>
              <a:rPr lang="en-US" sz="1950" b="1" i="1">
                <a:latin typeface="Arial" panose="020B0604020202020204" pitchFamily="34" charset="0"/>
                <a:cs typeface="Arial" panose="020B0604020202020204" pitchFamily="34" charset="0"/>
              </a:rPr>
              <a:t>dispatch</a:t>
            </a:r>
            <a:r>
              <a:rPr lang="en-US" sz="1950">
                <a:latin typeface="Arial" panose="020B0604020202020204" pitchFamily="34" charset="0"/>
                <a:cs typeface="Arial" panose="020B0604020202020204" pitchFamily="34" charset="0"/>
              </a:rPr>
              <a:t> various function calls to third-party backends, starting in </a:t>
            </a:r>
            <a:r>
              <a:rPr lang="en-US" sz="1950" err="1">
                <a:latin typeface="Arial" panose="020B0604020202020204" pitchFamily="34" charset="0"/>
                <a:cs typeface="Arial" panose="020B0604020202020204" pitchFamily="34" charset="0"/>
              </a:rPr>
              <a:t>NetworkX</a:t>
            </a:r>
            <a:r>
              <a:rPr lang="en-US" sz="1950">
                <a:latin typeface="Arial" panose="020B0604020202020204" pitchFamily="34" charset="0"/>
                <a:cs typeface="Arial" panose="020B0604020202020204" pitchFamily="34" charset="0"/>
              </a:rPr>
              <a:t> 3.0</a:t>
            </a:r>
          </a:p>
          <a:p>
            <a:pPr marL="684848" lvl="1" indent="-227648">
              <a:buClrTx/>
            </a:pPr>
            <a:r>
              <a:rPr lang="en-US" sz="1950">
                <a:latin typeface="Arial" panose="020B0604020202020204" pitchFamily="34" charset="0"/>
                <a:cs typeface="Arial" panose="020B0604020202020204" pitchFamily="34" charset="0"/>
              </a:rPr>
              <a:t>Backends provide an alternate implementation for </a:t>
            </a:r>
            <a:r>
              <a:rPr lang="en-US" sz="1950" err="1">
                <a:latin typeface="Arial" panose="020B0604020202020204" pitchFamily="34" charset="0"/>
                <a:cs typeface="Arial" panose="020B0604020202020204" pitchFamily="34" charset="0"/>
              </a:rPr>
              <a:t>NetworkX</a:t>
            </a:r>
            <a:r>
              <a:rPr lang="en-US" sz="1950">
                <a:latin typeface="Arial" panose="020B0604020202020204" pitchFamily="34" charset="0"/>
                <a:cs typeface="Arial" panose="020B0604020202020204" pitchFamily="34" charset="0"/>
              </a:rPr>
              <a:t> to call</a:t>
            </a:r>
          </a:p>
          <a:p>
            <a:pPr marL="1142048" lvl="2" indent="-227648">
              <a:buClrTx/>
            </a:pPr>
            <a:r>
              <a:rPr lang="en-US">
                <a:latin typeface="Arial" panose="020B0604020202020204" pitchFamily="34" charset="0"/>
                <a:cs typeface="Arial" panose="020B0604020202020204" pitchFamily="34" charset="0"/>
              </a:rPr>
              <a:t>Allows users to run implementations optimized for their environment without changing their code – the </a:t>
            </a:r>
            <a:r>
              <a:rPr lang="en-US" err="1">
                <a:latin typeface="Arial" panose="020B0604020202020204" pitchFamily="34" charset="0"/>
                <a:cs typeface="Arial" panose="020B0604020202020204" pitchFamily="34" charset="0"/>
              </a:rPr>
              <a:t>NetworkX</a:t>
            </a:r>
            <a:r>
              <a:rPr lang="en-US">
                <a:latin typeface="Arial" panose="020B0604020202020204" pitchFamily="34" charset="0"/>
                <a:cs typeface="Arial" panose="020B0604020202020204" pitchFamily="34" charset="0"/>
              </a:rPr>
              <a:t> “frontend” remains the same</a:t>
            </a:r>
          </a:p>
          <a:p>
            <a:pPr marL="227648" indent="-227648">
              <a:buClrTx/>
            </a:pPr>
            <a:endParaRPr lang="en-US">
              <a:latin typeface="Arial" panose="020B0604020202020204" pitchFamily="34" charset="0"/>
              <a:cs typeface="Arial" panose="020B0604020202020204" pitchFamily="34" charset="0"/>
            </a:endParaRPr>
          </a:p>
          <a:p>
            <a:pPr marL="227648" indent="-227648">
              <a:buClrTx/>
            </a:pPr>
            <a:r>
              <a:rPr lang="en-US" sz="2175">
                <a:latin typeface="Arial" panose="020B0604020202020204" pitchFamily="34" charset="0"/>
                <a:cs typeface="Arial" panose="020B0604020202020204" pitchFamily="34" charset="0"/>
              </a:rPr>
              <a:t>Multiple backends can be used together:</a:t>
            </a:r>
          </a:p>
          <a:p>
            <a:pPr marL="684848" lvl="1" indent="-227648">
              <a:buClrTx/>
            </a:pPr>
            <a:r>
              <a:rPr lang="en-US" sz="1950">
                <a:latin typeface="Arial" panose="020B0604020202020204" pitchFamily="34" charset="0"/>
                <a:cs typeface="Arial" panose="020B0604020202020204" pitchFamily="34" charset="0"/>
              </a:rPr>
              <a:t>Ex. Access a graph in a remote graph database using a database backend, run algorithms on GPU using the </a:t>
            </a:r>
            <a:r>
              <a:rPr lang="en-US" sz="1950" err="1">
                <a:latin typeface="Arial" panose="020B0604020202020204" pitchFamily="34" charset="0"/>
                <a:cs typeface="Arial" panose="020B0604020202020204" pitchFamily="34" charset="0"/>
              </a:rPr>
              <a:t>nx-cugraph</a:t>
            </a:r>
            <a:r>
              <a:rPr lang="en-US" sz="1950">
                <a:latin typeface="Arial" panose="020B0604020202020204" pitchFamily="34" charset="0"/>
                <a:cs typeface="Arial" panose="020B0604020202020204" pitchFamily="34" charset="0"/>
              </a:rPr>
              <a:t> backend</a:t>
            </a:r>
          </a:p>
          <a:p>
            <a:pPr marL="684848" lvl="1" indent="-227648"/>
            <a:endParaRPr lang="en-US">
              <a:latin typeface="Arial" panose="020B0604020202020204" pitchFamily="34" charset="0"/>
              <a:cs typeface="Arial" panose="020B0604020202020204" pitchFamily="34" charset="0"/>
            </a:endParaRPr>
          </a:p>
          <a:p>
            <a:pPr marL="227648" indent="-227648"/>
            <a:endParaRPr lang="en-US">
              <a:latin typeface="Arial" panose="020B0604020202020204" pitchFamily="34" charset="0"/>
              <a:cs typeface="Arial" panose="020B0604020202020204" pitchFamily="34" charset="0"/>
            </a:endParaRPr>
          </a:p>
          <a:p>
            <a:pPr marL="227648" indent="-227648"/>
            <a:endParaRPr lang="en-US">
              <a:latin typeface="Arial" panose="020B0604020202020204" pitchFamily="34" charset="0"/>
              <a:cs typeface="Arial" panose="020B0604020202020204" pitchFamily="34" charset="0"/>
            </a:endParaRPr>
          </a:p>
          <a:p>
            <a:pPr marL="227648" indent="-227648"/>
            <a:endParaRPr lang="en-US">
              <a:latin typeface="Arial" panose="020B0604020202020204" pitchFamily="34" charset="0"/>
              <a:cs typeface="Arial" panose="020B0604020202020204" pitchFamily="34" charset="0"/>
            </a:endParaRPr>
          </a:p>
        </p:txBody>
      </p:sp>
      <p:sp>
        <p:nvSpPr>
          <p:cNvPr id="10" name="Rounded Rectangle 19">
            <a:extLst>
              <a:ext uri="{FF2B5EF4-FFF2-40B4-BE49-F238E27FC236}">
                <a16:creationId xmlns:a16="http://schemas.microsoft.com/office/drawing/2014/main" id="{613A56D0-8506-3AEC-0FE9-4F9D518748B0}"/>
              </a:ext>
            </a:extLst>
          </p:cNvPr>
          <p:cNvSpPr/>
          <p:nvPr/>
        </p:nvSpPr>
        <p:spPr>
          <a:xfrm>
            <a:off x="13200989" y="6676249"/>
            <a:ext cx="2718135" cy="562743"/>
          </a:xfrm>
          <a:prstGeom prst="roundRect">
            <a:avLst/>
          </a:prstGeom>
          <a:noFill/>
          <a:ln>
            <a:solidFill>
              <a:srgbClr val="B950FF"/>
            </a:solidFill>
          </a:ln>
        </p:spPr>
        <p:style>
          <a:lnRef idx="2">
            <a:schemeClr val="accent1">
              <a:shade val="50000"/>
            </a:schemeClr>
          </a:lnRef>
          <a:fillRef idx="1">
            <a:schemeClr val="accent1"/>
          </a:fillRef>
          <a:effectRef idx="0">
            <a:schemeClr val="accent1"/>
          </a:effectRef>
          <a:fontRef idx="minor">
            <a:schemeClr val="lt1"/>
          </a:fontRef>
        </p:style>
        <p:txBody>
          <a:bodyPr lIns="137160" tIns="137160" bIns="137160" rtlCol="0" anchor="ctr"/>
          <a:lstStyle/>
          <a:p>
            <a:pPr algn="ctr">
              <a:lnSpc>
                <a:spcPct val="90000"/>
              </a:lnSpc>
            </a:pPr>
            <a:r>
              <a:rPr lang="en-US">
                <a:solidFill>
                  <a:srgbClr val="B950FF"/>
                </a:solidFill>
              </a:rPr>
              <a:t>Lookup cached graph or convert to GPU</a:t>
            </a:r>
          </a:p>
        </p:txBody>
      </p:sp>
      <p:sp>
        <p:nvSpPr>
          <p:cNvPr id="11" name="Rounded Rectangle 19">
            <a:extLst>
              <a:ext uri="{FF2B5EF4-FFF2-40B4-BE49-F238E27FC236}">
                <a16:creationId xmlns:a16="http://schemas.microsoft.com/office/drawing/2014/main" id="{6517964C-7F1B-0480-6D4B-F55EBD91C2C5}"/>
              </a:ext>
            </a:extLst>
          </p:cNvPr>
          <p:cNvSpPr/>
          <p:nvPr/>
        </p:nvSpPr>
        <p:spPr>
          <a:xfrm>
            <a:off x="10103504" y="1752388"/>
            <a:ext cx="2589293" cy="45459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37160" tIns="137160" bIns="137160" rtlCol="0" anchor="ctr"/>
          <a:lstStyle/>
          <a:p>
            <a:pPr algn="ctr">
              <a:lnSpc>
                <a:spcPct val="90000"/>
              </a:lnSpc>
            </a:pPr>
            <a:r>
              <a:rPr lang="en-US">
                <a:solidFill>
                  <a:schemeClr val="bg1"/>
                </a:solidFill>
              </a:rPr>
              <a:t>Import </a:t>
            </a:r>
            <a:r>
              <a:rPr lang="en-US" err="1">
                <a:solidFill>
                  <a:schemeClr val="bg1"/>
                </a:solidFill>
              </a:rPr>
              <a:t>networkx</a:t>
            </a:r>
            <a:endParaRPr lang="en-US">
              <a:solidFill>
                <a:schemeClr val="bg1"/>
              </a:solidFill>
            </a:endParaRPr>
          </a:p>
        </p:txBody>
      </p:sp>
      <p:sp>
        <p:nvSpPr>
          <p:cNvPr id="12" name="Rounded Rectangle 19">
            <a:extLst>
              <a:ext uri="{FF2B5EF4-FFF2-40B4-BE49-F238E27FC236}">
                <a16:creationId xmlns:a16="http://schemas.microsoft.com/office/drawing/2014/main" id="{12EB5851-DCDC-A9FE-F8D1-07D210D3E95B}"/>
              </a:ext>
            </a:extLst>
          </p:cNvPr>
          <p:cNvSpPr/>
          <p:nvPr/>
        </p:nvSpPr>
        <p:spPr>
          <a:xfrm>
            <a:off x="11398148" y="2628587"/>
            <a:ext cx="2589293" cy="503234"/>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37160" tIns="137160" bIns="137160" rtlCol="0" anchor="ctr"/>
          <a:lstStyle/>
          <a:p>
            <a:pPr algn="ctr">
              <a:lnSpc>
                <a:spcPct val="90000"/>
              </a:lnSpc>
            </a:pPr>
            <a:r>
              <a:rPr lang="en-US" err="1">
                <a:solidFill>
                  <a:schemeClr val="bg1"/>
                </a:solidFill>
              </a:rPr>
              <a:t>NetworkX</a:t>
            </a:r>
            <a:r>
              <a:rPr lang="en-US">
                <a:solidFill>
                  <a:schemeClr val="bg1"/>
                </a:solidFill>
              </a:rPr>
              <a:t> loads enabled backends</a:t>
            </a:r>
          </a:p>
        </p:txBody>
      </p:sp>
      <p:sp>
        <p:nvSpPr>
          <p:cNvPr id="13" name="Rounded Rectangle 19">
            <a:extLst>
              <a:ext uri="{FF2B5EF4-FFF2-40B4-BE49-F238E27FC236}">
                <a16:creationId xmlns:a16="http://schemas.microsoft.com/office/drawing/2014/main" id="{6420A059-DF40-7A40-D967-30DD25858709}"/>
              </a:ext>
            </a:extLst>
          </p:cNvPr>
          <p:cNvSpPr/>
          <p:nvPr/>
        </p:nvSpPr>
        <p:spPr>
          <a:xfrm>
            <a:off x="10103503" y="3624265"/>
            <a:ext cx="2589293" cy="45459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37160" tIns="137160" bIns="137160" rtlCol="0" anchor="ctr"/>
          <a:lstStyle/>
          <a:p>
            <a:pPr algn="ctr">
              <a:lnSpc>
                <a:spcPct val="90000"/>
              </a:lnSpc>
            </a:pPr>
            <a:r>
              <a:rPr lang="en-US">
                <a:solidFill>
                  <a:schemeClr val="bg1"/>
                </a:solidFill>
              </a:rPr>
              <a:t>You call a </a:t>
            </a:r>
            <a:r>
              <a:rPr lang="en-US" err="1">
                <a:solidFill>
                  <a:schemeClr val="bg1"/>
                </a:solidFill>
              </a:rPr>
              <a:t>NetworkX</a:t>
            </a:r>
            <a:r>
              <a:rPr lang="en-US">
                <a:solidFill>
                  <a:schemeClr val="bg1"/>
                </a:solidFill>
              </a:rPr>
              <a:t> function</a:t>
            </a:r>
          </a:p>
        </p:txBody>
      </p:sp>
      <p:sp>
        <p:nvSpPr>
          <p:cNvPr id="14" name="Rounded Rectangle 19">
            <a:extLst>
              <a:ext uri="{FF2B5EF4-FFF2-40B4-BE49-F238E27FC236}">
                <a16:creationId xmlns:a16="http://schemas.microsoft.com/office/drawing/2014/main" id="{EC28FA79-3D19-2E50-4C13-9326444C0243}"/>
              </a:ext>
            </a:extLst>
          </p:cNvPr>
          <p:cNvSpPr/>
          <p:nvPr/>
        </p:nvSpPr>
        <p:spPr>
          <a:xfrm>
            <a:off x="11398148" y="4532590"/>
            <a:ext cx="2589293" cy="760356"/>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37160" tIns="137160" bIns="137160" rtlCol="0" anchor="ctr"/>
          <a:lstStyle/>
          <a:p>
            <a:pPr algn="ctr">
              <a:lnSpc>
                <a:spcPct val="90000"/>
              </a:lnSpc>
            </a:pPr>
            <a:r>
              <a:rPr lang="en-US" err="1">
                <a:solidFill>
                  <a:schemeClr val="bg1"/>
                </a:solidFill>
              </a:rPr>
              <a:t>NetworkX</a:t>
            </a:r>
            <a:r>
              <a:rPr lang="en-US">
                <a:solidFill>
                  <a:schemeClr val="bg1"/>
                </a:solidFill>
              </a:rPr>
              <a:t>: can any enabled backend run this function?</a:t>
            </a:r>
          </a:p>
        </p:txBody>
      </p:sp>
      <p:sp>
        <p:nvSpPr>
          <p:cNvPr id="15" name="Rounded Rectangle 19">
            <a:extLst>
              <a:ext uri="{FF2B5EF4-FFF2-40B4-BE49-F238E27FC236}">
                <a16:creationId xmlns:a16="http://schemas.microsoft.com/office/drawing/2014/main" id="{FDE13CB5-1974-B0C2-2A06-386E307BE00A}"/>
              </a:ext>
            </a:extLst>
          </p:cNvPr>
          <p:cNvSpPr/>
          <p:nvPr/>
        </p:nvSpPr>
        <p:spPr>
          <a:xfrm>
            <a:off x="13266031" y="7462287"/>
            <a:ext cx="2589293" cy="454590"/>
          </a:xfrm>
          <a:prstGeom prst="roundRect">
            <a:avLst/>
          </a:prstGeom>
          <a:noFill/>
          <a:ln>
            <a:solidFill>
              <a:srgbClr val="B950FF"/>
            </a:solidFill>
          </a:ln>
        </p:spPr>
        <p:style>
          <a:lnRef idx="2">
            <a:schemeClr val="accent1">
              <a:shade val="50000"/>
            </a:schemeClr>
          </a:lnRef>
          <a:fillRef idx="1">
            <a:schemeClr val="accent1"/>
          </a:fillRef>
          <a:effectRef idx="0">
            <a:schemeClr val="accent1"/>
          </a:effectRef>
          <a:fontRef idx="minor">
            <a:schemeClr val="lt1"/>
          </a:fontRef>
        </p:style>
        <p:txBody>
          <a:bodyPr lIns="137160" tIns="137160" bIns="137160" rtlCol="0" anchor="ctr"/>
          <a:lstStyle/>
          <a:p>
            <a:pPr algn="ctr">
              <a:lnSpc>
                <a:spcPct val="90000"/>
              </a:lnSpc>
            </a:pPr>
            <a:r>
              <a:rPr lang="en-US">
                <a:solidFill>
                  <a:srgbClr val="B950FF"/>
                </a:solidFill>
              </a:rPr>
              <a:t>Run function on GPU</a:t>
            </a:r>
          </a:p>
        </p:txBody>
      </p:sp>
      <p:sp>
        <p:nvSpPr>
          <p:cNvPr id="17" name="Rounded Rectangle 19">
            <a:extLst>
              <a:ext uri="{FF2B5EF4-FFF2-40B4-BE49-F238E27FC236}">
                <a16:creationId xmlns:a16="http://schemas.microsoft.com/office/drawing/2014/main" id="{5BE71B61-15D8-8E3C-E2E4-34A821605EB3}"/>
              </a:ext>
            </a:extLst>
          </p:cNvPr>
          <p:cNvSpPr/>
          <p:nvPr/>
        </p:nvSpPr>
        <p:spPr>
          <a:xfrm>
            <a:off x="8924144" y="6322038"/>
            <a:ext cx="2846981" cy="540656"/>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37160" tIns="137160" bIns="137160" rtlCol="0" anchor="ctr"/>
          <a:lstStyle/>
          <a:p>
            <a:pPr algn="ctr">
              <a:lnSpc>
                <a:spcPct val="90000"/>
              </a:lnSpc>
            </a:pPr>
            <a:r>
              <a:rPr lang="en-US">
                <a:solidFill>
                  <a:schemeClr val="bg1"/>
                </a:solidFill>
              </a:rPr>
              <a:t>Run default </a:t>
            </a:r>
            <a:r>
              <a:rPr lang="en-US" err="1">
                <a:solidFill>
                  <a:schemeClr val="bg1"/>
                </a:solidFill>
              </a:rPr>
              <a:t>NetworkX</a:t>
            </a:r>
            <a:r>
              <a:rPr lang="en-US">
                <a:solidFill>
                  <a:schemeClr val="bg1"/>
                </a:solidFill>
              </a:rPr>
              <a:t> implementation</a:t>
            </a:r>
          </a:p>
        </p:txBody>
      </p:sp>
      <p:sp>
        <p:nvSpPr>
          <p:cNvPr id="18" name="Rounded Rectangle 19">
            <a:extLst>
              <a:ext uri="{FF2B5EF4-FFF2-40B4-BE49-F238E27FC236}">
                <a16:creationId xmlns:a16="http://schemas.microsoft.com/office/drawing/2014/main" id="{032723F8-B447-E4E5-C711-BC8910ABB0DD}"/>
              </a:ext>
            </a:extLst>
          </p:cNvPr>
          <p:cNvSpPr/>
          <p:nvPr/>
        </p:nvSpPr>
        <p:spPr>
          <a:xfrm>
            <a:off x="11398148" y="9073455"/>
            <a:ext cx="2846981" cy="45459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37160" tIns="137160" bIns="137160" rtlCol="0" anchor="ctr"/>
          <a:lstStyle/>
          <a:p>
            <a:pPr algn="ctr">
              <a:lnSpc>
                <a:spcPct val="90000"/>
              </a:lnSpc>
            </a:pPr>
            <a:r>
              <a:rPr lang="en-US">
                <a:solidFill>
                  <a:schemeClr val="bg1"/>
                </a:solidFill>
              </a:rPr>
              <a:t>Result</a:t>
            </a:r>
          </a:p>
        </p:txBody>
      </p:sp>
      <p:cxnSp>
        <p:nvCxnSpPr>
          <p:cNvPr id="19" name="Curved Connector 45">
            <a:extLst>
              <a:ext uri="{FF2B5EF4-FFF2-40B4-BE49-F238E27FC236}">
                <a16:creationId xmlns:a16="http://schemas.microsoft.com/office/drawing/2014/main" id="{280C360F-B6BF-92C2-AE9F-61185B6DD626}"/>
              </a:ext>
            </a:extLst>
          </p:cNvPr>
          <p:cNvCxnSpPr>
            <a:cxnSpLocks/>
          </p:cNvCxnSpPr>
          <p:nvPr/>
        </p:nvCxnSpPr>
        <p:spPr>
          <a:xfrm rot="16200000" flipH="1">
            <a:off x="12952016" y="5043663"/>
            <a:ext cx="954173" cy="1482555"/>
          </a:xfrm>
          <a:prstGeom prst="curvedConnector3">
            <a:avLst>
              <a:gd name="adj1" fmla="val 50000"/>
            </a:avLst>
          </a:prstGeom>
          <a:ln w="19050">
            <a:solidFill>
              <a:schemeClr val="tx2"/>
            </a:solidFill>
            <a:tailEnd type="stealth"/>
          </a:ln>
        </p:spPr>
        <p:style>
          <a:lnRef idx="1">
            <a:schemeClr val="accent1"/>
          </a:lnRef>
          <a:fillRef idx="0">
            <a:schemeClr val="accent1"/>
          </a:fillRef>
          <a:effectRef idx="0">
            <a:schemeClr val="accent1"/>
          </a:effectRef>
          <a:fontRef idx="minor">
            <a:schemeClr val="tx1"/>
          </a:fontRef>
        </p:style>
      </p:cxnSp>
      <p:cxnSp>
        <p:nvCxnSpPr>
          <p:cNvPr id="20" name="Curved Connector 42">
            <a:extLst>
              <a:ext uri="{FF2B5EF4-FFF2-40B4-BE49-F238E27FC236}">
                <a16:creationId xmlns:a16="http://schemas.microsoft.com/office/drawing/2014/main" id="{E8687999-4FD8-B281-019F-EBEA01FA996D}"/>
              </a:ext>
            </a:extLst>
          </p:cNvPr>
          <p:cNvCxnSpPr>
            <a:cxnSpLocks/>
          </p:cNvCxnSpPr>
          <p:nvPr/>
        </p:nvCxnSpPr>
        <p:spPr>
          <a:xfrm rot="5400000">
            <a:off x="11005670" y="4634911"/>
            <a:ext cx="1029092" cy="2345160"/>
          </a:xfrm>
          <a:prstGeom prst="curvedConnector3">
            <a:avLst>
              <a:gd name="adj1" fmla="val 50000"/>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443015FA-7FB5-31AE-2D3C-07BBF2D6B7F5}"/>
              </a:ext>
            </a:extLst>
          </p:cNvPr>
          <p:cNvCxnSpPr>
            <a:cxnSpLocks/>
          </p:cNvCxnSpPr>
          <p:nvPr/>
        </p:nvCxnSpPr>
        <p:spPr>
          <a:xfrm>
            <a:off x="14560055" y="7238993"/>
            <a:ext cx="621" cy="223295"/>
          </a:xfrm>
          <a:prstGeom prst="straightConnector1">
            <a:avLst/>
          </a:prstGeom>
          <a:ln w="19050">
            <a:solidFill>
              <a:schemeClr val="tx2"/>
            </a:solidFill>
            <a:tailEnd type="stealth"/>
          </a:ln>
        </p:spPr>
        <p:style>
          <a:lnRef idx="1">
            <a:schemeClr val="accent1"/>
          </a:lnRef>
          <a:fillRef idx="0">
            <a:schemeClr val="accent1"/>
          </a:fillRef>
          <a:effectRef idx="0">
            <a:schemeClr val="accent1"/>
          </a:effectRef>
          <a:fontRef idx="minor">
            <a:schemeClr val="tx1"/>
          </a:fontRef>
        </p:style>
      </p:cxnSp>
      <p:cxnSp>
        <p:nvCxnSpPr>
          <p:cNvPr id="32" name="Curved Connector 42">
            <a:extLst>
              <a:ext uri="{FF2B5EF4-FFF2-40B4-BE49-F238E27FC236}">
                <a16:creationId xmlns:a16="http://schemas.microsoft.com/office/drawing/2014/main" id="{0CAF6E25-CF78-D82C-8299-F59D50C1A17B}"/>
              </a:ext>
            </a:extLst>
          </p:cNvPr>
          <p:cNvCxnSpPr>
            <a:cxnSpLocks/>
          </p:cNvCxnSpPr>
          <p:nvPr/>
        </p:nvCxnSpPr>
        <p:spPr>
          <a:xfrm rot="5400000">
            <a:off x="13112870" y="7625648"/>
            <a:ext cx="1156578" cy="1739039"/>
          </a:xfrm>
          <a:prstGeom prst="curvedConnector3">
            <a:avLst>
              <a:gd name="adj1" fmla="val 50000"/>
            </a:avLst>
          </a:prstGeom>
          <a:ln w="127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urved Connector 42">
            <a:extLst>
              <a:ext uri="{FF2B5EF4-FFF2-40B4-BE49-F238E27FC236}">
                <a16:creationId xmlns:a16="http://schemas.microsoft.com/office/drawing/2014/main" id="{48F55C1C-417A-0BCA-F29C-97C9E530AF0F}"/>
              </a:ext>
            </a:extLst>
          </p:cNvPr>
          <p:cNvCxnSpPr>
            <a:cxnSpLocks/>
          </p:cNvCxnSpPr>
          <p:nvPr/>
        </p:nvCxnSpPr>
        <p:spPr>
          <a:xfrm rot="16200000" flipH="1">
            <a:off x="10479257" y="6731071"/>
            <a:ext cx="2210762" cy="2474004"/>
          </a:xfrm>
          <a:prstGeom prst="curvedConnector3">
            <a:avLst>
              <a:gd name="adj1" fmla="val 50000"/>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0" name="Rounded Rectangle 19">
            <a:extLst>
              <a:ext uri="{FF2B5EF4-FFF2-40B4-BE49-F238E27FC236}">
                <a16:creationId xmlns:a16="http://schemas.microsoft.com/office/drawing/2014/main" id="{E98CBD76-CF21-146A-FCB0-B0BA4BD85F12}"/>
              </a:ext>
            </a:extLst>
          </p:cNvPr>
          <p:cNvSpPr/>
          <p:nvPr/>
        </p:nvSpPr>
        <p:spPr>
          <a:xfrm>
            <a:off x="13081920" y="6257058"/>
            <a:ext cx="2981991" cy="1838351"/>
          </a:xfrm>
          <a:prstGeom prst="roundRect">
            <a:avLst/>
          </a:prstGeom>
          <a:noFill/>
          <a:ln>
            <a:solidFill>
              <a:srgbClr val="B950FF"/>
            </a:solidFill>
          </a:ln>
        </p:spPr>
        <p:style>
          <a:lnRef idx="2">
            <a:schemeClr val="accent1">
              <a:shade val="50000"/>
            </a:schemeClr>
          </a:lnRef>
          <a:fillRef idx="1">
            <a:schemeClr val="accent1"/>
          </a:fillRef>
          <a:effectRef idx="0">
            <a:schemeClr val="accent1"/>
          </a:effectRef>
          <a:fontRef idx="minor">
            <a:schemeClr val="lt1"/>
          </a:fontRef>
        </p:style>
        <p:txBody>
          <a:bodyPr lIns="137160" tIns="0" bIns="137160" rtlCol="0" anchor="t" anchorCtr="0"/>
          <a:lstStyle/>
          <a:p>
            <a:pPr algn="ctr">
              <a:lnSpc>
                <a:spcPct val="90000"/>
              </a:lnSpc>
            </a:pPr>
            <a:r>
              <a:rPr lang="en-US" err="1">
                <a:solidFill>
                  <a:srgbClr val="B950FF"/>
                </a:solidFill>
              </a:rPr>
              <a:t>nx-cugraph</a:t>
            </a:r>
            <a:endParaRPr lang="en-US">
              <a:solidFill>
                <a:srgbClr val="B950FF"/>
              </a:solidFill>
            </a:endParaRPr>
          </a:p>
        </p:txBody>
      </p:sp>
      <p:sp>
        <p:nvSpPr>
          <p:cNvPr id="41" name="Rounded Rectangle 19">
            <a:extLst>
              <a:ext uri="{FF2B5EF4-FFF2-40B4-BE49-F238E27FC236}">
                <a16:creationId xmlns:a16="http://schemas.microsoft.com/office/drawing/2014/main" id="{7FF44374-3454-1C51-2A3C-322AC1A6901E}"/>
              </a:ext>
            </a:extLst>
          </p:cNvPr>
          <p:cNvSpPr/>
          <p:nvPr/>
        </p:nvSpPr>
        <p:spPr>
          <a:xfrm>
            <a:off x="16346414" y="6329813"/>
            <a:ext cx="1850067" cy="909182"/>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37160" tIns="137160" bIns="137160" rtlCol="0" anchor="ctr"/>
          <a:lstStyle/>
          <a:p>
            <a:pPr algn="ctr">
              <a:lnSpc>
                <a:spcPct val="90000"/>
              </a:lnSpc>
            </a:pPr>
            <a:r>
              <a:rPr lang="en-US">
                <a:solidFill>
                  <a:schemeClr val="bg1"/>
                </a:solidFill>
              </a:rPr>
              <a:t>Some other backend</a:t>
            </a:r>
          </a:p>
        </p:txBody>
      </p:sp>
      <p:cxnSp>
        <p:nvCxnSpPr>
          <p:cNvPr id="43" name="Curved Connector 42">
            <a:extLst>
              <a:ext uri="{FF2B5EF4-FFF2-40B4-BE49-F238E27FC236}">
                <a16:creationId xmlns:a16="http://schemas.microsoft.com/office/drawing/2014/main" id="{8E0FEA95-6F9F-71A6-7999-E153C144BB68}"/>
              </a:ext>
            </a:extLst>
          </p:cNvPr>
          <p:cNvCxnSpPr>
            <a:cxnSpLocks/>
          </p:cNvCxnSpPr>
          <p:nvPr/>
        </p:nvCxnSpPr>
        <p:spPr>
          <a:xfrm rot="16200000" flipH="1">
            <a:off x="14463687" y="3512114"/>
            <a:ext cx="1036866" cy="4578653"/>
          </a:xfrm>
          <a:prstGeom prst="curvedConnector3">
            <a:avLst>
              <a:gd name="adj1" fmla="val 50000"/>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Curved Connector 42">
            <a:extLst>
              <a:ext uri="{FF2B5EF4-FFF2-40B4-BE49-F238E27FC236}">
                <a16:creationId xmlns:a16="http://schemas.microsoft.com/office/drawing/2014/main" id="{D8DD4B55-EAC9-5B86-9BC0-A27B0FA5D020}"/>
              </a:ext>
            </a:extLst>
          </p:cNvPr>
          <p:cNvCxnSpPr>
            <a:cxnSpLocks/>
          </p:cNvCxnSpPr>
          <p:nvPr/>
        </p:nvCxnSpPr>
        <p:spPr>
          <a:xfrm rot="5400000">
            <a:off x="14129313" y="5931321"/>
            <a:ext cx="1834461" cy="4449809"/>
          </a:xfrm>
          <a:prstGeom prst="curvedConnector3">
            <a:avLst>
              <a:gd name="adj1" fmla="val 50000"/>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Curved Connector 42">
            <a:extLst>
              <a:ext uri="{FF2B5EF4-FFF2-40B4-BE49-F238E27FC236}">
                <a16:creationId xmlns:a16="http://schemas.microsoft.com/office/drawing/2014/main" id="{E12E9C20-04DB-0F7D-8E7F-B8BB2D352103}"/>
              </a:ext>
            </a:extLst>
          </p:cNvPr>
          <p:cNvCxnSpPr>
            <a:cxnSpLocks/>
          </p:cNvCxnSpPr>
          <p:nvPr/>
        </p:nvCxnSpPr>
        <p:spPr>
          <a:xfrm rot="16200000" flipH="1">
            <a:off x="11818604" y="3658400"/>
            <a:ext cx="453735" cy="1294646"/>
          </a:xfrm>
          <a:prstGeom prst="curvedConnector3">
            <a:avLst>
              <a:gd name="adj1" fmla="val 50000"/>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Curved Connector 42">
            <a:extLst>
              <a:ext uri="{FF2B5EF4-FFF2-40B4-BE49-F238E27FC236}">
                <a16:creationId xmlns:a16="http://schemas.microsoft.com/office/drawing/2014/main" id="{DB841A70-8EAE-2700-6E94-A47129D93543}"/>
              </a:ext>
            </a:extLst>
          </p:cNvPr>
          <p:cNvCxnSpPr>
            <a:cxnSpLocks/>
          </p:cNvCxnSpPr>
          <p:nvPr/>
        </p:nvCxnSpPr>
        <p:spPr>
          <a:xfrm rot="5400000">
            <a:off x="11799251" y="2730720"/>
            <a:ext cx="492446" cy="1294646"/>
          </a:xfrm>
          <a:prstGeom prst="curvedConnector3">
            <a:avLst>
              <a:gd name="adj1" fmla="val 50000"/>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Curved Connector 42">
            <a:extLst>
              <a:ext uri="{FF2B5EF4-FFF2-40B4-BE49-F238E27FC236}">
                <a16:creationId xmlns:a16="http://schemas.microsoft.com/office/drawing/2014/main" id="{50DDD2B3-E8C0-EC27-6D30-72BE1960685F}"/>
              </a:ext>
            </a:extLst>
          </p:cNvPr>
          <p:cNvCxnSpPr>
            <a:cxnSpLocks/>
          </p:cNvCxnSpPr>
          <p:nvPr/>
        </p:nvCxnSpPr>
        <p:spPr>
          <a:xfrm rot="16200000" flipH="1">
            <a:off x="11834669" y="1770460"/>
            <a:ext cx="421608" cy="1294644"/>
          </a:xfrm>
          <a:prstGeom prst="curvedConnector3">
            <a:avLst>
              <a:gd name="adj1" fmla="val 50000"/>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CB6997A7-9692-B44B-D334-F7906EDC6F43}"/>
              </a:ext>
            </a:extLst>
          </p:cNvPr>
          <p:cNvSpPr txBox="1"/>
          <p:nvPr/>
        </p:nvSpPr>
        <p:spPr>
          <a:xfrm>
            <a:off x="10234780" y="5432613"/>
            <a:ext cx="2135744" cy="323165"/>
          </a:xfrm>
          <a:prstGeom prst="rect">
            <a:avLst/>
          </a:prstGeom>
          <a:noFill/>
        </p:spPr>
        <p:txBody>
          <a:bodyPr wrap="square" rtlCol="0">
            <a:spAutoFit/>
          </a:bodyPr>
          <a:lstStyle/>
          <a:p>
            <a:pPr algn="ctr"/>
            <a:r>
              <a:rPr lang="en-US" sz="1500" i="1">
                <a:solidFill>
                  <a:schemeClr val="bg1"/>
                </a:solidFill>
                <a:latin typeface="NVIDIA Sans Light" panose="020B0303020203020204" pitchFamily="34" charset="0"/>
                <a:cs typeface="NVIDIA Sans Light" panose="020B0303020203020204" pitchFamily="34" charset="0"/>
              </a:rPr>
              <a:t>NO</a:t>
            </a:r>
          </a:p>
        </p:txBody>
      </p:sp>
      <p:sp>
        <p:nvSpPr>
          <p:cNvPr id="64" name="TextBox 63">
            <a:extLst>
              <a:ext uri="{FF2B5EF4-FFF2-40B4-BE49-F238E27FC236}">
                <a16:creationId xmlns:a16="http://schemas.microsoft.com/office/drawing/2014/main" id="{32A774E1-48BB-594C-1853-466F722825A9}"/>
              </a:ext>
            </a:extLst>
          </p:cNvPr>
          <p:cNvSpPr txBox="1"/>
          <p:nvPr/>
        </p:nvSpPr>
        <p:spPr>
          <a:xfrm>
            <a:off x="14379782" y="5180302"/>
            <a:ext cx="2981991" cy="553998"/>
          </a:xfrm>
          <a:prstGeom prst="rect">
            <a:avLst/>
          </a:prstGeom>
          <a:noFill/>
        </p:spPr>
        <p:txBody>
          <a:bodyPr wrap="square" rtlCol="0">
            <a:spAutoFit/>
          </a:bodyPr>
          <a:lstStyle/>
          <a:p>
            <a:pPr algn="ctr"/>
            <a:r>
              <a:rPr lang="en-US" sz="1500" i="1">
                <a:solidFill>
                  <a:schemeClr val="bg1"/>
                </a:solidFill>
                <a:latin typeface="NVIDIA Sans Light" panose="020B0303020203020204" pitchFamily="34" charset="0"/>
                <a:cs typeface="NVIDIA Sans Light" panose="020B0303020203020204" pitchFamily="34" charset="0"/>
              </a:rPr>
              <a:t>Yes</a:t>
            </a:r>
          </a:p>
          <a:p>
            <a:pPr algn="ctr"/>
            <a:r>
              <a:rPr lang="en-US" sz="1500" i="1">
                <a:solidFill>
                  <a:schemeClr val="bg1"/>
                </a:solidFill>
                <a:latin typeface="NVIDIA Sans Light" panose="020B0303020203020204" pitchFamily="34" charset="0"/>
                <a:cs typeface="NVIDIA Sans Light" panose="020B0303020203020204" pitchFamily="34" charset="0"/>
              </a:rPr>
              <a:t>User-defined priority order</a:t>
            </a:r>
          </a:p>
        </p:txBody>
      </p:sp>
      <p:cxnSp>
        <p:nvCxnSpPr>
          <p:cNvPr id="65" name="Straight Arrow Connector 64">
            <a:extLst>
              <a:ext uri="{FF2B5EF4-FFF2-40B4-BE49-F238E27FC236}">
                <a16:creationId xmlns:a16="http://schemas.microsoft.com/office/drawing/2014/main" id="{C3006A7D-5F32-12CC-FC9A-5B14FA152D2F}"/>
              </a:ext>
            </a:extLst>
          </p:cNvPr>
          <p:cNvCxnSpPr>
            <a:cxnSpLocks/>
          </p:cNvCxnSpPr>
          <p:nvPr/>
        </p:nvCxnSpPr>
        <p:spPr>
          <a:xfrm>
            <a:off x="17102245" y="5605150"/>
            <a:ext cx="472235" cy="0"/>
          </a:xfrm>
          <a:prstGeom prst="straightConnector1">
            <a:avLst/>
          </a:prstGeom>
          <a:ln w="19050">
            <a:solidFill>
              <a:schemeClr val="bg1"/>
            </a:solidFill>
            <a:tailEnd type="stealth"/>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E7FDBFC6-FFB4-CAD4-0AA9-5C65F26D34F0}"/>
              </a:ext>
            </a:extLst>
          </p:cNvPr>
          <p:cNvSpPr txBox="1"/>
          <p:nvPr/>
        </p:nvSpPr>
        <p:spPr>
          <a:xfrm>
            <a:off x="12682856" y="1970461"/>
            <a:ext cx="4577663" cy="553998"/>
          </a:xfrm>
          <a:prstGeom prst="rect">
            <a:avLst/>
          </a:prstGeom>
          <a:noFill/>
        </p:spPr>
        <p:txBody>
          <a:bodyPr wrap="square" rtlCol="0">
            <a:spAutoFit/>
          </a:bodyPr>
          <a:lstStyle/>
          <a:p>
            <a:pPr algn="ctr"/>
            <a:r>
              <a:rPr lang="en-US" sz="1500" i="1">
                <a:solidFill>
                  <a:schemeClr val="bg1"/>
                </a:solidFill>
                <a:latin typeface="NVIDIA Sans Light" panose="020B0303020203020204" pitchFamily="34" charset="0"/>
                <a:cs typeface="NVIDIA Sans Light" panose="020B0303020203020204" pitchFamily="34" charset="0"/>
              </a:rPr>
              <a:t>NETWORKX_BACKEND_PRIORITY=</a:t>
            </a:r>
            <a:r>
              <a:rPr lang="en-US" sz="1500" i="1" err="1">
                <a:solidFill>
                  <a:schemeClr val="bg1"/>
                </a:solidFill>
                <a:latin typeface="NVIDIA Sans Light" panose="020B0303020203020204" pitchFamily="34" charset="0"/>
                <a:cs typeface="NVIDIA Sans Light" panose="020B0303020203020204" pitchFamily="34" charset="0"/>
              </a:rPr>
              <a:t>cugraph</a:t>
            </a:r>
            <a:r>
              <a:rPr lang="en-US" sz="1500" i="1">
                <a:solidFill>
                  <a:schemeClr val="bg1"/>
                </a:solidFill>
                <a:latin typeface="NVIDIA Sans Light" panose="020B0303020203020204" pitchFamily="34" charset="0"/>
                <a:cs typeface="NVIDIA Sans Light" panose="020B0303020203020204" pitchFamily="34" charset="0"/>
              </a:rPr>
              <a:t>, </a:t>
            </a:r>
            <a:r>
              <a:rPr lang="en-US" sz="1500" i="1" err="1">
                <a:solidFill>
                  <a:schemeClr val="bg1"/>
                </a:solidFill>
                <a:latin typeface="NVIDIA Sans Light" panose="020B0303020203020204" pitchFamily="34" charset="0"/>
                <a:cs typeface="NVIDIA Sans Light" panose="020B0303020203020204" pitchFamily="34" charset="0"/>
              </a:rPr>
              <a:t>some_other_backend</a:t>
            </a:r>
            <a:endParaRPr lang="en-US" sz="1500" i="1">
              <a:solidFill>
                <a:schemeClr val="bg1"/>
              </a:solidFill>
              <a:latin typeface="NVIDIA Sans Light" panose="020B0303020203020204" pitchFamily="34" charset="0"/>
              <a:cs typeface="NVIDIA Sans Light" panose="020B0303020203020204" pitchFamily="34" charset="0"/>
            </a:endParaRPr>
          </a:p>
        </p:txBody>
      </p:sp>
    </p:spTree>
    <p:extLst>
      <p:ext uri="{BB962C8B-B14F-4D97-AF65-F5344CB8AC3E}">
        <p14:creationId xmlns:p14="http://schemas.microsoft.com/office/powerpoint/2010/main" val="20681693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364"/>
        <p:cNvGrpSpPr/>
        <p:nvPr/>
      </p:nvGrpSpPr>
      <p:grpSpPr>
        <a:xfrm>
          <a:off x="0" y="0"/>
          <a:ext cx="0" cy="0"/>
          <a:chOff x="0" y="0"/>
          <a:chExt cx="0" cy="0"/>
        </a:xfrm>
      </p:grpSpPr>
      <p:sp>
        <p:nvSpPr>
          <p:cNvPr id="2" name="Google Shape;1369;p145">
            <a:extLst>
              <a:ext uri="{FF2B5EF4-FFF2-40B4-BE49-F238E27FC236}">
                <a16:creationId xmlns:a16="http://schemas.microsoft.com/office/drawing/2014/main" id="{5AE3C2E5-BE60-E780-01EC-354F50FBA4B6}"/>
              </a:ext>
            </a:extLst>
          </p:cNvPr>
          <p:cNvSpPr txBox="1"/>
          <p:nvPr/>
        </p:nvSpPr>
        <p:spPr>
          <a:xfrm>
            <a:off x="647138" y="1891165"/>
            <a:ext cx="8403885" cy="3908702"/>
          </a:xfrm>
          <a:prstGeom prst="rect">
            <a:avLst/>
          </a:prstGeom>
          <a:noFill/>
          <a:ln>
            <a:noFill/>
          </a:ln>
        </p:spPr>
        <p:txBody>
          <a:bodyPr spcFirstLastPara="1" wrap="square" lIns="182850" tIns="182850" rIns="182850" bIns="182850" anchor="t" anchorCtr="0">
            <a:spAutoFit/>
          </a:bodyPr>
          <a:lstStyle/>
          <a:p>
            <a:pPr marL="692150" indent="-584200" defTabSz="1828800" fontAlgn="auto">
              <a:lnSpc>
                <a:spcPct val="115000"/>
              </a:lnSpc>
              <a:spcBef>
                <a:spcPts val="0"/>
              </a:spcBef>
              <a:spcAft>
                <a:spcPts val="0"/>
              </a:spcAft>
              <a:buClr>
                <a:srgbClr val="000000"/>
              </a:buClr>
              <a:buSzPts val="1000"/>
              <a:buFont typeface="NVIDIA Sans"/>
              <a:buChar char="●"/>
            </a:pPr>
            <a:r>
              <a:rPr lang="en-US" sz="2000" kern="0">
                <a:solidFill>
                  <a:srgbClr val="000000"/>
                </a:solidFill>
                <a:latin typeface="Arial" panose="020B0604020202020204" pitchFamily="34" charset="0"/>
                <a:ea typeface="NVIDIA Sans"/>
                <a:cs typeface="Arial" panose="020B0604020202020204" pitchFamily="34" charset="0"/>
                <a:sym typeface="NVIDIA Sans"/>
              </a:rPr>
              <a:t>Delivers fastest performance for Polars applications, 13x on NVIDIA GPUs​ vs CPUs</a:t>
            </a:r>
            <a:br>
              <a:rPr lang="en-US" sz="2000" kern="0">
                <a:solidFill>
                  <a:srgbClr val="000000"/>
                </a:solidFill>
                <a:latin typeface="Arial" panose="020B0604020202020204" pitchFamily="34" charset="0"/>
                <a:ea typeface="NVIDIA Sans"/>
                <a:cs typeface="Arial" panose="020B0604020202020204" pitchFamily="34" charset="0"/>
                <a:sym typeface="NVIDIA Sans"/>
              </a:rPr>
            </a:br>
            <a:r>
              <a:rPr lang="en-US" sz="2000" kern="0">
                <a:solidFill>
                  <a:srgbClr val="000000"/>
                </a:solidFill>
                <a:latin typeface="Arial" panose="020B0604020202020204" pitchFamily="34" charset="0"/>
                <a:ea typeface="NVIDIA Sans"/>
                <a:cs typeface="Arial" panose="020B0604020202020204" pitchFamily="34" charset="0"/>
                <a:sym typeface="NVIDIA Sans"/>
              </a:rPr>
              <a:t>​</a:t>
            </a:r>
          </a:p>
          <a:p>
            <a:pPr marL="692150" indent="-584200" defTabSz="1828800" fontAlgn="auto">
              <a:lnSpc>
                <a:spcPct val="115000"/>
              </a:lnSpc>
              <a:spcBef>
                <a:spcPts val="0"/>
              </a:spcBef>
              <a:spcAft>
                <a:spcPts val="0"/>
              </a:spcAft>
              <a:buClr>
                <a:srgbClr val="000000"/>
              </a:buClr>
              <a:buSzPts val="1000"/>
              <a:buFont typeface="Arial"/>
              <a:buChar char="●"/>
            </a:pPr>
            <a:r>
              <a:rPr lang="en" sz="2000" kern="0">
                <a:solidFill>
                  <a:srgbClr val="000000"/>
                </a:solidFill>
                <a:latin typeface="Arial" panose="020B0604020202020204" pitchFamily="34" charset="0"/>
                <a:ea typeface="NVIDIA Sans"/>
                <a:cs typeface="Arial" panose="020B0604020202020204" pitchFamily="34" charset="0"/>
                <a:sym typeface="NVIDIA Sans"/>
              </a:rPr>
              <a:t>Zero code change – simply set engine=“gpu” in the </a:t>
            </a:r>
            <a:r>
              <a:rPr lang="en" sz="2000" i="1" kern="0">
                <a:solidFill>
                  <a:srgbClr val="000000"/>
                </a:solidFill>
                <a:latin typeface="Arial" panose="020B0604020202020204" pitchFamily="34" charset="0"/>
                <a:ea typeface="NVIDIA Sans"/>
                <a:cs typeface="Arial" panose="020B0604020202020204" pitchFamily="34" charset="0"/>
                <a:sym typeface="NVIDIA Sans"/>
              </a:rPr>
              <a:t>collect</a:t>
            </a:r>
            <a:r>
              <a:rPr lang="en" sz="2000" kern="0">
                <a:solidFill>
                  <a:srgbClr val="000000"/>
                </a:solidFill>
                <a:latin typeface="Arial" panose="020B0604020202020204" pitchFamily="34" charset="0"/>
                <a:ea typeface="NVIDIA Sans"/>
                <a:cs typeface="Arial" panose="020B0604020202020204" pitchFamily="34" charset="0"/>
                <a:sym typeface="NVIDIA Sans"/>
              </a:rPr>
              <a:t> operation​</a:t>
            </a:r>
            <a:br>
              <a:rPr lang="en" sz="2000" kern="0">
                <a:solidFill>
                  <a:srgbClr val="000000"/>
                </a:solidFill>
                <a:latin typeface="Arial" panose="020B0604020202020204" pitchFamily="34" charset="0"/>
                <a:ea typeface="NVIDIA Sans"/>
                <a:cs typeface="Arial" panose="020B0604020202020204" pitchFamily="34" charset="0"/>
                <a:sym typeface="NVIDIA Sans"/>
              </a:rPr>
            </a:br>
            <a:r>
              <a:rPr lang="en" sz="2000" kern="0">
                <a:solidFill>
                  <a:srgbClr val="000000"/>
                </a:solidFill>
                <a:latin typeface="Arial" panose="020B0604020202020204" pitchFamily="34" charset="0"/>
                <a:ea typeface="NVIDIA Sans"/>
                <a:cs typeface="Arial" panose="020B0604020202020204" pitchFamily="34" charset="0"/>
                <a:sym typeface="NVIDIA Sans"/>
              </a:rPr>
              <a:t>​​</a:t>
            </a:r>
          </a:p>
          <a:p>
            <a:pPr marL="692150" indent="-584200" defTabSz="1828800" fontAlgn="auto">
              <a:lnSpc>
                <a:spcPct val="115000"/>
              </a:lnSpc>
              <a:spcBef>
                <a:spcPts val="0"/>
              </a:spcBef>
              <a:spcAft>
                <a:spcPts val="0"/>
              </a:spcAft>
              <a:buClr>
                <a:srgbClr val="000000"/>
              </a:buClr>
              <a:buSzPts val="1000"/>
              <a:buFont typeface="NVIDIA Sans"/>
              <a:buChar char="●"/>
            </a:pPr>
            <a:r>
              <a:rPr lang="en" sz="2000" kern="0">
                <a:solidFill>
                  <a:srgbClr val="000000"/>
                </a:solidFill>
                <a:latin typeface="Arial" panose="020B0604020202020204" pitchFamily="34" charset="0"/>
                <a:ea typeface="NVIDIA Sans"/>
                <a:cs typeface="Arial" panose="020B0604020202020204" pitchFamily="34" charset="0"/>
                <a:sym typeface="NVIDIA Sans"/>
              </a:rPr>
              <a:t>Compatible with the ecosystem of tools built for Polars​</a:t>
            </a:r>
            <a:br>
              <a:rPr lang="en" sz="2000" kern="0">
                <a:solidFill>
                  <a:srgbClr val="000000"/>
                </a:solidFill>
                <a:latin typeface="Arial" panose="020B0604020202020204" pitchFamily="34" charset="0"/>
                <a:ea typeface="NVIDIA Sans"/>
                <a:cs typeface="Arial" panose="020B0604020202020204" pitchFamily="34" charset="0"/>
                <a:sym typeface="NVIDIA Sans"/>
              </a:rPr>
            </a:br>
            <a:r>
              <a:rPr lang="en" sz="2000" kern="0">
                <a:solidFill>
                  <a:srgbClr val="000000"/>
                </a:solidFill>
                <a:latin typeface="Arial" panose="020B0604020202020204" pitchFamily="34" charset="0"/>
                <a:ea typeface="NVIDIA Sans"/>
                <a:cs typeface="Arial" panose="020B0604020202020204" pitchFamily="34" charset="0"/>
                <a:sym typeface="NVIDIA Sans"/>
              </a:rPr>
              <a:t>​</a:t>
            </a:r>
            <a:endParaRPr sz="2000" kern="0">
              <a:solidFill>
                <a:srgbClr val="000000"/>
              </a:solidFill>
              <a:latin typeface="Arial" panose="020B0604020202020204" pitchFamily="34" charset="0"/>
              <a:ea typeface="NVIDIA Sans"/>
              <a:cs typeface="Arial" panose="020B0604020202020204" pitchFamily="34" charset="0"/>
              <a:sym typeface="NVIDIA Sans"/>
            </a:endParaRPr>
          </a:p>
          <a:p>
            <a:pPr marL="692150" indent="-584200" defTabSz="1828800" fontAlgn="auto">
              <a:lnSpc>
                <a:spcPct val="115000"/>
              </a:lnSpc>
              <a:spcBef>
                <a:spcPts val="0"/>
              </a:spcBef>
              <a:spcAft>
                <a:spcPts val="0"/>
              </a:spcAft>
              <a:buClr>
                <a:srgbClr val="000000"/>
              </a:buClr>
              <a:buSzPts val="1000"/>
              <a:buFont typeface="NVIDIA Sans"/>
              <a:buChar char="●"/>
            </a:pPr>
            <a:r>
              <a:rPr lang="en" sz="2000" kern="0">
                <a:solidFill>
                  <a:srgbClr val="000000"/>
                </a:solidFill>
                <a:latin typeface="Arial" panose="020B0604020202020204" pitchFamily="34" charset="0"/>
                <a:ea typeface="NVIDIA Sans"/>
                <a:cs typeface="Arial" panose="020B0604020202020204" pitchFamily="34" charset="0"/>
                <a:sym typeface="NVIDIA Sans"/>
              </a:rPr>
              <a:t>Graceful CPU fallback for unsupported queries</a:t>
            </a:r>
          </a:p>
          <a:p>
            <a:pPr marL="692150" indent="-584200" defTabSz="1828800" fontAlgn="auto">
              <a:lnSpc>
                <a:spcPct val="115000"/>
              </a:lnSpc>
              <a:spcBef>
                <a:spcPts val="0"/>
              </a:spcBef>
              <a:spcAft>
                <a:spcPts val="0"/>
              </a:spcAft>
              <a:buClr>
                <a:srgbClr val="000000"/>
              </a:buClr>
              <a:buSzPts val="1000"/>
              <a:buFont typeface="NVIDIA Sans"/>
              <a:buChar char="●"/>
            </a:pPr>
            <a:endParaRPr lang="en" sz="2000" kern="0">
              <a:solidFill>
                <a:srgbClr val="000000"/>
              </a:solidFill>
              <a:latin typeface="Arial" panose="020B0604020202020204" pitchFamily="34" charset="0"/>
              <a:ea typeface="NVIDIA Sans"/>
              <a:cs typeface="Arial" panose="020B0604020202020204" pitchFamily="34" charset="0"/>
              <a:sym typeface="NVIDIA Sans"/>
            </a:endParaRPr>
          </a:p>
        </p:txBody>
      </p:sp>
      <p:sp>
        <p:nvSpPr>
          <p:cNvPr id="1365" name="Google Shape;1365;p145"/>
          <p:cNvSpPr txBox="1">
            <a:spLocks noGrp="1"/>
          </p:cNvSpPr>
          <p:nvPr>
            <p:ph type="title"/>
          </p:nvPr>
        </p:nvSpPr>
        <p:spPr>
          <a:xfrm>
            <a:off x="1312252" y="-68872"/>
            <a:ext cx="15773400" cy="1257600"/>
          </a:xfrm>
          <a:prstGeom prst="rect">
            <a:avLst/>
          </a:prstGeom>
          <a:noFill/>
          <a:ln>
            <a:noFill/>
          </a:ln>
        </p:spPr>
        <p:txBody>
          <a:bodyPr spcFirstLastPara="1" vert="horz" wrap="square" lIns="137150" tIns="68550" rIns="137150" bIns="68550" numCol="1" anchor="b" anchorCtr="0" compatLnSpc="1">
            <a:prstTxWarp prst="textNoShape">
              <a:avLst/>
            </a:prstTxWarp>
            <a:normAutofit/>
          </a:bodyPr>
          <a:lstStyle/>
          <a:p>
            <a:pPr algn="l"/>
            <a:r>
              <a:rPr lang="en-US">
                <a:latin typeface="Arial" panose="020B0604020202020204" pitchFamily="34" charset="0"/>
                <a:cs typeface="Arial" panose="020B0604020202020204" pitchFamily="34" charset="0"/>
              </a:rPr>
              <a:t>Polars GPU engine powered by RAPIDS </a:t>
            </a:r>
            <a:r>
              <a:rPr lang="en-US" err="1">
                <a:latin typeface="Arial" panose="020B0604020202020204" pitchFamily="34" charset="0"/>
                <a:cs typeface="Arial" panose="020B0604020202020204" pitchFamily="34" charset="0"/>
              </a:rPr>
              <a:t>cuDF</a:t>
            </a:r>
            <a:endParaRPr>
              <a:latin typeface="Arial" panose="020B0604020202020204" pitchFamily="34" charset="0"/>
              <a:cs typeface="Arial" panose="020B0604020202020204" pitchFamily="34" charset="0"/>
            </a:endParaRPr>
          </a:p>
        </p:txBody>
      </p:sp>
      <p:sp>
        <p:nvSpPr>
          <p:cNvPr id="1366" name="Google Shape;1366;p145"/>
          <p:cNvSpPr txBox="1">
            <a:spLocks noGrp="1"/>
          </p:cNvSpPr>
          <p:nvPr>
            <p:ph type="body" idx="1"/>
          </p:nvPr>
        </p:nvSpPr>
        <p:spPr>
          <a:xfrm>
            <a:off x="1312252" y="1147302"/>
            <a:ext cx="15773400" cy="703800"/>
          </a:xfrm>
          <a:prstGeom prst="rect">
            <a:avLst/>
          </a:prstGeom>
          <a:noFill/>
          <a:ln>
            <a:noFill/>
          </a:ln>
        </p:spPr>
        <p:txBody>
          <a:bodyPr spcFirstLastPara="1" vert="horz" wrap="square" lIns="137150" tIns="68550" rIns="137150" bIns="68550" numCol="1" anchor="t" anchorCtr="0" compatLnSpc="1">
            <a:prstTxWarp prst="textNoShape">
              <a:avLst/>
            </a:prstTxWarp>
            <a:noAutofit/>
          </a:bodyPr>
          <a:lstStyle/>
          <a:p>
            <a:pPr marL="0" indent="0" algn="l"/>
            <a:r>
              <a:rPr lang="en">
                <a:solidFill>
                  <a:srgbClr val="8C8C8C"/>
                </a:solidFill>
                <a:latin typeface="Arial" panose="020B0604020202020204" pitchFamily="34" charset="0"/>
                <a:cs typeface="Arial" panose="020B0604020202020204" pitchFamily="34" charset="0"/>
              </a:rPr>
              <a:t>Process 100s of millions of rows in seconds</a:t>
            </a:r>
            <a:endParaRPr>
              <a:solidFill>
                <a:srgbClr val="8C8C8C"/>
              </a:solidFill>
              <a:latin typeface="Arial" panose="020B0604020202020204" pitchFamily="34" charset="0"/>
              <a:cs typeface="Arial" panose="020B0604020202020204" pitchFamily="34" charset="0"/>
            </a:endParaRPr>
          </a:p>
        </p:txBody>
      </p:sp>
      <p:pic>
        <p:nvPicPr>
          <p:cNvPr id="4" name="Google Shape;1380;p146" descr="A computer screen with text on it&#10;&#10;Description automatically generated">
            <a:extLst>
              <a:ext uri="{FF2B5EF4-FFF2-40B4-BE49-F238E27FC236}">
                <a16:creationId xmlns:a16="http://schemas.microsoft.com/office/drawing/2014/main" id="{E7D98DA5-7910-7CE8-D9E0-DD847EF96390}"/>
              </a:ext>
            </a:extLst>
          </p:cNvPr>
          <p:cNvPicPr preferRelativeResize="0"/>
          <p:nvPr/>
        </p:nvPicPr>
        <p:blipFill rotWithShape="1">
          <a:blip r:embed="rId3">
            <a:alphaModFix/>
          </a:blip>
          <a:srcRect/>
          <a:stretch/>
        </p:blipFill>
        <p:spPr>
          <a:xfrm>
            <a:off x="11229537" y="2089740"/>
            <a:ext cx="6411325" cy="2869585"/>
          </a:xfrm>
          <a:prstGeom prst="rect">
            <a:avLst/>
          </a:prstGeom>
          <a:noFill/>
          <a:ln>
            <a:noFill/>
          </a:ln>
        </p:spPr>
      </p:pic>
      <p:pic>
        <p:nvPicPr>
          <p:cNvPr id="5" name="Google Shape;1379;p146" descr="A screen shot of a computer code&#10;&#10;Description automatically generated">
            <a:extLst>
              <a:ext uri="{FF2B5EF4-FFF2-40B4-BE49-F238E27FC236}">
                <a16:creationId xmlns:a16="http://schemas.microsoft.com/office/drawing/2014/main" id="{4B0A3404-C743-F5E1-D8D6-A995A3E227A9}"/>
              </a:ext>
            </a:extLst>
          </p:cNvPr>
          <p:cNvPicPr preferRelativeResize="0"/>
          <p:nvPr/>
        </p:nvPicPr>
        <p:blipFill rotWithShape="1">
          <a:blip r:embed="rId4">
            <a:alphaModFix/>
          </a:blip>
          <a:srcRect/>
          <a:stretch/>
        </p:blipFill>
        <p:spPr>
          <a:xfrm>
            <a:off x="11271472" y="5982106"/>
            <a:ext cx="6411325" cy="2869585"/>
          </a:xfrm>
          <a:prstGeom prst="rect">
            <a:avLst/>
          </a:prstGeom>
          <a:noFill/>
          <a:ln>
            <a:noFill/>
          </a:ln>
        </p:spPr>
      </p:pic>
      <p:sp>
        <p:nvSpPr>
          <p:cNvPr id="7" name="Arrow: Right 6">
            <a:extLst>
              <a:ext uri="{FF2B5EF4-FFF2-40B4-BE49-F238E27FC236}">
                <a16:creationId xmlns:a16="http://schemas.microsoft.com/office/drawing/2014/main" id="{D71042B0-50EC-446E-EB3A-BF03F96ADF12}"/>
              </a:ext>
            </a:extLst>
          </p:cNvPr>
          <p:cNvSpPr/>
          <p:nvPr/>
        </p:nvSpPr>
        <p:spPr>
          <a:xfrm>
            <a:off x="11108692" y="4173527"/>
            <a:ext cx="522759" cy="579232"/>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8" name="Arrow: Right 7">
            <a:extLst>
              <a:ext uri="{FF2B5EF4-FFF2-40B4-BE49-F238E27FC236}">
                <a16:creationId xmlns:a16="http://schemas.microsoft.com/office/drawing/2014/main" id="{E7DAD929-EA8D-DE33-AB5B-5B4839E9E482}"/>
              </a:ext>
            </a:extLst>
          </p:cNvPr>
          <p:cNvSpPr/>
          <p:nvPr/>
        </p:nvSpPr>
        <p:spPr>
          <a:xfrm>
            <a:off x="11108692" y="8065560"/>
            <a:ext cx="522759" cy="579232"/>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0" name="Arrow: Right 9">
            <a:extLst>
              <a:ext uri="{FF2B5EF4-FFF2-40B4-BE49-F238E27FC236}">
                <a16:creationId xmlns:a16="http://schemas.microsoft.com/office/drawing/2014/main" id="{7F8E7ECD-3A69-DDDA-9A8E-73F13A0A9F30}"/>
              </a:ext>
            </a:extLst>
          </p:cNvPr>
          <p:cNvSpPr/>
          <p:nvPr/>
        </p:nvSpPr>
        <p:spPr>
          <a:xfrm rot="5400000">
            <a:off x="14345586" y="5042863"/>
            <a:ext cx="472190" cy="1041817"/>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aphicFrame>
        <p:nvGraphicFramePr>
          <p:cNvPr id="11" name="Chart 10">
            <a:extLst>
              <a:ext uri="{FF2B5EF4-FFF2-40B4-BE49-F238E27FC236}">
                <a16:creationId xmlns:a16="http://schemas.microsoft.com/office/drawing/2014/main" id="{3FC8F542-B687-A529-9D6C-7E611E19844D}"/>
              </a:ext>
            </a:extLst>
          </p:cNvPr>
          <p:cNvGraphicFramePr>
            <a:graphicFrameLocks/>
          </p:cNvGraphicFramePr>
          <p:nvPr>
            <p:extLst>
              <p:ext uri="{D42A27DB-BD31-4B8C-83A1-F6EECF244321}">
                <p14:modId xmlns:p14="http://schemas.microsoft.com/office/powerpoint/2010/main" val="3382997402"/>
              </p:ext>
            </p:extLst>
          </p:nvPr>
        </p:nvGraphicFramePr>
        <p:xfrm>
          <a:off x="1267282" y="5327676"/>
          <a:ext cx="6688944" cy="4880338"/>
        </p:xfrm>
        <a:graphic>
          <a:graphicData uri="http://schemas.openxmlformats.org/drawingml/2006/chart">
            <c:chart xmlns:c="http://schemas.openxmlformats.org/drawingml/2006/chart" xmlns:r="http://schemas.openxmlformats.org/officeDocument/2006/relationships" r:id="rId5"/>
          </a:graphicData>
        </a:graphic>
      </p:graphicFrame>
      <p:sp>
        <p:nvSpPr>
          <p:cNvPr id="12" name="Google Shape;1367;p145">
            <a:extLst>
              <a:ext uri="{FF2B5EF4-FFF2-40B4-BE49-F238E27FC236}">
                <a16:creationId xmlns:a16="http://schemas.microsoft.com/office/drawing/2014/main" id="{553D1C49-6F69-01A7-0BC3-A29C75BB9F2F}"/>
              </a:ext>
            </a:extLst>
          </p:cNvPr>
          <p:cNvSpPr txBox="1"/>
          <p:nvPr/>
        </p:nvSpPr>
        <p:spPr>
          <a:xfrm>
            <a:off x="809469" y="10048503"/>
            <a:ext cx="7736620" cy="476993"/>
          </a:xfrm>
          <a:prstGeom prst="rect">
            <a:avLst/>
          </a:prstGeom>
          <a:noFill/>
          <a:ln>
            <a:noFill/>
          </a:ln>
        </p:spPr>
        <p:txBody>
          <a:bodyPr spcFirstLastPara="1" wrap="square" lIns="137150" tIns="68550" rIns="137150" bIns="68550" anchor="t" anchorCtr="0">
            <a:spAutoFit/>
          </a:bodyPr>
          <a:lstStyle/>
          <a:p>
            <a:pPr defTabSz="1828800" fontAlgn="auto">
              <a:spcBef>
                <a:spcPts val="0"/>
              </a:spcBef>
              <a:spcAft>
                <a:spcPts val="0"/>
              </a:spcAft>
              <a:buClr>
                <a:srgbClr val="000000"/>
              </a:buClr>
            </a:pPr>
            <a:r>
              <a:rPr lang="en-US" sz="1100" u="sng" kern="0">
                <a:solidFill>
                  <a:srgbClr val="76B900"/>
                </a:solidFill>
                <a:latin typeface="Arial" panose="020B0604020202020204" pitchFamily="34" charset="0"/>
                <a:ea typeface="NVIDIA Sans"/>
                <a:cs typeface="Arial" panose="020B0604020202020204" pitchFamily="34" charset="0"/>
                <a:sym typeface="NVIDIA Sans"/>
                <a:hlinkClick r:id="rId6"/>
              </a:rPr>
              <a:t>PDS-H benchmark</a:t>
            </a:r>
            <a:r>
              <a:rPr lang="en-US" sz="1100" kern="0">
                <a:solidFill>
                  <a:srgbClr val="000000"/>
                </a:solidFill>
                <a:latin typeface="Arial" panose="020B0604020202020204" pitchFamily="34" charset="0"/>
                <a:ea typeface="NVIDIA Sans"/>
                <a:cs typeface="Arial" panose="020B0604020202020204" pitchFamily="34" charset="0"/>
                <a:sym typeface="NVIDIA Sans"/>
              </a:rPr>
              <a:t> | GPU: NVIDIA H100 PCIe | CPU: Intel Xeon W9-3495X (Sapphire Rapids) | Storage: Local </a:t>
            </a:r>
            <a:r>
              <a:rPr lang="en-US" sz="1100" kern="0" err="1">
                <a:solidFill>
                  <a:srgbClr val="000000"/>
                </a:solidFill>
                <a:latin typeface="Arial" panose="020B0604020202020204" pitchFamily="34" charset="0"/>
                <a:ea typeface="NVIDIA Sans"/>
                <a:cs typeface="Arial" panose="020B0604020202020204" pitchFamily="34" charset="0"/>
                <a:sym typeface="NVIDIA Sans"/>
              </a:rPr>
              <a:t>NVMe</a:t>
            </a:r>
            <a:r>
              <a:rPr lang="en-US" sz="1100" kern="0">
                <a:solidFill>
                  <a:srgbClr val="FFFFFF"/>
                </a:solidFill>
                <a:latin typeface="Arial" panose="020B0604020202020204" pitchFamily="34" charset="0"/>
                <a:ea typeface="NVIDIA Sans"/>
                <a:cs typeface="Arial" panose="020B0604020202020204" pitchFamily="34" charset="0"/>
                <a:sym typeface="NVIDIA Sans"/>
              </a:rPr>
              <a:t>​ </a:t>
            </a:r>
          </a:p>
          <a:p>
            <a:pPr defTabSz="1828800" fontAlgn="auto">
              <a:spcBef>
                <a:spcPts val="0"/>
              </a:spcBef>
              <a:spcAft>
                <a:spcPts val="0"/>
              </a:spcAft>
              <a:buClr>
                <a:srgbClr val="000000"/>
              </a:buClr>
            </a:pPr>
            <a:endParaRPr lang="en-US" sz="1100" i="1" kern="0">
              <a:solidFill>
                <a:srgbClr val="242424"/>
              </a:solidFill>
              <a:highlight>
                <a:srgbClr val="FFFFFF"/>
              </a:highlight>
              <a:latin typeface="Arial" panose="020B0604020202020204" pitchFamily="34" charset="0"/>
              <a:ea typeface="Arial"/>
              <a:cs typeface="Arial" panose="020B0604020202020204" pitchFamily="34" charset="0"/>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DB6BC3-BBB6-5835-0DD4-20B33A7B5552}"/>
              </a:ext>
            </a:extLst>
          </p:cNvPr>
          <p:cNvSpPr>
            <a:spLocks noGrp="1"/>
          </p:cNvSpPr>
          <p:nvPr>
            <p:ph type="title"/>
          </p:nvPr>
        </p:nvSpPr>
        <p:spPr/>
        <p:txBody>
          <a:bodyPr>
            <a:normAutofit/>
          </a:bodyPr>
          <a:lstStyle/>
          <a:p>
            <a:pPr algn="l"/>
            <a:r>
              <a:rPr lang="en-US">
                <a:latin typeface="Arial" panose="020B0604020202020204" pitchFamily="34" charset="0"/>
                <a:cs typeface="Arial" panose="020B0604020202020204" pitchFamily="34" charset="0"/>
              </a:rPr>
              <a:t>Polars GPU engine powered by RAPIDS </a:t>
            </a:r>
            <a:r>
              <a:rPr lang="en-US" err="1">
                <a:latin typeface="Arial" panose="020B0604020202020204" pitchFamily="34" charset="0"/>
                <a:cs typeface="Arial" panose="020B0604020202020204" pitchFamily="34" charset="0"/>
              </a:rPr>
              <a:t>cuDF</a:t>
            </a:r>
            <a:endParaRPr lang="en-US"/>
          </a:p>
        </p:txBody>
      </p:sp>
      <p:sp>
        <p:nvSpPr>
          <p:cNvPr id="9" name="Rectangle: Rounded Corners 8">
            <a:extLst>
              <a:ext uri="{FF2B5EF4-FFF2-40B4-BE49-F238E27FC236}">
                <a16:creationId xmlns:a16="http://schemas.microsoft.com/office/drawing/2014/main" id="{9C62F7A0-CEE8-DD02-BE16-AB3A27D726AE}"/>
              </a:ext>
            </a:extLst>
          </p:cNvPr>
          <p:cNvSpPr/>
          <p:nvPr/>
        </p:nvSpPr>
        <p:spPr>
          <a:xfrm>
            <a:off x="2346958" y="3877057"/>
            <a:ext cx="5102092" cy="1765790"/>
          </a:xfrm>
          <a:prstGeom prst="round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914400" fontAlgn="auto">
              <a:lnSpc>
                <a:spcPct val="90000"/>
              </a:lnSpc>
              <a:spcBef>
                <a:spcPts val="0"/>
              </a:spcBef>
              <a:spcAft>
                <a:spcPts val="0"/>
              </a:spcAft>
              <a:buClr>
                <a:srgbClr val="000000"/>
              </a:buClr>
            </a:pPr>
            <a:r>
              <a:rPr lang="en-US" sz="2200">
                <a:solidFill>
                  <a:srgbClr val="000000"/>
                </a:solidFill>
                <a:latin typeface="NVIDIA Sans" panose="020B0503020203020204" pitchFamily="34" charset="0"/>
                <a:cs typeface="NVIDIA Sans" panose="020B0503020203020204" pitchFamily="34" charset="0"/>
                <a:sym typeface="Arial"/>
              </a:rPr>
              <a:t>Intermediate Representation (IR)</a:t>
            </a:r>
          </a:p>
        </p:txBody>
      </p:sp>
      <p:sp>
        <p:nvSpPr>
          <p:cNvPr id="10" name="Rectangle: Rounded Corners 9">
            <a:extLst>
              <a:ext uri="{FF2B5EF4-FFF2-40B4-BE49-F238E27FC236}">
                <a16:creationId xmlns:a16="http://schemas.microsoft.com/office/drawing/2014/main" id="{710BD0F9-190E-F576-9A32-AE2806AF5DB6}"/>
              </a:ext>
            </a:extLst>
          </p:cNvPr>
          <p:cNvSpPr/>
          <p:nvPr/>
        </p:nvSpPr>
        <p:spPr>
          <a:xfrm>
            <a:off x="2346958" y="2217266"/>
            <a:ext cx="5102092" cy="1445584"/>
          </a:xfrm>
          <a:prstGeom prst="round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914400" fontAlgn="auto">
              <a:lnSpc>
                <a:spcPct val="90000"/>
              </a:lnSpc>
              <a:spcBef>
                <a:spcPts val="0"/>
              </a:spcBef>
              <a:spcAft>
                <a:spcPts val="0"/>
              </a:spcAft>
              <a:buClr>
                <a:srgbClr val="000000"/>
              </a:buClr>
            </a:pPr>
            <a:r>
              <a:rPr lang="en-US" sz="2200">
                <a:solidFill>
                  <a:srgbClr val="000000"/>
                </a:solidFill>
                <a:latin typeface="NVIDIA Sans" panose="020B0503020203020204" pitchFamily="34" charset="0"/>
                <a:cs typeface="NVIDIA Sans" panose="020B0503020203020204" pitchFamily="34" charset="0"/>
                <a:sym typeface="Arial"/>
              </a:rPr>
              <a:t>Domain Specific Language (DSL)</a:t>
            </a:r>
          </a:p>
        </p:txBody>
      </p:sp>
      <p:sp>
        <p:nvSpPr>
          <p:cNvPr id="11" name="Rectangle: Rounded Corners 10">
            <a:extLst>
              <a:ext uri="{FF2B5EF4-FFF2-40B4-BE49-F238E27FC236}">
                <a16:creationId xmlns:a16="http://schemas.microsoft.com/office/drawing/2014/main" id="{5254E2E6-9298-ECFD-CC66-B6E7D75D366E}"/>
              </a:ext>
            </a:extLst>
          </p:cNvPr>
          <p:cNvSpPr/>
          <p:nvPr/>
        </p:nvSpPr>
        <p:spPr>
          <a:xfrm>
            <a:off x="2346958" y="5998464"/>
            <a:ext cx="5102092" cy="450308"/>
          </a:xfrm>
          <a:prstGeom prst="round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914400" fontAlgn="auto">
              <a:lnSpc>
                <a:spcPct val="90000"/>
              </a:lnSpc>
              <a:spcBef>
                <a:spcPts val="0"/>
              </a:spcBef>
              <a:spcAft>
                <a:spcPts val="0"/>
              </a:spcAft>
              <a:buClr>
                <a:srgbClr val="000000"/>
              </a:buClr>
            </a:pPr>
            <a:r>
              <a:rPr lang="en-US" sz="2200">
                <a:solidFill>
                  <a:srgbClr val="000000"/>
                </a:solidFill>
                <a:latin typeface="NVIDIA Sans" panose="020B0503020203020204" pitchFamily="34" charset="0"/>
                <a:cs typeface="NVIDIA Sans" panose="020B0503020203020204" pitchFamily="34" charset="0"/>
                <a:sym typeface="Arial"/>
              </a:rPr>
              <a:t>Optimizer</a:t>
            </a:r>
          </a:p>
        </p:txBody>
      </p:sp>
      <p:sp>
        <p:nvSpPr>
          <p:cNvPr id="12" name="Rectangle: Rounded Corners 11">
            <a:extLst>
              <a:ext uri="{FF2B5EF4-FFF2-40B4-BE49-F238E27FC236}">
                <a16:creationId xmlns:a16="http://schemas.microsoft.com/office/drawing/2014/main" id="{FE63B4FD-6BE5-2A03-C5D4-7D2ED2AADB7C}"/>
              </a:ext>
            </a:extLst>
          </p:cNvPr>
          <p:cNvSpPr/>
          <p:nvPr/>
        </p:nvSpPr>
        <p:spPr>
          <a:xfrm>
            <a:off x="2346958" y="6718366"/>
            <a:ext cx="5102092" cy="450308"/>
          </a:xfrm>
          <a:prstGeom prst="round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914400" fontAlgn="auto">
              <a:lnSpc>
                <a:spcPct val="90000"/>
              </a:lnSpc>
              <a:spcBef>
                <a:spcPts val="0"/>
              </a:spcBef>
              <a:spcAft>
                <a:spcPts val="0"/>
              </a:spcAft>
              <a:buClr>
                <a:srgbClr val="000000"/>
              </a:buClr>
            </a:pPr>
            <a:r>
              <a:rPr lang="en-US" sz="2200">
                <a:solidFill>
                  <a:srgbClr val="000000"/>
                </a:solidFill>
                <a:latin typeface="NVIDIA Sans" panose="020B0503020203020204" pitchFamily="34" charset="0"/>
                <a:cs typeface="NVIDIA Sans" panose="020B0503020203020204" pitchFamily="34" charset="0"/>
                <a:sym typeface="Arial"/>
              </a:rPr>
              <a:t>Optimized IR</a:t>
            </a:r>
          </a:p>
        </p:txBody>
      </p:sp>
      <p:sp>
        <p:nvSpPr>
          <p:cNvPr id="13" name="Rectangle: Rounded Corners 12">
            <a:extLst>
              <a:ext uri="{FF2B5EF4-FFF2-40B4-BE49-F238E27FC236}">
                <a16:creationId xmlns:a16="http://schemas.microsoft.com/office/drawing/2014/main" id="{6B3667A7-1E39-4A0C-F0FD-A0798C683586}"/>
              </a:ext>
            </a:extLst>
          </p:cNvPr>
          <p:cNvSpPr/>
          <p:nvPr/>
        </p:nvSpPr>
        <p:spPr>
          <a:xfrm>
            <a:off x="2989693" y="4472567"/>
            <a:ext cx="3816626" cy="1091454"/>
          </a:xfrm>
          <a:prstGeom prst="round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914400" fontAlgn="auto">
              <a:lnSpc>
                <a:spcPct val="90000"/>
              </a:lnSpc>
              <a:spcBef>
                <a:spcPts val="0"/>
              </a:spcBef>
              <a:spcAft>
                <a:spcPts val="0"/>
              </a:spcAft>
              <a:buClr>
                <a:srgbClr val="000000"/>
              </a:buClr>
            </a:pPr>
            <a:endParaRPr lang="en-US">
              <a:solidFill>
                <a:srgbClr val="000000"/>
              </a:solidFill>
              <a:latin typeface="NVIDIA Sans" panose="020B0503020203020204" pitchFamily="34" charset="0"/>
              <a:cs typeface="NVIDIA Sans" panose="020B0503020203020204" pitchFamily="34" charset="0"/>
              <a:sym typeface="Arial"/>
            </a:endParaRPr>
          </a:p>
        </p:txBody>
      </p:sp>
      <p:sp>
        <p:nvSpPr>
          <p:cNvPr id="14" name="TextBox 16">
            <a:extLst>
              <a:ext uri="{FF2B5EF4-FFF2-40B4-BE49-F238E27FC236}">
                <a16:creationId xmlns:a16="http://schemas.microsoft.com/office/drawing/2014/main" id="{73EAA848-2BD8-E73C-BE3E-C342C2F26706}"/>
              </a:ext>
            </a:extLst>
          </p:cNvPr>
          <p:cNvSpPr txBox="1"/>
          <p:nvPr/>
        </p:nvSpPr>
        <p:spPr>
          <a:xfrm>
            <a:off x="3110285" y="4498848"/>
            <a:ext cx="3696030" cy="978729"/>
          </a:xfrm>
          <a:prstGeom prst="rect">
            <a:avLst/>
          </a:prstGeom>
          <a:noFill/>
        </p:spPr>
        <p:txBody>
          <a:bodyPr wrap="square" lIns="0" r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fontAlgn="auto">
              <a:lnSpc>
                <a:spcPct val="90000"/>
              </a:lnSpc>
              <a:spcBef>
                <a:spcPts val="0"/>
              </a:spcBef>
              <a:spcAft>
                <a:spcPts val="0"/>
              </a:spcAft>
              <a:buClr>
                <a:srgbClr val="000000"/>
              </a:buClr>
            </a:pPr>
            <a:r>
              <a:rPr lang="en-US" sz="1600">
                <a:solidFill>
                  <a:srgbClr val="000000"/>
                </a:solidFill>
                <a:latin typeface="NVIDIA Sans" panose="020B0503020203020204" pitchFamily="34" charset="0"/>
                <a:cs typeface="NVIDIA Sans" panose="020B0503020203020204" pitchFamily="34" charset="0"/>
                <a:sym typeface="Arial"/>
              </a:rPr>
              <a:t>- Directed Acyclic Graph of operations</a:t>
            </a:r>
          </a:p>
          <a:p>
            <a:pPr defTabSz="914400" fontAlgn="auto">
              <a:lnSpc>
                <a:spcPct val="90000"/>
              </a:lnSpc>
              <a:spcBef>
                <a:spcPts val="0"/>
              </a:spcBef>
              <a:spcAft>
                <a:spcPts val="0"/>
              </a:spcAft>
              <a:buClr>
                <a:srgbClr val="000000"/>
              </a:buClr>
            </a:pPr>
            <a:r>
              <a:rPr lang="en-US" sz="1600">
                <a:solidFill>
                  <a:srgbClr val="000000"/>
                </a:solidFill>
                <a:latin typeface="NVIDIA Sans" panose="020B0503020203020204" pitchFamily="34" charset="0"/>
                <a:cs typeface="NVIDIA Sans" panose="020B0503020203020204" pitchFamily="34" charset="0"/>
                <a:sym typeface="Arial"/>
              </a:rPr>
              <a:t>- Metadata</a:t>
            </a:r>
          </a:p>
          <a:p>
            <a:pPr defTabSz="914400" fontAlgn="auto">
              <a:lnSpc>
                <a:spcPct val="90000"/>
              </a:lnSpc>
              <a:spcBef>
                <a:spcPts val="0"/>
              </a:spcBef>
              <a:spcAft>
                <a:spcPts val="0"/>
              </a:spcAft>
              <a:buClr>
                <a:srgbClr val="000000"/>
              </a:buClr>
            </a:pPr>
            <a:r>
              <a:rPr lang="en-US" sz="1600">
                <a:solidFill>
                  <a:srgbClr val="000000"/>
                </a:solidFill>
                <a:latin typeface="NVIDIA Sans" panose="020B0503020203020204" pitchFamily="34" charset="0"/>
                <a:cs typeface="NVIDIA Sans" panose="020B0503020203020204" pitchFamily="34" charset="0"/>
                <a:sym typeface="Arial"/>
              </a:rPr>
              <a:t>- Schema’s</a:t>
            </a:r>
          </a:p>
          <a:p>
            <a:pPr defTabSz="914400" fontAlgn="auto">
              <a:lnSpc>
                <a:spcPct val="90000"/>
              </a:lnSpc>
              <a:spcBef>
                <a:spcPts val="0"/>
              </a:spcBef>
              <a:spcAft>
                <a:spcPts val="0"/>
              </a:spcAft>
              <a:buClr>
                <a:srgbClr val="000000"/>
              </a:buClr>
            </a:pPr>
            <a:r>
              <a:rPr lang="en-US" sz="1600">
                <a:solidFill>
                  <a:srgbClr val="000000"/>
                </a:solidFill>
                <a:latin typeface="NVIDIA Sans" panose="020B0503020203020204" pitchFamily="34" charset="0"/>
                <a:cs typeface="NVIDIA Sans" panose="020B0503020203020204" pitchFamily="34" charset="0"/>
                <a:sym typeface="Arial"/>
              </a:rPr>
              <a:t>- Resolved names</a:t>
            </a:r>
          </a:p>
        </p:txBody>
      </p:sp>
      <p:sp>
        <p:nvSpPr>
          <p:cNvPr id="15" name="Rectangle: Rounded Corners 14">
            <a:extLst>
              <a:ext uri="{FF2B5EF4-FFF2-40B4-BE49-F238E27FC236}">
                <a16:creationId xmlns:a16="http://schemas.microsoft.com/office/drawing/2014/main" id="{E8C7EA0B-4479-448A-20EC-E204C1E47F17}"/>
              </a:ext>
            </a:extLst>
          </p:cNvPr>
          <p:cNvSpPr/>
          <p:nvPr/>
        </p:nvSpPr>
        <p:spPr>
          <a:xfrm>
            <a:off x="2989693" y="2790133"/>
            <a:ext cx="3816626" cy="564254"/>
          </a:xfrm>
          <a:prstGeom prst="round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914400" fontAlgn="auto">
              <a:lnSpc>
                <a:spcPct val="90000"/>
              </a:lnSpc>
              <a:spcBef>
                <a:spcPts val="0"/>
              </a:spcBef>
              <a:spcAft>
                <a:spcPts val="0"/>
              </a:spcAft>
              <a:buClr>
                <a:srgbClr val="000000"/>
              </a:buClr>
            </a:pPr>
            <a:endParaRPr lang="en-US">
              <a:solidFill>
                <a:srgbClr val="000000"/>
              </a:solidFill>
              <a:latin typeface="NVIDIA Sans" panose="020B0503020203020204" pitchFamily="34" charset="0"/>
              <a:cs typeface="NVIDIA Sans" panose="020B0503020203020204" pitchFamily="34" charset="0"/>
              <a:sym typeface="Arial"/>
            </a:endParaRPr>
          </a:p>
        </p:txBody>
      </p:sp>
      <p:sp>
        <p:nvSpPr>
          <p:cNvPr id="16" name="TextBox 17">
            <a:extLst>
              <a:ext uri="{FF2B5EF4-FFF2-40B4-BE49-F238E27FC236}">
                <a16:creationId xmlns:a16="http://schemas.microsoft.com/office/drawing/2014/main" id="{1FD02CD7-2550-EE22-ADAA-A831E95775F4}"/>
              </a:ext>
            </a:extLst>
          </p:cNvPr>
          <p:cNvSpPr txBox="1"/>
          <p:nvPr/>
        </p:nvSpPr>
        <p:spPr>
          <a:xfrm>
            <a:off x="3409444" y="2889504"/>
            <a:ext cx="2977120" cy="313932"/>
          </a:xfrm>
          <a:prstGeom prst="rect">
            <a:avLst/>
          </a:prstGeom>
          <a:noFill/>
        </p:spPr>
        <p:txBody>
          <a:bodyPr wrap="square" lIns="0" r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fontAlgn="auto">
              <a:lnSpc>
                <a:spcPct val="90000"/>
              </a:lnSpc>
              <a:spcBef>
                <a:spcPts val="0"/>
              </a:spcBef>
              <a:spcAft>
                <a:spcPts val="0"/>
              </a:spcAft>
              <a:buClr>
                <a:srgbClr val="000000"/>
              </a:buClr>
            </a:pPr>
            <a:r>
              <a:rPr lang="en-US" sz="1600">
                <a:solidFill>
                  <a:srgbClr val="000000"/>
                </a:solidFill>
                <a:latin typeface="NVIDIA Sans" panose="020B0503020203020204" pitchFamily="34" charset="0"/>
                <a:cs typeface="NVIDIA Sans" panose="020B0503020203020204" pitchFamily="34" charset="0"/>
                <a:sym typeface="Arial"/>
              </a:rPr>
              <a:t>Tree of operation names</a:t>
            </a:r>
          </a:p>
        </p:txBody>
      </p:sp>
      <p:sp>
        <p:nvSpPr>
          <p:cNvPr id="17" name="Rectangle: Rounded Corners 16">
            <a:extLst>
              <a:ext uri="{FF2B5EF4-FFF2-40B4-BE49-F238E27FC236}">
                <a16:creationId xmlns:a16="http://schemas.microsoft.com/office/drawing/2014/main" id="{A6FDF8DC-763F-3F66-C41A-2A558E63342D}"/>
              </a:ext>
            </a:extLst>
          </p:cNvPr>
          <p:cNvSpPr/>
          <p:nvPr/>
        </p:nvSpPr>
        <p:spPr>
          <a:xfrm>
            <a:off x="2989693" y="9116518"/>
            <a:ext cx="3816626" cy="731520"/>
          </a:xfrm>
          <a:prstGeom prst="round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914400" fontAlgn="auto">
              <a:lnSpc>
                <a:spcPct val="90000"/>
              </a:lnSpc>
              <a:spcBef>
                <a:spcPts val="0"/>
              </a:spcBef>
              <a:spcAft>
                <a:spcPts val="0"/>
              </a:spcAft>
              <a:buClr>
                <a:srgbClr val="000000"/>
              </a:buClr>
            </a:pPr>
            <a:r>
              <a:rPr lang="en-US" sz="2200">
                <a:solidFill>
                  <a:srgbClr val="000000"/>
                </a:solidFill>
                <a:latin typeface="NVIDIA Sans" panose="020B0503020203020204" pitchFamily="34" charset="0"/>
                <a:cs typeface="NVIDIA Sans" panose="020B0503020203020204" pitchFamily="34" charset="0"/>
                <a:sym typeface="Arial"/>
              </a:rPr>
              <a:t>Polars in-memory engine</a:t>
            </a:r>
          </a:p>
        </p:txBody>
      </p:sp>
      <p:cxnSp>
        <p:nvCxnSpPr>
          <p:cNvPr id="18" name="Straight Arrow Connector 17">
            <a:extLst>
              <a:ext uri="{FF2B5EF4-FFF2-40B4-BE49-F238E27FC236}">
                <a16:creationId xmlns:a16="http://schemas.microsoft.com/office/drawing/2014/main" id="{08128BF8-4B5E-6D75-1CBF-74F52DD2FB75}"/>
              </a:ext>
            </a:extLst>
          </p:cNvPr>
          <p:cNvCxnSpPr>
            <a:cxnSpLocks/>
            <a:stCxn id="10" idx="2"/>
            <a:endCxn id="9" idx="0"/>
          </p:cNvCxnSpPr>
          <p:nvPr/>
        </p:nvCxnSpPr>
        <p:spPr>
          <a:xfrm>
            <a:off x="4898004" y="3662851"/>
            <a:ext cx="0" cy="214206"/>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2AFF79E5-89EC-E0E8-246C-9FC648DACD7D}"/>
              </a:ext>
            </a:extLst>
          </p:cNvPr>
          <p:cNvCxnSpPr>
            <a:cxnSpLocks/>
            <a:stCxn id="9" idx="2"/>
            <a:endCxn id="11" idx="0"/>
          </p:cNvCxnSpPr>
          <p:nvPr/>
        </p:nvCxnSpPr>
        <p:spPr>
          <a:xfrm>
            <a:off x="4898004" y="5642847"/>
            <a:ext cx="0" cy="355618"/>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33565C33-9D01-7B76-F403-A1B152E3DBBF}"/>
              </a:ext>
            </a:extLst>
          </p:cNvPr>
          <p:cNvCxnSpPr>
            <a:stCxn id="11" idx="2"/>
            <a:endCxn id="12" idx="0"/>
          </p:cNvCxnSpPr>
          <p:nvPr/>
        </p:nvCxnSpPr>
        <p:spPr>
          <a:xfrm>
            <a:off x="4898004" y="6448773"/>
            <a:ext cx="0" cy="269594"/>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10808C19-50AE-2264-E505-2CDB30DCC261}"/>
              </a:ext>
            </a:extLst>
          </p:cNvPr>
          <p:cNvCxnSpPr>
            <a:cxnSpLocks/>
            <a:stCxn id="12" idx="2"/>
            <a:endCxn id="17" idx="0"/>
          </p:cNvCxnSpPr>
          <p:nvPr/>
        </p:nvCxnSpPr>
        <p:spPr>
          <a:xfrm>
            <a:off x="4898005" y="7168674"/>
            <a:ext cx="2" cy="1947844"/>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Rounded Corners 21">
            <a:extLst>
              <a:ext uri="{FF2B5EF4-FFF2-40B4-BE49-F238E27FC236}">
                <a16:creationId xmlns:a16="http://schemas.microsoft.com/office/drawing/2014/main" id="{CD4813BF-8420-3F9B-E02B-1C8E6F97047A}"/>
              </a:ext>
            </a:extLst>
          </p:cNvPr>
          <p:cNvSpPr/>
          <p:nvPr/>
        </p:nvSpPr>
        <p:spPr>
          <a:xfrm>
            <a:off x="3110625" y="9665158"/>
            <a:ext cx="597638" cy="365760"/>
          </a:xfrm>
          <a:prstGeom prst="roundRect">
            <a:avLst/>
          </a:prstGeom>
          <a:solidFill>
            <a:schemeClr val="accent6"/>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914400" fontAlgn="auto">
              <a:lnSpc>
                <a:spcPct val="90000"/>
              </a:lnSpc>
              <a:spcBef>
                <a:spcPts val="0"/>
              </a:spcBef>
              <a:spcAft>
                <a:spcPts val="0"/>
              </a:spcAft>
              <a:buClr>
                <a:srgbClr val="000000"/>
              </a:buClr>
            </a:pPr>
            <a:r>
              <a:rPr lang="en-US" sz="1600">
                <a:solidFill>
                  <a:srgbClr val="FFFFFF"/>
                </a:solidFill>
                <a:latin typeface="NVIDIA Sans" panose="020B0503020203020204" pitchFamily="34" charset="0"/>
                <a:cs typeface="NVIDIA Sans" panose="020B0503020203020204" pitchFamily="34" charset="0"/>
                <a:sym typeface="Arial"/>
              </a:rPr>
              <a:t>CPU</a:t>
            </a:r>
          </a:p>
        </p:txBody>
      </p:sp>
      <p:sp>
        <p:nvSpPr>
          <p:cNvPr id="34" name="Rectangle: Rounded Corners 33">
            <a:extLst>
              <a:ext uri="{FF2B5EF4-FFF2-40B4-BE49-F238E27FC236}">
                <a16:creationId xmlns:a16="http://schemas.microsoft.com/office/drawing/2014/main" id="{E33C000C-40B1-B698-3305-7D7CD335239F}"/>
              </a:ext>
            </a:extLst>
          </p:cNvPr>
          <p:cNvSpPr/>
          <p:nvPr/>
        </p:nvSpPr>
        <p:spPr>
          <a:xfrm>
            <a:off x="10838950" y="7547252"/>
            <a:ext cx="5102092" cy="450308"/>
          </a:xfrm>
          <a:prstGeom prst="roundRect">
            <a:avLst/>
          </a:prstGeom>
          <a:noFill/>
          <a:ln w="12700" cap="flat" cmpd="sng" algn="ctr">
            <a:solidFill>
              <a:srgbClr val="76B900"/>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rgbClr val="000000"/>
                </a:solidFill>
                <a:latin typeface="NVIDIA Sans"/>
              </a:defRPr>
            </a:lvl1pPr>
            <a:lvl2pPr marL="457200" algn="l" defTabSz="457200" rtl="0" eaLnBrk="1" latinLnBrk="0" hangingPunct="1">
              <a:defRPr sz="1800" kern="1200">
                <a:solidFill>
                  <a:srgbClr val="000000"/>
                </a:solidFill>
                <a:latin typeface="NVIDIA Sans"/>
              </a:defRPr>
            </a:lvl2pPr>
            <a:lvl3pPr marL="914400" algn="l" defTabSz="457200" rtl="0" eaLnBrk="1" latinLnBrk="0" hangingPunct="1">
              <a:defRPr sz="1800" kern="1200">
                <a:solidFill>
                  <a:srgbClr val="000000"/>
                </a:solidFill>
                <a:latin typeface="NVIDIA Sans"/>
              </a:defRPr>
            </a:lvl3pPr>
            <a:lvl4pPr marL="1371600" algn="l" defTabSz="457200" rtl="0" eaLnBrk="1" latinLnBrk="0" hangingPunct="1">
              <a:defRPr sz="1800" kern="1200">
                <a:solidFill>
                  <a:srgbClr val="000000"/>
                </a:solidFill>
                <a:latin typeface="NVIDIA Sans"/>
              </a:defRPr>
            </a:lvl4pPr>
            <a:lvl5pPr marL="1828800" algn="l" defTabSz="457200" rtl="0" eaLnBrk="1" latinLnBrk="0" hangingPunct="1">
              <a:defRPr sz="1800" kern="1200">
                <a:solidFill>
                  <a:srgbClr val="000000"/>
                </a:solidFill>
                <a:latin typeface="NVIDIA Sans"/>
              </a:defRPr>
            </a:lvl5pPr>
            <a:lvl6pPr marL="2286000" algn="l" defTabSz="457200" rtl="0" eaLnBrk="1" latinLnBrk="0" hangingPunct="1">
              <a:defRPr sz="1800" kern="1200">
                <a:solidFill>
                  <a:srgbClr val="000000"/>
                </a:solidFill>
                <a:latin typeface="NVIDIA Sans"/>
              </a:defRPr>
            </a:lvl6pPr>
            <a:lvl7pPr marL="2743200" algn="l" defTabSz="457200" rtl="0" eaLnBrk="1" latinLnBrk="0" hangingPunct="1">
              <a:defRPr sz="1800" kern="1200">
                <a:solidFill>
                  <a:srgbClr val="000000"/>
                </a:solidFill>
                <a:latin typeface="NVIDIA Sans"/>
              </a:defRPr>
            </a:lvl7pPr>
            <a:lvl8pPr marL="3200400" algn="l" defTabSz="457200" rtl="0" eaLnBrk="1" latinLnBrk="0" hangingPunct="1">
              <a:defRPr sz="1800" kern="1200">
                <a:solidFill>
                  <a:srgbClr val="000000"/>
                </a:solidFill>
                <a:latin typeface="NVIDIA Sans"/>
              </a:defRPr>
            </a:lvl8pPr>
            <a:lvl9pPr marL="3657600" algn="l" defTabSz="457200" rtl="0" eaLnBrk="1" latinLnBrk="0" hangingPunct="1">
              <a:defRPr sz="1800" kern="1200">
                <a:solidFill>
                  <a:srgbClr val="000000"/>
                </a:solidFill>
                <a:latin typeface="NVIDIA Sans"/>
              </a:defRPr>
            </a:lvl9pPr>
          </a:lstStyle>
          <a:p>
            <a:pPr algn="ctr" defTabSz="914400" fontAlgn="auto">
              <a:lnSpc>
                <a:spcPct val="90000"/>
              </a:lnSpc>
              <a:spcBef>
                <a:spcPts val="0"/>
              </a:spcBef>
              <a:spcAft>
                <a:spcPts val="0"/>
              </a:spcAft>
              <a:buClr>
                <a:srgbClr val="000000"/>
              </a:buClr>
            </a:pPr>
            <a:r>
              <a:rPr lang="en-US" sz="2200" err="1">
                <a:solidFill>
                  <a:srgbClr val="76B900"/>
                </a:solidFill>
                <a:latin typeface="NVIDIA Sans" panose="020B0503020203020204" pitchFamily="34" charset="0"/>
                <a:cs typeface="NVIDIA Sans" panose="020B0503020203020204" pitchFamily="34" charset="0"/>
                <a:sym typeface="Arial"/>
              </a:rPr>
              <a:t>cuDF</a:t>
            </a:r>
            <a:r>
              <a:rPr lang="en-US" sz="2200">
                <a:solidFill>
                  <a:srgbClr val="76B900"/>
                </a:solidFill>
                <a:latin typeface="NVIDIA Sans" panose="020B0503020203020204" pitchFamily="34" charset="0"/>
                <a:cs typeface="NVIDIA Sans" panose="020B0503020203020204" pitchFamily="34" charset="0"/>
                <a:sym typeface="Arial"/>
              </a:rPr>
              <a:t> callback</a:t>
            </a:r>
          </a:p>
        </p:txBody>
      </p:sp>
      <p:sp>
        <p:nvSpPr>
          <p:cNvPr id="35" name="Rectangle: Rounded Corners 34">
            <a:extLst>
              <a:ext uri="{FF2B5EF4-FFF2-40B4-BE49-F238E27FC236}">
                <a16:creationId xmlns:a16="http://schemas.microsoft.com/office/drawing/2014/main" id="{CB471892-B26D-CEFB-E305-2E8827DC280F}"/>
              </a:ext>
            </a:extLst>
          </p:cNvPr>
          <p:cNvSpPr/>
          <p:nvPr/>
        </p:nvSpPr>
        <p:spPr>
          <a:xfrm>
            <a:off x="10838950" y="8336884"/>
            <a:ext cx="5102092" cy="450308"/>
          </a:xfrm>
          <a:prstGeom prst="roundRect">
            <a:avLst/>
          </a:prstGeom>
          <a:noFill/>
          <a:ln w="12700" cap="flat" cmpd="sng" algn="ctr">
            <a:solidFill>
              <a:srgbClr val="76B900"/>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rgbClr val="000000"/>
                </a:solidFill>
                <a:latin typeface="NVIDIA Sans"/>
              </a:defRPr>
            </a:lvl1pPr>
            <a:lvl2pPr marL="457200" algn="l" defTabSz="457200" rtl="0" eaLnBrk="1" latinLnBrk="0" hangingPunct="1">
              <a:defRPr sz="1800" kern="1200">
                <a:solidFill>
                  <a:srgbClr val="000000"/>
                </a:solidFill>
                <a:latin typeface="NVIDIA Sans"/>
              </a:defRPr>
            </a:lvl2pPr>
            <a:lvl3pPr marL="914400" algn="l" defTabSz="457200" rtl="0" eaLnBrk="1" latinLnBrk="0" hangingPunct="1">
              <a:defRPr sz="1800" kern="1200">
                <a:solidFill>
                  <a:srgbClr val="000000"/>
                </a:solidFill>
                <a:latin typeface="NVIDIA Sans"/>
              </a:defRPr>
            </a:lvl3pPr>
            <a:lvl4pPr marL="1371600" algn="l" defTabSz="457200" rtl="0" eaLnBrk="1" latinLnBrk="0" hangingPunct="1">
              <a:defRPr sz="1800" kern="1200">
                <a:solidFill>
                  <a:srgbClr val="000000"/>
                </a:solidFill>
                <a:latin typeface="NVIDIA Sans"/>
              </a:defRPr>
            </a:lvl4pPr>
            <a:lvl5pPr marL="1828800" algn="l" defTabSz="457200" rtl="0" eaLnBrk="1" latinLnBrk="0" hangingPunct="1">
              <a:defRPr sz="1800" kern="1200">
                <a:solidFill>
                  <a:srgbClr val="000000"/>
                </a:solidFill>
                <a:latin typeface="NVIDIA Sans"/>
              </a:defRPr>
            </a:lvl5pPr>
            <a:lvl6pPr marL="2286000" algn="l" defTabSz="457200" rtl="0" eaLnBrk="1" latinLnBrk="0" hangingPunct="1">
              <a:defRPr sz="1800" kern="1200">
                <a:solidFill>
                  <a:srgbClr val="000000"/>
                </a:solidFill>
                <a:latin typeface="NVIDIA Sans"/>
              </a:defRPr>
            </a:lvl6pPr>
            <a:lvl7pPr marL="2743200" algn="l" defTabSz="457200" rtl="0" eaLnBrk="1" latinLnBrk="0" hangingPunct="1">
              <a:defRPr sz="1800" kern="1200">
                <a:solidFill>
                  <a:srgbClr val="000000"/>
                </a:solidFill>
                <a:latin typeface="NVIDIA Sans"/>
              </a:defRPr>
            </a:lvl7pPr>
            <a:lvl8pPr marL="3200400" algn="l" defTabSz="457200" rtl="0" eaLnBrk="1" latinLnBrk="0" hangingPunct="1">
              <a:defRPr sz="1800" kern="1200">
                <a:solidFill>
                  <a:srgbClr val="000000"/>
                </a:solidFill>
                <a:latin typeface="NVIDIA Sans"/>
              </a:defRPr>
            </a:lvl8pPr>
            <a:lvl9pPr marL="3657600" algn="l" defTabSz="457200" rtl="0" eaLnBrk="1" latinLnBrk="0" hangingPunct="1">
              <a:defRPr sz="1800" kern="1200">
                <a:solidFill>
                  <a:srgbClr val="000000"/>
                </a:solidFill>
                <a:latin typeface="NVIDIA Sans"/>
              </a:defRPr>
            </a:lvl9pPr>
          </a:lstStyle>
          <a:p>
            <a:pPr algn="ctr" defTabSz="914400" fontAlgn="auto">
              <a:lnSpc>
                <a:spcPct val="90000"/>
              </a:lnSpc>
              <a:spcBef>
                <a:spcPts val="0"/>
              </a:spcBef>
              <a:spcAft>
                <a:spcPts val="0"/>
              </a:spcAft>
              <a:buClr>
                <a:srgbClr val="000000"/>
              </a:buClr>
            </a:pPr>
            <a:r>
              <a:rPr lang="en-US" sz="2200">
                <a:solidFill>
                  <a:srgbClr val="76B900"/>
                </a:solidFill>
                <a:latin typeface="NVIDIA Sans" panose="020B0503020203020204" pitchFamily="34" charset="0"/>
                <a:cs typeface="NVIDIA Sans" panose="020B0503020203020204" pitchFamily="34" charset="0"/>
                <a:sym typeface="Arial"/>
              </a:rPr>
              <a:t>(Partial) accelerated IR</a:t>
            </a:r>
          </a:p>
        </p:txBody>
      </p:sp>
      <p:grpSp>
        <p:nvGrpSpPr>
          <p:cNvPr id="36" name="Group 35">
            <a:extLst>
              <a:ext uri="{FF2B5EF4-FFF2-40B4-BE49-F238E27FC236}">
                <a16:creationId xmlns:a16="http://schemas.microsoft.com/office/drawing/2014/main" id="{ACA92545-78D8-D1EF-DDED-D9FFB4BC2CF2}"/>
              </a:ext>
            </a:extLst>
          </p:cNvPr>
          <p:cNvGrpSpPr/>
          <p:nvPr/>
        </p:nvGrpSpPr>
        <p:grpSpPr>
          <a:xfrm>
            <a:off x="10773420" y="2212652"/>
            <a:ext cx="5102092" cy="1440660"/>
            <a:chOff x="1196008" y="1569411"/>
            <a:chExt cx="2551046" cy="768096"/>
          </a:xfrm>
          <a:noFill/>
        </p:grpSpPr>
        <p:sp>
          <p:nvSpPr>
            <p:cNvPr id="50" name="Rectangle: Rounded Corners 49">
              <a:extLst>
                <a:ext uri="{FF2B5EF4-FFF2-40B4-BE49-F238E27FC236}">
                  <a16:creationId xmlns:a16="http://schemas.microsoft.com/office/drawing/2014/main" id="{710BD0F9-190E-F576-9A32-AE2806AF5DB6}"/>
                </a:ext>
              </a:extLst>
            </p:cNvPr>
            <p:cNvSpPr/>
            <p:nvPr/>
          </p:nvSpPr>
          <p:spPr>
            <a:xfrm>
              <a:off x="1196008" y="1569411"/>
              <a:ext cx="2551046" cy="768096"/>
            </a:xfrm>
            <a:prstGeom prst="roundRect">
              <a:avLst/>
            </a:prstGeom>
            <a:grpFill/>
            <a:ln w="12700" cap="flat" cmpd="sng" algn="ctr">
              <a:solidFill>
                <a:srgbClr val="000000"/>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457200" rtl="0" eaLnBrk="1" latinLnBrk="0" hangingPunct="1">
                <a:defRPr sz="1800" kern="1200">
                  <a:solidFill>
                    <a:srgbClr val="000000"/>
                  </a:solidFill>
                  <a:latin typeface="NVIDIA Sans"/>
                </a:defRPr>
              </a:lvl1pPr>
              <a:lvl2pPr marL="457200" algn="l" defTabSz="457200" rtl="0" eaLnBrk="1" latinLnBrk="0" hangingPunct="1">
                <a:defRPr sz="1800" kern="1200">
                  <a:solidFill>
                    <a:srgbClr val="000000"/>
                  </a:solidFill>
                  <a:latin typeface="NVIDIA Sans"/>
                </a:defRPr>
              </a:lvl2pPr>
              <a:lvl3pPr marL="914400" algn="l" defTabSz="457200" rtl="0" eaLnBrk="1" latinLnBrk="0" hangingPunct="1">
                <a:defRPr sz="1800" kern="1200">
                  <a:solidFill>
                    <a:srgbClr val="000000"/>
                  </a:solidFill>
                  <a:latin typeface="NVIDIA Sans"/>
                </a:defRPr>
              </a:lvl3pPr>
              <a:lvl4pPr marL="1371600" algn="l" defTabSz="457200" rtl="0" eaLnBrk="1" latinLnBrk="0" hangingPunct="1">
                <a:defRPr sz="1800" kern="1200">
                  <a:solidFill>
                    <a:srgbClr val="000000"/>
                  </a:solidFill>
                  <a:latin typeface="NVIDIA Sans"/>
                </a:defRPr>
              </a:lvl4pPr>
              <a:lvl5pPr marL="1828800" algn="l" defTabSz="457200" rtl="0" eaLnBrk="1" latinLnBrk="0" hangingPunct="1">
                <a:defRPr sz="1800" kern="1200">
                  <a:solidFill>
                    <a:srgbClr val="000000"/>
                  </a:solidFill>
                  <a:latin typeface="NVIDIA Sans"/>
                </a:defRPr>
              </a:lvl5pPr>
              <a:lvl6pPr marL="2286000" algn="l" defTabSz="457200" rtl="0" eaLnBrk="1" latinLnBrk="0" hangingPunct="1">
                <a:defRPr sz="1800" kern="1200">
                  <a:solidFill>
                    <a:srgbClr val="000000"/>
                  </a:solidFill>
                  <a:latin typeface="NVIDIA Sans"/>
                </a:defRPr>
              </a:lvl6pPr>
              <a:lvl7pPr marL="2743200" algn="l" defTabSz="457200" rtl="0" eaLnBrk="1" latinLnBrk="0" hangingPunct="1">
                <a:defRPr sz="1800" kern="1200">
                  <a:solidFill>
                    <a:srgbClr val="000000"/>
                  </a:solidFill>
                  <a:latin typeface="NVIDIA Sans"/>
                </a:defRPr>
              </a:lvl7pPr>
              <a:lvl8pPr marL="3200400" algn="l" defTabSz="457200" rtl="0" eaLnBrk="1" latinLnBrk="0" hangingPunct="1">
                <a:defRPr sz="1800" kern="1200">
                  <a:solidFill>
                    <a:srgbClr val="000000"/>
                  </a:solidFill>
                  <a:latin typeface="NVIDIA Sans"/>
                </a:defRPr>
              </a:lvl8pPr>
              <a:lvl9pPr marL="3657600" algn="l" defTabSz="457200" rtl="0" eaLnBrk="1" latinLnBrk="0" hangingPunct="1">
                <a:defRPr sz="1800" kern="1200">
                  <a:solidFill>
                    <a:srgbClr val="000000"/>
                  </a:solidFill>
                  <a:latin typeface="NVIDIA Sans"/>
                </a:defRPr>
              </a:lvl9pPr>
            </a:lstStyle>
            <a:p>
              <a:pPr algn="ctr" defTabSz="914400" fontAlgn="auto">
                <a:lnSpc>
                  <a:spcPct val="90000"/>
                </a:lnSpc>
                <a:spcBef>
                  <a:spcPts val="0"/>
                </a:spcBef>
                <a:spcAft>
                  <a:spcPts val="0"/>
                </a:spcAft>
                <a:buClr>
                  <a:srgbClr val="000000"/>
                </a:buClr>
              </a:pPr>
              <a:r>
                <a:rPr lang="en-US" sz="2200">
                  <a:latin typeface="NVIDIA Sans" panose="020B0503020203020204" pitchFamily="34" charset="0"/>
                  <a:cs typeface="NVIDIA Sans" panose="020B0503020203020204" pitchFamily="34" charset="0"/>
                  <a:sym typeface="Arial"/>
                </a:rPr>
                <a:t>Domain Specific Language (DSL)</a:t>
              </a:r>
            </a:p>
          </p:txBody>
        </p:sp>
        <p:sp>
          <p:nvSpPr>
            <p:cNvPr id="51" name="Rectangle: Rounded Corners 50">
              <a:extLst>
                <a:ext uri="{FF2B5EF4-FFF2-40B4-BE49-F238E27FC236}">
                  <a16:creationId xmlns:a16="http://schemas.microsoft.com/office/drawing/2014/main" id="{E8C7EA0B-4479-448A-20EC-E204C1E47F17}"/>
                </a:ext>
              </a:extLst>
            </p:cNvPr>
            <p:cNvSpPr/>
            <p:nvPr/>
          </p:nvSpPr>
          <p:spPr>
            <a:xfrm>
              <a:off x="1517375" y="1912392"/>
              <a:ext cx="1908313" cy="283464"/>
            </a:xfrm>
            <a:prstGeom prst="roundRect">
              <a:avLst/>
            </a:prstGeom>
            <a:grpFill/>
            <a:ln w="12700" cap="flat" cmpd="sng" algn="ctr">
              <a:solidFill>
                <a:srgbClr val="000000"/>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rgbClr val="000000"/>
                  </a:solidFill>
                  <a:latin typeface="NVIDIA Sans"/>
                </a:defRPr>
              </a:lvl1pPr>
              <a:lvl2pPr marL="457200" algn="l" defTabSz="457200" rtl="0" eaLnBrk="1" latinLnBrk="0" hangingPunct="1">
                <a:defRPr sz="1800" kern="1200">
                  <a:solidFill>
                    <a:srgbClr val="000000"/>
                  </a:solidFill>
                  <a:latin typeface="NVIDIA Sans"/>
                </a:defRPr>
              </a:lvl2pPr>
              <a:lvl3pPr marL="914400" algn="l" defTabSz="457200" rtl="0" eaLnBrk="1" latinLnBrk="0" hangingPunct="1">
                <a:defRPr sz="1800" kern="1200">
                  <a:solidFill>
                    <a:srgbClr val="000000"/>
                  </a:solidFill>
                  <a:latin typeface="NVIDIA Sans"/>
                </a:defRPr>
              </a:lvl3pPr>
              <a:lvl4pPr marL="1371600" algn="l" defTabSz="457200" rtl="0" eaLnBrk="1" latinLnBrk="0" hangingPunct="1">
                <a:defRPr sz="1800" kern="1200">
                  <a:solidFill>
                    <a:srgbClr val="000000"/>
                  </a:solidFill>
                  <a:latin typeface="NVIDIA Sans"/>
                </a:defRPr>
              </a:lvl4pPr>
              <a:lvl5pPr marL="1828800" algn="l" defTabSz="457200" rtl="0" eaLnBrk="1" latinLnBrk="0" hangingPunct="1">
                <a:defRPr sz="1800" kern="1200">
                  <a:solidFill>
                    <a:srgbClr val="000000"/>
                  </a:solidFill>
                  <a:latin typeface="NVIDIA Sans"/>
                </a:defRPr>
              </a:lvl5pPr>
              <a:lvl6pPr marL="2286000" algn="l" defTabSz="457200" rtl="0" eaLnBrk="1" latinLnBrk="0" hangingPunct="1">
                <a:defRPr sz="1800" kern="1200">
                  <a:solidFill>
                    <a:srgbClr val="000000"/>
                  </a:solidFill>
                  <a:latin typeface="NVIDIA Sans"/>
                </a:defRPr>
              </a:lvl6pPr>
              <a:lvl7pPr marL="2743200" algn="l" defTabSz="457200" rtl="0" eaLnBrk="1" latinLnBrk="0" hangingPunct="1">
                <a:defRPr sz="1800" kern="1200">
                  <a:solidFill>
                    <a:srgbClr val="000000"/>
                  </a:solidFill>
                  <a:latin typeface="NVIDIA Sans"/>
                </a:defRPr>
              </a:lvl7pPr>
              <a:lvl8pPr marL="3200400" algn="l" defTabSz="457200" rtl="0" eaLnBrk="1" latinLnBrk="0" hangingPunct="1">
                <a:defRPr sz="1800" kern="1200">
                  <a:solidFill>
                    <a:srgbClr val="000000"/>
                  </a:solidFill>
                  <a:latin typeface="NVIDIA Sans"/>
                </a:defRPr>
              </a:lvl8pPr>
              <a:lvl9pPr marL="3657600" algn="l" defTabSz="457200" rtl="0" eaLnBrk="1" latinLnBrk="0" hangingPunct="1">
                <a:defRPr sz="1800" kern="1200">
                  <a:solidFill>
                    <a:srgbClr val="000000"/>
                  </a:solidFill>
                  <a:latin typeface="NVIDIA Sans"/>
                </a:defRPr>
              </a:lvl9pPr>
            </a:lstStyle>
            <a:p>
              <a:pPr algn="ctr" defTabSz="914400" fontAlgn="auto">
                <a:lnSpc>
                  <a:spcPct val="90000"/>
                </a:lnSpc>
                <a:spcBef>
                  <a:spcPts val="0"/>
                </a:spcBef>
                <a:spcAft>
                  <a:spcPts val="0"/>
                </a:spcAft>
                <a:buClr>
                  <a:srgbClr val="000000"/>
                </a:buClr>
              </a:pPr>
              <a:endParaRPr lang="en-US">
                <a:latin typeface="NVIDIA Sans" panose="020B0503020203020204" pitchFamily="34" charset="0"/>
                <a:cs typeface="NVIDIA Sans" panose="020B0503020203020204" pitchFamily="34" charset="0"/>
                <a:sym typeface="Arial"/>
              </a:endParaRPr>
            </a:p>
          </p:txBody>
        </p:sp>
        <p:sp>
          <p:nvSpPr>
            <p:cNvPr id="52" name="TextBox 17">
              <a:extLst>
                <a:ext uri="{FF2B5EF4-FFF2-40B4-BE49-F238E27FC236}">
                  <a16:creationId xmlns:a16="http://schemas.microsoft.com/office/drawing/2014/main" id="{1FD02CD7-2550-EE22-ADAA-A831E95775F4}"/>
                </a:ext>
              </a:extLst>
            </p:cNvPr>
            <p:cNvSpPr txBox="1"/>
            <p:nvPr/>
          </p:nvSpPr>
          <p:spPr>
            <a:xfrm>
              <a:off x="1727251" y="1956092"/>
              <a:ext cx="1488560" cy="167375"/>
            </a:xfrm>
            <a:prstGeom prst="rect">
              <a:avLst/>
            </a:prstGeom>
            <a:grpFill/>
          </p:spPr>
          <p:txBody>
            <a:bodyPr wrap="square" lIns="0" rIns="0" rtlCol="0">
              <a:spAutoFit/>
            </a:bodyPr>
            <a:lstStyle>
              <a:defPPr>
                <a:defRPr lang="en-US"/>
              </a:defPPr>
              <a:lvl1pPr marL="0" algn="l" defTabSz="457200" rtl="0" eaLnBrk="1" latinLnBrk="0" hangingPunct="1">
                <a:defRPr sz="1800" kern="1200">
                  <a:solidFill>
                    <a:srgbClr val="FFFFFF"/>
                  </a:solidFill>
                  <a:latin typeface="NVIDIA Sans"/>
                </a:defRPr>
              </a:lvl1pPr>
              <a:lvl2pPr marL="457200" algn="l" defTabSz="457200" rtl="0" eaLnBrk="1" latinLnBrk="0" hangingPunct="1">
                <a:defRPr sz="1800" kern="1200">
                  <a:solidFill>
                    <a:srgbClr val="FFFFFF"/>
                  </a:solidFill>
                  <a:latin typeface="NVIDIA Sans"/>
                </a:defRPr>
              </a:lvl2pPr>
              <a:lvl3pPr marL="914400" algn="l" defTabSz="457200" rtl="0" eaLnBrk="1" latinLnBrk="0" hangingPunct="1">
                <a:defRPr sz="1800" kern="1200">
                  <a:solidFill>
                    <a:srgbClr val="FFFFFF"/>
                  </a:solidFill>
                  <a:latin typeface="NVIDIA Sans"/>
                </a:defRPr>
              </a:lvl3pPr>
              <a:lvl4pPr marL="1371600" algn="l" defTabSz="457200" rtl="0" eaLnBrk="1" latinLnBrk="0" hangingPunct="1">
                <a:defRPr sz="1800" kern="1200">
                  <a:solidFill>
                    <a:srgbClr val="FFFFFF"/>
                  </a:solidFill>
                  <a:latin typeface="NVIDIA Sans"/>
                </a:defRPr>
              </a:lvl4pPr>
              <a:lvl5pPr marL="1828800" algn="l" defTabSz="457200" rtl="0" eaLnBrk="1" latinLnBrk="0" hangingPunct="1">
                <a:defRPr sz="1800" kern="1200">
                  <a:solidFill>
                    <a:srgbClr val="FFFFFF"/>
                  </a:solidFill>
                  <a:latin typeface="NVIDIA Sans"/>
                </a:defRPr>
              </a:lvl5pPr>
              <a:lvl6pPr marL="2286000" algn="l" defTabSz="457200" rtl="0" eaLnBrk="1" latinLnBrk="0" hangingPunct="1">
                <a:defRPr sz="1800" kern="1200">
                  <a:solidFill>
                    <a:srgbClr val="FFFFFF"/>
                  </a:solidFill>
                  <a:latin typeface="NVIDIA Sans"/>
                </a:defRPr>
              </a:lvl6pPr>
              <a:lvl7pPr marL="2743200" algn="l" defTabSz="457200" rtl="0" eaLnBrk="1" latinLnBrk="0" hangingPunct="1">
                <a:defRPr sz="1800" kern="1200">
                  <a:solidFill>
                    <a:srgbClr val="FFFFFF"/>
                  </a:solidFill>
                  <a:latin typeface="NVIDIA Sans"/>
                </a:defRPr>
              </a:lvl7pPr>
              <a:lvl8pPr marL="3200400" algn="l" defTabSz="457200" rtl="0" eaLnBrk="1" latinLnBrk="0" hangingPunct="1">
                <a:defRPr sz="1800" kern="1200">
                  <a:solidFill>
                    <a:srgbClr val="FFFFFF"/>
                  </a:solidFill>
                  <a:latin typeface="NVIDIA Sans"/>
                </a:defRPr>
              </a:lvl8pPr>
              <a:lvl9pPr marL="3657600" algn="l" defTabSz="457200" rtl="0" eaLnBrk="1" latinLnBrk="0" hangingPunct="1">
                <a:defRPr sz="1800" kern="1200">
                  <a:solidFill>
                    <a:srgbClr val="FFFFFF"/>
                  </a:solidFill>
                  <a:latin typeface="NVIDIA Sans"/>
                </a:defRPr>
              </a:lvl9pPr>
            </a:lstStyle>
            <a:p>
              <a:pPr algn="ctr" defTabSz="914400" fontAlgn="auto">
                <a:lnSpc>
                  <a:spcPct val="90000"/>
                </a:lnSpc>
                <a:spcBef>
                  <a:spcPts val="0"/>
                </a:spcBef>
                <a:spcAft>
                  <a:spcPts val="0"/>
                </a:spcAft>
                <a:buClr>
                  <a:srgbClr val="000000"/>
                </a:buClr>
              </a:pPr>
              <a:r>
                <a:rPr lang="en-US" sz="1600">
                  <a:solidFill>
                    <a:srgbClr val="000000"/>
                  </a:solidFill>
                  <a:latin typeface="NVIDIA Sans" panose="020B0503020203020204" pitchFamily="34" charset="0"/>
                  <a:cs typeface="NVIDIA Sans" panose="020B0503020203020204" pitchFamily="34" charset="0"/>
                  <a:sym typeface="Arial"/>
                </a:rPr>
                <a:t>Tree of operation names</a:t>
              </a:r>
            </a:p>
          </p:txBody>
        </p:sp>
      </p:grpSp>
      <p:cxnSp>
        <p:nvCxnSpPr>
          <p:cNvPr id="37" name="Straight Arrow Connector 36">
            <a:extLst>
              <a:ext uri="{FF2B5EF4-FFF2-40B4-BE49-F238E27FC236}">
                <a16:creationId xmlns:a16="http://schemas.microsoft.com/office/drawing/2014/main" id="{08128BF8-4B5E-6D75-1CBF-74F52DD2FB75}"/>
              </a:ext>
            </a:extLst>
          </p:cNvPr>
          <p:cNvCxnSpPr>
            <a:cxnSpLocks/>
            <a:stCxn id="50" idx="2"/>
            <a:endCxn id="47" idx="0"/>
          </p:cNvCxnSpPr>
          <p:nvPr/>
        </p:nvCxnSpPr>
        <p:spPr>
          <a:xfrm>
            <a:off x="13324466" y="3653312"/>
            <a:ext cx="0" cy="231296"/>
          </a:xfrm>
          <a:prstGeom prst="straightConnector1">
            <a:avLst/>
          </a:prstGeom>
          <a:noFill/>
          <a:ln w="15875" cap="flat" cmpd="sng" algn="ctr">
            <a:solidFill>
              <a:srgbClr val="000000"/>
            </a:solidFill>
            <a:prstDash val="solid"/>
            <a:tailEnd type="triangle"/>
          </a:ln>
          <a:effectLst/>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A0F581D4-C4DC-0D37-0A2F-589DF6E6BF51}"/>
              </a:ext>
            </a:extLst>
          </p:cNvPr>
          <p:cNvCxnSpPr>
            <a:cxnSpLocks/>
            <a:stCxn id="34" idx="2"/>
            <a:endCxn id="35" idx="0"/>
          </p:cNvCxnSpPr>
          <p:nvPr/>
        </p:nvCxnSpPr>
        <p:spPr>
          <a:xfrm>
            <a:off x="13389996" y="7997560"/>
            <a:ext cx="0" cy="339324"/>
          </a:xfrm>
          <a:prstGeom prst="straightConnector1">
            <a:avLst/>
          </a:prstGeom>
          <a:noFill/>
          <a:ln w="15875" cap="flat" cmpd="sng" algn="ctr">
            <a:solidFill>
              <a:srgbClr val="000000"/>
            </a:solidFill>
            <a:prstDash val="solid"/>
            <a:tailEnd type="triangle"/>
          </a:ln>
          <a:effectLst/>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CEA01440-543E-6565-0464-FD67F54BA48F}"/>
              </a:ext>
            </a:extLst>
          </p:cNvPr>
          <p:cNvCxnSpPr>
            <a:stCxn id="35" idx="2"/>
            <a:endCxn id="43" idx="0"/>
          </p:cNvCxnSpPr>
          <p:nvPr/>
        </p:nvCxnSpPr>
        <p:spPr>
          <a:xfrm>
            <a:off x="13389996" y="8787193"/>
            <a:ext cx="4" cy="329326"/>
          </a:xfrm>
          <a:prstGeom prst="straightConnector1">
            <a:avLst/>
          </a:prstGeom>
          <a:noFill/>
          <a:ln w="15875" cap="flat" cmpd="sng" algn="ctr">
            <a:solidFill>
              <a:srgbClr val="000000"/>
            </a:solidFill>
            <a:prstDash val="solid"/>
            <a:tailEnd type="triangle"/>
          </a:ln>
          <a:effectLst/>
        </p:spPr>
        <p:style>
          <a:lnRef idx="1">
            <a:schemeClr val="accent1"/>
          </a:lnRef>
          <a:fillRef idx="0">
            <a:schemeClr val="accent1"/>
          </a:fillRef>
          <a:effectRef idx="0">
            <a:schemeClr val="accent1"/>
          </a:effectRef>
          <a:fontRef idx="minor">
            <a:schemeClr val="tx1"/>
          </a:fontRef>
        </p:style>
      </p:cxnSp>
      <p:sp>
        <p:nvSpPr>
          <p:cNvPr id="43" name="Rectangle: Rounded Corners 42">
            <a:extLst>
              <a:ext uri="{FF2B5EF4-FFF2-40B4-BE49-F238E27FC236}">
                <a16:creationId xmlns:a16="http://schemas.microsoft.com/office/drawing/2014/main" id="{A6FDF8DC-763F-3F66-C41A-2A558E63342D}"/>
              </a:ext>
            </a:extLst>
          </p:cNvPr>
          <p:cNvSpPr/>
          <p:nvPr/>
        </p:nvSpPr>
        <p:spPr>
          <a:xfrm>
            <a:off x="11481687" y="9116518"/>
            <a:ext cx="3816626" cy="731520"/>
          </a:xfrm>
          <a:prstGeom prst="roundRect">
            <a:avLst/>
          </a:prstGeom>
          <a:noFill/>
          <a:ln w="12700" cap="flat" cmpd="sng" algn="ctr">
            <a:solidFill>
              <a:srgbClr val="76B900"/>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rgbClr val="000000"/>
                </a:solidFill>
                <a:latin typeface="NVIDIA Sans"/>
              </a:defRPr>
            </a:lvl1pPr>
            <a:lvl2pPr marL="457200" algn="l" defTabSz="457200" rtl="0" eaLnBrk="1" latinLnBrk="0" hangingPunct="1">
              <a:defRPr sz="1800" kern="1200">
                <a:solidFill>
                  <a:srgbClr val="000000"/>
                </a:solidFill>
                <a:latin typeface="NVIDIA Sans"/>
              </a:defRPr>
            </a:lvl2pPr>
            <a:lvl3pPr marL="914400" algn="l" defTabSz="457200" rtl="0" eaLnBrk="1" latinLnBrk="0" hangingPunct="1">
              <a:defRPr sz="1800" kern="1200">
                <a:solidFill>
                  <a:srgbClr val="000000"/>
                </a:solidFill>
                <a:latin typeface="NVIDIA Sans"/>
              </a:defRPr>
            </a:lvl3pPr>
            <a:lvl4pPr marL="1371600" algn="l" defTabSz="457200" rtl="0" eaLnBrk="1" latinLnBrk="0" hangingPunct="1">
              <a:defRPr sz="1800" kern="1200">
                <a:solidFill>
                  <a:srgbClr val="000000"/>
                </a:solidFill>
                <a:latin typeface="NVIDIA Sans"/>
              </a:defRPr>
            </a:lvl4pPr>
            <a:lvl5pPr marL="1828800" algn="l" defTabSz="457200" rtl="0" eaLnBrk="1" latinLnBrk="0" hangingPunct="1">
              <a:defRPr sz="1800" kern="1200">
                <a:solidFill>
                  <a:srgbClr val="000000"/>
                </a:solidFill>
                <a:latin typeface="NVIDIA Sans"/>
              </a:defRPr>
            </a:lvl5pPr>
            <a:lvl6pPr marL="2286000" algn="l" defTabSz="457200" rtl="0" eaLnBrk="1" latinLnBrk="0" hangingPunct="1">
              <a:defRPr sz="1800" kern="1200">
                <a:solidFill>
                  <a:srgbClr val="000000"/>
                </a:solidFill>
                <a:latin typeface="NVIDIA Sans"/>
              </a:defRPr>
            </a:lvl6pPr>
            <a:lvl7pPr marL="2743200" algn="l" defTabSz="457200" rtl="0" eaLnBrk="1" latinLnBrk="0" hangingPunct="1">
              <a:defRPr sz="1800" kern="1200">
                <a:solidFill>
                  <a:srgbClr val="000000"/>
                </a:solidFill>
                <a:latin typeface="NVIDIA Sans"/>
              </a:defRPr>
            </a:lvl7pPr>
            <a:lvl8pPr marL="3200400" algn="l" defTabSz="457200" rtl="0" eaLnBrk="1" latinLnBrk="0" hangingPunct="1">
              <a:defRPr sz="1800" kern="1200">
                <a:solidFill>
                  <a:srgbClr val="000000"/>
                </a:solidFill>
                <a:latin typeface="NVIDIA Sans"/>
              </a:defRPr>
            </a:lvl8pPr>
            <a:lvl9pPr marL="3657600" algn="l" defTabSz="457200" rtl="0" eaLnBrk="1" latinLnBrk="0" hangingPunct="1">
              <a:defRPr sz="1800" kern="1200">
                <a:solidFill>
                  <a:srgbClr val="000000"/>
                </a:solidFill>
                <a:latin typeface="NVIDIA Sans"/>
              </a:defRPr>
            </a:lvl9pPr>
          </a:lstStyle>
          <a:p>
            <a:pPr algn="ctr" defTabSz="914400" fontAlgn="auto">
              <a:lnSpc>
                <a:spcPct val="90000"/>
              </a:lnSpc>
              <a:spcBef>
                <a:spcPts val="0"/>
              </a:spcBef>
              <a:spcAft>
                <a:spcPts val="0"/>
              </a:spcAft>
              <a:buClr>
                <a:srgbClr val="000000"/>
              </a:buClr>
            </a:pPr>
            <a:r>
              <a:rPr lang="en-US" sz="2200">
                <a:solidFill>
                  <a:srgbClr val="76B900"/>
                </a:solidFill>
                <a:latin typeface="NVIDIA Sans" panose="020B0503020203020204" pitchFamily="34" charset="0"/>
                <a:cs typeface="NVIDIA Sans" panose="020B0503020203020204" pitchFamily="34" charset="0"/>
                <a:sym typeface="Arial"/>
              </a:rPr>
              <a:t>Polars in-memory engine</a:t>
            </a:r>
          </a:p>
        </p:txBody>
      </p:sp>
      <p:sp>
        <p:nvSpPr>
          <p:cNvPr id="44" name="Rectangle: Rounded Corners 43">
            <a:extLst>
              <a:ext uri="{FF2B5EF4-FFF2-40B4-BE49-F238E27FC236}">
                <a16:creationId xmlns:a16="http://schemas.microsoft.com/office/drawing/2014/main" id="{CD4813BF-8420-3F9B-E02B-1C8E6F97047A}"/>
              </a:ext>
            </a:extLst>
          </p:cNvPr>
          <p:cNvSpPr/>
          <p:nvPr/>
        </p:nvSpPr>
        <p:spPr>
          <a:xfrm>
            <a:off x="11578047" y="9623762"/>
            <a:ext cx="597638" cy="365760"/>
          </a:xfrm>
          <a:prstGeom prst="roundRect">
            <a:avLst/>
          </a:prstGeom>
          <a:solidFill>
            <a:srgbClr val="76B900"/>
          </a:solidFill>
          <a:ln w="127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marL="0" algn="l" defTabSz="457200" rtl="0" eaLnBrk="1" latinLnBrk="0" hangingPunct="1">
              <a:defRPr sz="1800" kern="1200">
                <a:solidFill>
                  <a:srgbClr val="000000"/>
                </a:solidFill>
                <a:latin typeface="NVIDIA Sans"/>
              </a:defRPr>
            </a:lvl1pPr>
            <a:lvl2pPr marL="457200" algn="l" defTabSz="457200" rtl="0" eaLnBrk="1" latinLnBrk="0" hangingPunct="1">
              <a:defRPr sz="1800" kern="1200">
                <a:solidFill>
                  <a:srgbClr val="000000"/>
                </a:solidFill>
                <a:latin typeface="NVIDIA Sans"/>
              </a:defRPr>
            </a:lvl2pPr>
            <a:lvl3pPr marL="914400" algn="l" defTabSz="457200" rtl="0" eaLnBrk="1" latinLnBrk="0" hangingPunct="1">
              <a:defRPr sz="1800" kern="1200">
                <a:solidFill>
                  <a:srgbClr val="000000"/>
                </a:solidFill>
                <a:latin typeface="NVIDIA Sans"/>
              </a:defRPr>
            </a:lvl3pPr>
            <a:lvl4pPr marL="1371600" algn="l" defTabSz="457200" rtl="0" eaLnBrk="1" latinLnBrk="0" hangingPunct="1">
              <a:defRPr sz="1800" kern="1200">
                <a:solidFill>
                  <a:srgbClr val="000000"/>
                </a:solidFill>
                <a:latin typeface="NVIDIA Sans"/>
              </a:defRPr>
            </a:lvl4pPr>
            <a:lvl5pPr marL="1828800" algn="l" defTabSz="457200" rtl="0" eaLnBrk="1" latinLnBrk="0" hangingPunct="1">
              <a:defRPr sz="1800" kern="1200">
                <a:solidFill>
                  <a:srgbClr val="000000"/>
                </a:solidFill>
                <a:latin typeface="NVIDIA Sans"/>
              </a:defRPr>
            </a:lvl5pPr>
            <a:lvl6pPr marL="2286000" algn="l" defTabSz="457200" rtl="0" eaLnBrk="1" latinLnBrk="0" hangingPunct="1">
              <a:defRPr sz="1800" kern="1200">
                <a:solidFill>
                  <a:srgbClr val="000000"/>
                </a:solidFill>
                <a:latin typeface="NVIDIA Sans"/>
              </a:defRPr>
            </a:lvl6pPr>
            <a:lvl7pPr marL="2743200" algn="l" defTabSz="457200" rtl="0" eaLnBrk="1" latinLnBrk="0" hangingPunct="1">
              <a:defRPr sz="1800" kern="1200">
                <a:solidFill>
                  <a:srgbClr val="000000"/>
                </a:solidFill>
                <a:latin typeface="NVIDIA Sans"/>
              </a:defRPr>
            </a:lvl7pPr>
            <a:lvl8pPr marL="3200400" algn="l" defTabSz="457200" rtl="0" eaLnBrk="1" latinLnBrk="0" hangingPunct="1">
              <a:defRPr sz="1800" kern="1200">
                <a:solidFill>
                  <a:srgbClr val="000000"/>
                </a:solidFill>
                <a:latin typeface="NVIDIA Sans"/>
              </a:defRPr>
            </a:lvl8pPr>
            <a:lvl9pPr marL="3657600" algn="l" defTabSz="457200" rtl="0" eaLnBrk="1" latinLnBrk="0" hangingPunct="1">
              <a:defRPr sz="1800" kern="1200">
                <a:solidFill>
                  <a:srgbClr val="000000"/>
                </a:solidFill>
                <a:latin typeface="NVIDIA Sans"/>
              </a:defRPr>
            </a:lvl9pPr>
          </a:lstStyle>
          <a:p>
            <a:pPr algn="ctr" defTabSz="914400" fontAlgn="auto">
              <a:lnSpc>
                <a:spcPct val="90000"/>
              </a:lnSpc>
              <a:spcBef>
                <a:spcPts val="0"/>
              </a:spcBef>
              <a:spcAft>
                <a:spcPts val="0"/>
              </a:spcAft>
              <a:buClr>
                <a:srgbClr val="000000"/>
              </a:buClr>
            </a:pPr>
            <a:r>
              <a:rPr lang="en-US" sz="1600">
                <a:solidFill>
                  <a:srgbClr val="FFFFFF"/>
                </a:solidFill>
                <a:latin typeface="NVIDIA Sans" panose="020B0503020203020204" pitchFamily="34" charset="0"/>
                <a:cs typeface="NVIDIA Sans" panose="020B0503020203020204" pitchFamily="34" charset="0"/>
                <a:sym typeface="Arial"/>
              </a:rPr>
              <a:t>GPU</a:t>
            </a:r>
          </a:p>
        </p:txBody>
      </p:sp>
      <p:sp>
        <p:nvSpPr>
          <p:cNvPr id="45" name="Rectangle: Rounded Corners 44">
            <a:extLst>
              <a:ext uri="{FF2B5EF4-FFF2-40B4-BE49-F238E27FC236}">
                <a16:creationId xmlns:a16="http://schemas.microsoft.com/office/drawing/2014/main" id="{0828B406-C34B-0C06-EF50-0A0DF6887562}"/>
              </a:ext>
            </a:extLst>
          </p:cNvPr>
          <p:cNvSpPr/>
          <p:nvPr/>
        </p:nvSpPr>
        <p:spPr>
          <a:xfrm>
            <a:off x="12271887" y="9623762"/>
            <a:ext cx="597638" cy="365760"/>
          </a:xfrm>
          <a:prstGeom prst="roundRect">
            <a:avLst/>
          </a:prstGeom>
          <a:solidFill>
            <a:srgbClr val="0071C5"/>
          </a:solidFill>
          <a:ln w="127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marL="0" algn="l" defTabSz="457200" rtl="0" eaLnBrk="1" latinLnBrk="0" hangingPunct="1">
              <a:defRPr sz="1800" kern="1200">
                <a:solidFill>
                  <a:srgbClr val="000000"/>
                </a:solidFill>
                <a:latin typeface="NVIDIA Sans"/>
              </a:defRPr>
            </a:lvl1pPr>
            <a:lvl2pPr marL="457200" algn="l" defTabSz="457200" rtl="0" eaLnBrk="1" latinLnBrk="0" hangingPunct="1">
              <a:defRPr sz="1800" kern="1200">
                <a:solidFill>
                  <a:srgbClr val="000000"/>
                </a:solidFill>
                <a:latin typeface="NVIDIA Sans"/>
              </a:defRPr>
            </a:lvl2pPr>
            <a:lvl3pPr marL="914400" algn="l" defTabSz="457200" rtl="0" eaLnBrk="1" latinLnBrk="0" hangingPunct="1">
              <a:defRPr sz="1800" kern="1200">
                <a:solidFill>
                  <a:srgbClr val="000000"/>
                </a:solidFill>
                <a:latin typeface="NVIDIA Sans"/>
              </a:defRPr>
            </a:lvl3pPr>
            <a:lvl4pPr marL="1371600" algn="l" defTabSz="457200" rtl="0" eaLnBrk="1" latinLnBrk="0" hangingPunct="1">
              <a:defRPr sz="1800" kern="1200">
                <a:solidFill>
                  <a:srgbClr val="000000"/>
                </a:solidFill>
                <a:latin typeface="NVIDIA Sans"/>
              </a:defRPr>
            </a:lvl4pPr>
            <a:lvl5pPr marL="1828800" algn="l" defTabSz="457200" rtl="0" eaLnBrk="1" latinLnBrk="0" hangingPunct="1">
              <a:defRPr sz="1800" kern="1200">
                <a:solidFill>
                  <a:srgbClr val="000000"/>
                </a:solidFill>
                <a:latin typeface="NVIDIA Sans"/>
              </a:defRPr>
            </a:lvl5pPr>
            <a:lvl6pPr marL="2286000" algn="l" defTabSz="457200" rtl="0" eaLnBrk="1" latinLnBrk="0" hangingPunct="1">
              <a:defRPr sz="1800" kern="1200">
                <a:solidFill>
                  <a:srgbClr val="000000"/>
                </a:solidFill>
                <a:latin typeface="NVIDIA Sans"/>
              </a:defRPr>
            </a:lvl6pPr>
            <a:lvl7pPr marL="2743200" algn="l" defTabSz="457200" rtl="0" eaLnBrk="1" latinLnBrk="0" hangingPunct="1">
              <a:defRPr sz="1800" kern="1200">
                <a:solidFill>
                  <a:srgbClr val="000000"/>
                </a:solidFill>
                <a:latin typeface="NVIDIA Sans"/>
              </a:defRPr>
            </a:lvl7pPr>
            <a:lvl8pPr marL="3200400" algn="l" defTabSz="457200" rtl="0" eaLnBrk="1" latinLnBrk="0" hangingPunct="1">
              <a:defRPr sz="1800" kern="1200">
                <a:solidFill>
                  <a:srgbClr val="000000"/>
                </a:solidFill>
                <a:latin typeface="NVIDIA Sans"/>
              </a:defRPr>
            </a:lvl8pPr>
            <a:lvl9pPr marL="3657600" algn="l" defTabSz="457200" rtl="0" eaLnBrk="1" latinLnBrk="0" hangingPunct="1">
              <a:defRPr sz="1800" kern="1200">
                <a:solidFill>
                  <a:srgbClr val="000000"/>
                </a:solidFill>
                <a:latin typeface="NVIDIA Sans"/>
              </a:defRPr>
            </a:lvl9pPr>
          </a:lstStyle>
          <a:p>
            <a:pPr algn="ctr" defTabSz="914400" fontAlgn="auto">
              <a:lnSpc>
                <a:spcPct val="90000"/>
              </a:lnSpc>
              <a:spcBef>
                <a:spcPts val="0"/>
              </a:spcBef>
              <a:spcAft>
                <a:spcPts val="0"/>
              </a:spcAft>
              <a:buClr>
                <a:srgbClr val="000000"/>
              </a:buClr>
            </a:pPr>
            <a:r>
              <a:rPr lang="en-US" sz="1600">
                <a:solidFill>
                  <a:srgbClr val="FFFFFF"/>
                </a:solidFill>
                <a:latin typeface="NVIDIA Sans" panose="020B0503020203020204" pitchFamily="34" charset="0"/>
                <a:cs typeface="NVIDIA Sans" panose="020B0503020203020204" pitchFamily="34" charset="0"/>
                <a:sym typeface="Arial"/>
              </a:rPr>
              <a:t>CPU</a:t>
            </a:r>
          </a:p>
        </p:txBody>
      </p:sp>
      <p:grpSp>
        <p:nvGrpSpPr>
          <p:cNvPr id="46" name="Group 45">
            <a:extLst>
              <a:ext uri="{FF2B5EF4-FFF2-40B4-BE49-F238E27FC236}">
                <a16:creationId xmlns:a16="http://schemas.microsoft.com/office/drawing/2014/main" id="{0D5E5FE5-DEE6-A004-9D06-AAFBB52BA5AC}"/>
              </a:ext>
            </a:extLst>
          </p:cNvPr>
          <p:cNvGrpSpPr/>
          <p:nvPr/>
        </p:nvGrpSpPr>
        <p:grpSpPr>
          <a:xfrm>
            <a:off x="10773420" y="3884609"/>
            <a:ext cx="5102092" cy="1773936"/>
            <a:chOff x="1196008" y="2740246"/>
            <a:chExt cx="2551046" cy="886968"/>
          </a:xfrm>
          <a:noFill/>
        </p:grpSpPr>
        <p:sp>
          <p:nvSpPr>
            <p:cNvPr id="47" name="Rectangle: Rounded Corners 46">
              <a:extLst>
                <a:ext uri="{FF2B5EF4-FFF2-40B4-BE49-F238E27FC236}">
                  <a16:creationId xmlns:a16="http://schemas.microsoft.com/office/drawing/2014/main" id="{9C62F7A0-CEE8-DD02-BE16-AB3A27D726AE}"/>
                </a:ext>
              </a:extLst>
            </p:cNvPr>
            <p:cNvSpPr/>
            <p:nvPr/>
          </p:nvSpPr>
          <p:spPr>
            <a:xfrm>
              <a:off x="1196008" y="2740246"/>
              <a:ext cx="2551046" cy="886968"/>
            </a:xfrm>
            <a:prstGeom prst="roundRect">
              <a:avLst/>
            </a:prstGeom>
            <a:grpFill/>
            <a:ln w="12700" cap="flat" cmpd="sng" algn="ctr">
              <a:solidFill>
                <a:srgbClr val="000000"/>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457200" rtl="0" eaLnBrk="1" latinLnBrk="0" hangingPunct="1">
                <a:defRPr sz="1800" kern="1200">
                  <a:solidFill>
                    <a:srgbClr val="000000"/>
                  </a:solidFill>
                  <a:latin typeface="NVIDIA Sans"/>
                </a:defRPr>
              </a:lvl1pPr>
              <a:lvl2pPr marL="457200" algn="l" defTabSz="457200" rtl="0" eaLnBrk="1" latinLnBrk="0" hangingPunct="1">
                <a:defRPr sz="1800" kern="1200">
                  <a:solidFill>
                    <a:srgbClr val="000000"/>
                  </a:solidFill>
                  <a:latin typeface="NVIDIA Sans"/>
                </a:defRPr>
              </a:lvl2pPr>
              <a:lvl3pPr marL="914400" algn="l" defTabSz="457200" rtl="0" eaLnBrk="1" latinLnBrk="0" hangingPunct="1">
                <a:defRPr sz="1800" kern="1200">
                  <a:solidFill>
                    <a:srgbClr val="000000"/>
                  </a:solidFill>
                  <a:latin typeface="NVIDIA Sans"/>
                </a:defRPr>
              </a:lvl3pPr>
              <a:lvl4pPr marL="1371600" algn="l" defTabSz="457200" rtl="0" eaLnBrk="1" latinLnBrk="0" hangingPunct="1">
                <a:defRPr sz="1800" kern="1200">
                  <a:solidFill>
                    <a:srgbClr val="000000"/>
                  </a:solidFill>
                  <a:latin typeface="NVIDIA Sans"/>
                </a:defRPr>
              </a:lvl4pPr>
              <a:lvl5pPr marL="1828800" algn="l" defTabSz="457200" rtl="0" eaLnBrk="1" latinLnBrk="0" hangingPunct="1">
                <a:defRPr sz="1800" kern="1200">
                  <a:solidFill>
                    <a:srgbClr val="000000"/>
                  </a:solidFill>
                  <a:latin typeface="NVIDIA Sans"/>
                </a:defRPr>
              </a:lvl5pPr>
              <a:lvl6pPr marL="2286000" algn="l" defTabSz="457200" rtl="0" eaLnBrk="1" latinLnBrk="0" hangingPunct="1">
                <a:defRPr sz="1800" kern="1200">
                  <a:solidFill>
                    <a:srgbClr val="000000"/>
                  </a:solidFill>
                  <a:latin typeface="NVIDIA Sans"/>
                </a:defRPr>
              </a:lvl6pPr>
              <a:lvl7pPr marL="2743200" algn="l" defTabSz="457200" rtl="0" eaLnBrk="1" latinLnBrk="0" hangingPunct="1">
                <a:defRPr sz="1800" kern="1200">
                  <a:solidFill>
                    <a:srgbClr val="000000"/>
                  </a:solidFill>
                  <a:latin typeface="NVIDIA Sans"/>
                </a:defRPr>
              </a:lvl7pPr>
              <a:lvl8pPr marL="3200400" algn="l" defTabSz="457200" rtl="0" eaLnBrk="1" latinLnBrk="0" hangingPunct="1">
                <a:defRPr sz="1800" kern="1200">
                  <a:solidFill>
                    <a:srgbClr val="000000"/>
                  </a:solidFill>
                  <a:latin typeface="NVIDIA Sans"/>
                </a:defRPr>
              </a:lvl8pPr>
              <a:lvl9pPr marL="3657600" algn="l" defTabSz="457200" rtl="0" eaLnBrk="1" latinLnBrk="0" hangingPunct="1">
                <a:defRPr sz="1800" kern="1200">
                  <a:solidFill>
                    <a:srgbClr val="000000"/>
                  </a:solidFill>
                  <a:latin typeface="NVIDIA Sans"/>
                </a:defRPr>
              </a:lvl9pPr>
            </a:lstStyle>
            <a:p>
              <a:pPr algn="ctr" defTabSz="914400" fontAlgn="auto">
                <a:lnSpc>
                  <a:spcPct val="90000"/>
                </a:lnSpc>
                <a:spcBef>
                  <a:spcPts val="0"/>
                </a:spcBef>
                <a:spcAft>
                  <a:spcPts val="0"/>
                </a:spcAft>
                <a:buClr>
                  <a:srgbClr val="000000"/>
                </a:buClr>
              </a:pPr>
              <a:r>
                <a:rPr lang="en-US" sz="2200">
                  <a:latin typeface="NVIDIA Sans" panose="020B0503020203020204" pitchFamily="34" charset="0"/>
                  <a:cs typeface="NVIDIA Sans" panose="020B0503020203020204" pitchFamily="34" charset="0"/>
                  <a:sym typeface="Arial"/>
                </a:rPr>
                <a:t>Intermediate Representation (IR)</a:t>
              </a:r>
            </a:p>
          </p:txBody>
        </p:sp>
        <p:sp>
          <p:nvSpPr>
            <p:cNvPr id="48" name="Rectangle: Rounded Corners 47">
              <a:extLst>
                <a:ext uri="{FF2B5EF4-FFF2-40B4-BE49-F238E27FC236}">
                  <a16:creationId xmlns:a16="http://schemas.microsoft.com/office/drawing/2014/main" id="{6B3667A7-1E39-4A0C-F0FD-A0798C683586}"/>
                </a:ext>
              </a:extLst>
            </p:cNvPr>
            <p:cNvSpPr/>
            <p:nvPr/>
          </p:nvSpPr>
          <p:spPr>
            <a:xfrm>
              <a:off x="1517375" y="3040695"/>
              <a:ext cx="1908313" cy="545727"/>
            </a:xfrm>
            <a:prstGeom prst="roundRect">
              <a:avLst/>
            </a:prstGeom>
            <a:grpFill/>
            <a:ln w="12700" cap="flat" cmpd="sng" algn="ctr">
              <a:solidFill>
                <a:srgbClr val="000000"/>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rgbClr val="000000"/>
                  </a:solidFill>
                  <a:latin typeface="NVIDIA Sans"/>
                </a:defRPr>
              </a:lvl1pPr>
              <a:lvl2pPr marL="457200" algn="l" defTabSz="457200" rtl="0" eaLnBrk="1" latinLnBrk="0" hangingPunct="1">
                <a:defRPr sz="1800" kern="1200">
                  <a:solidFill>
                    <a:srgbClr val="000000"/>
                  </a:solidFill>
                  <a:latin typeface="NVIDIA Sans"/>
                </a:defRPr>
              </a:lvl2pPr>
              <a:lvl3pPr marL="914400" algn="l" defTabSz="457200" rtl="0" eaLnBrk="1" latinLnBrk="0" hangingPunct="1">
                <a:defRPr sz="1800" kern="1200">
                  <a:solidFill>
                    <a:srgbClr val="000000"/>
                  </a:solidFill>
                  <a:latin typeface="NVIDIA Sans"/>
                </a:defRPr>
              </a:lvl3pPr>
              <a:lvl4pPr marL="1371600" algn="l" defTabSz="457200" rtl="0" eaLnBrk="1" latinLnBrk="0" hangingPunct="1">
                <a:defRPr sz="1800" kern="1200">
                  <a:solidFill>
                    <a:srgbClr val="000000"/>
                  </a:solidFill>
                  <a:latin typeface="NVIDIA Sans"/>
                </a:defRPr>
              </a:lvl4pPr>
              <a:lvl5pPr marL="1828800" algn="l" defTabSz="457200" rtl="0" eaLnBrk="1" latinLnBrk="0" hangingPunct="1">
                <a:defRPr sz="1800" kern="1200">
                  <a:solidFill>
                    <a:srgbClr val="000000"/>
                  </a:solidFill>
                  <a:latin typeface="NVIDIA Sans"/>
                </a:defRPr>
              </a:lvl5pPr>
              <a:lvl6pPr marL="2286000" algn="l" defTabSz="457200" rtl="0" eaLnBrk="1" latinLnBrk="0" hangingPunct="1">
                <a:defRPr sz="1800" kern="1200">
                  <a:solidFill>
                    <a:srgbClr val="000000"/>
                  </a:solidFill>
                  <a:latin typeface="NVIDIA Sans"/>
                </a:defRPr>
              </a:lvl6pPr>
              <a:lvl7pPr marL="2743200" algn="l" defTabSz="457200" rtl="0" eaLnBrk="1" latinLnBrk="0" hangingPunct="1">
                <a:defRPr sz="1800" kern="1200">
                  <a:solidFill>
                    <a:srgbClr val="000000"/>
                  </a:solidFill>
                  <a:latin typeface="NVIDIA Sans"/>
                </a:defRPr>
              </a:lvl7pPr>
              <a:lvl8pPr marL="3200400" algn="l" defTabSz="457200" rtl="0" eaLnBrk="1" latinLnBrk="0" hangingPunct="1">
                <a:defRPr sz="1800" kern="1200">
                  <a:solidFill>
                    <a:srgbClr val="000000"/>
                  </a:solidFill>
                  <a:latin typeface="NVIDIA Sans"/>
                </a:defRPr>
              </a:lvl8pPr>
              <a:lvl9pPr marL="3657600" algn="l" defTabSz="457200" rtl="0" eaLnBrk="1" latinLnBrk="0" hangingPunct="1">
                <a:defRPr sz="1800" kern="1200">
                  <a:solidFill>
                    <a:srgbClr val="000000"/>
                  </a:solidFill>
                  <a:latin typeface="NVIDIA Sans"/>
                </a:defRPr>
              </a:lvl9pPr>
            </a:lstStyle>
            <a:p>
              <a:pPr algn="ctr" defTabSz="914400" fontAlgn="auto">
                <a:lnSpc>
                  <a:spcPct val="90000"/>
                </a:lnSpc>
                <a:spcBef>
                  <a:spcPts val="0"/>
                </a:spcBef>
                <a:spcAft>
                  <a:spcPts val="0"/>
                </a:spcAft>
                <a:buClr>
                  <a:srgbClr val="000000"/>
                </a:buClr>
              </a:pPr>
              <a:endParaRPr lang="en-US">
                <a:latin typeface="NVIDIA Sans" panose="020B0503020203020204" pitchFamily="34" charset="0"/>
                <a:cs typeface="NVIDIA Sans" panose="020B0503020203020204" pitchFamily="34" charset="0"/>
                <a:sym typeface="Arial"/>
              </a:endParaRPr>
            </a:p>
          </p:txBody>
        </p:sp>
        <p:sp>
          <p:nvSpPr>
            <p:cNvPr id="49" name="TextBox 16">
              <a:extLst>
                <a:ext uri="{FF2B5EF4-FFF2-40B4-BE49-F238E27FC236}">
                  <a16:creationId xmlns:a16="http://schemas.microsoft.com/office/drawing/2014/main" id="{73EAA848-2BD8-E73C-BE3E-C342C2F26706}"/>
                </a:ext>
              </a:extLst>
            </p:cNvPr>
            <p:cNvSpPr txBox="1"/>
            <p:nvPr/>
          </p:nvSpPr>
          <p:spPr>
            <a:xfrm>
              <a:off x="1577671" y="3050891"/>
              <a:ext cx="1848015" cy="489365"/>
            </a:xfrm>
            <a:prstGeom prst="rect">
              <a:avLst/>
            </a:prstGeom>
            <a:grpFill/>
          </p:spPr>
          <p:txBody>
            <a:bodyPr wrap="square" lIns="0" rIns="0" rtlCol="0">
              <a:spAutoFit/>
            </a:bodyPr>
            <a:lstStyle>
              <a:defPPr>
                <a:defRPr lang="en-US"/>
              </a:defPPr>
              <a:lvl1pPr marL="0" algn="l" defTabSz="457200" rtl="0" eaLnBrk="1" latinLnBrk="0" hangingPunct="1">
                <a:defRPr sz="1800" kern="1200">
                  <a:solidFill>
                    <a:srgbClr val="FFFFFF"/>
                  </a:solidFill>
                  <a:latin typeface="NVIDIA Sans"/>
                </a:defRPr>
              </a:lvl1pPr>
              <a:lvl2pPr marL="457200" algn="l" defTabSz="457200" rtl="0" eaLnBrk="1" latinLnBrk="0" hangingPunct="1">
                <a:defRPr sz="1800" kern="1200">
                  <a:solidFill>
                    <a:srgbClr val="FFFFFF"/>
                  </a:solidFill>
                  <a:latin typeface="NVIDIA Sans"/>
                </a:defRPr>
              </a:lvl2pPr>
              <a:lvl3pPr marL="914400" algn="l" defTabSz="457200" rtl="0" eaLnBrk="1" latinLnBrk="0" hangingPunct="1">
                <a:defRPr sz="1800" kern="1200">
                  <a:solidFill>
                    <a:srgbClr val="FFFFFF"/>
                  </a:solidFill>
                  <a:latin typeface="NVIDIA Sans"/>
                </a:defRPr>
              </a:lvl3pPr>
              <a:lvl4pPr marL="1371600" algn="l" defTabSz="457200" rtl="0" eaLnBrk="1" latinLnBrk="0" hangingPunct="1">
                <a:defRPr sz="1800" kern="1200">
                  <a:solidFill>
                    <a:srgbClr val="FFFFFF"/>
                  </a:solidFill>
                  <a:latin typeface="NVIDIA Sans"/>
                </a:defRPr>
              </a:lvl4pPr>
              <a:lvl5pPr marL="1828800" algn="l" defTabSz="457200" rtl="0" eaLnBrk="1" latinLnBrk="0" hangingPunct="1">
                <a:defRPr sz="1800" kern="1200">
                  <a:solidFill>
                    <a:srgbClr val="FFFFFF"/>
                  </a:solidFill>
                  <a:latin typeface="NVIDIA Sans"/>
                </a:defRPr>
              </a:lvl5pPr>
              <a:lvl6pPr marL="2286000" algn="l" defTabSz="457200" rtl="0" eaLnBrk="1" latinLnBrk="0" hangingPunct="1">
                <a:defRPr sz="1800" kern="1200">
                  <a:solidFill>
                    <a:srgbClr val="FFFFFF"/>
                  </a:solidFill>
                  <a:latin typeface="NVIDIA Sans"/>
                </a:defRPr>
              </a:lvl6pPr>
              <a:lvl7pPr marL="2743200" algn="l" defTabSz="457200" rtl="0" eaLnBrk="1" latinLnBrk="0" hangingPunct="1">
                <a:defRPr sz="1800" kern="1200">
                  <a:solidFill>
                    <a:srgbClr val="FFFFFF"/>
                  </a:solidFill>
                  <a:latin typeface="NVIDIA Sans"/>
                </a:defRPr>
              </a:lvl7pPr>
              <a:lvl8pPr marL="3200400" algn="l" defTabSz="457200" rtl="0" eaLnBrk="1" latinLnBrk="0" hangingPunct="1">
                <a:defRPr sz="1800" kern="1200">
                  <a:solidFill>
                    <a:srgbClr val="FFFFFF"/>
                  </a:solidFill>
                  <a:latin typeface="NVIDIA Sans"/>
                </a:defRPr>
              </a:lvl8pPr>
              <a:lvl9pPr marL="3657600" algn="l" defTabSz="457200" rtl="0" eaLnBrk="1" latinLnBrk="0" hangingPunct="1">
                <a:defRPr sz="1800" kern="1200">
                  <a:solidFill>
                    <a:srgbClr val="FFFFFF"/>
                  </a:solidFill>
                  <a:latin typeface="NVIDIA Sans"/>
                </a:defRPr>
              </a:lvl9pPr>
            </a:lstStyle>
            <a:p>
              <a:pPr defTabSz="914400" fontAlgn="auto">
                <a:lnSpc>
                  <a:spcPct val="90000"/>
                </a:lnSpc>
                <a:spcBef>
                  <a:spcPts val="0"/>
                </a:spcBef>
                <a:spcAft>
                  <a:spcPts val="0"/>
                </a:spcAft>
                <a:buClr>
                  <a:srgbClr val="000000"/>
                </a:buClr>
              </a:pPr>
              <a:r>
                <a:rPr lang="en-US" sz="1600">
                  <a:solidFill>
                    <a:srgbClr val="000000"/>
                  </a:solidFill>
                  <a:latin typeface="NVIDIA Sans" panose="020B0503020203020204" pitchFamily="34" charset="0"/>
                  <a:cs typeface="NVIDIA Sans" panose="020B0503020203020204" pitchFamily="34" charset="0"/>
                  <a:sym typeface="Arial"/>
                </a:rPr>
                <a:t>- Directed Acyclic Graph of operations</a:t>
              </a:r>
            </a:p>
            <a:p>
              <a:pPr defTabSz="914400" fontAlgn="auto">
                <a:lnSpc>
                  <a:spcPct val="90000"/>
                </a:lnSpc>
                <a:spcBef>
                  <a:spcPts val="0"/>
                </a:spcBef>
                <a:spcAft>
                  <a:spcPts val="0"/>
                </a:spcAft>
                <a:buClr>
                  <a:srgbClr val="000000"/>
                </a:buClr>
              </a:pPr>
              <a:r>
                <a:rPr lang="en-US" sz="1600">
                  <a:solidFill>
                    <a:srgbClr val="000000"/>
                  </a:solidFill>
                  <a:latin typeface="NVIDIA Sans" panose="020B0503020203020204" pitchFamily="34" charset="0"/>
                  <a:cs typeface="NVIDIA Sans" panose="020B0503020203020204" pitchFamily="34" charset="0"/>
                  <a:sym typeface="Arial"/>
                </a:rPr>
                <a:t>- Metadata</a:t>
              </a:r>
            </a:p>
            <a:p>
              <a:pPr defTabSz="914400" fontAlgn="auto">
                <a:lnSpc>
                  <a:spcPct val="90000"/>
                </a:lnSpc>
                <a:spcBef>
                  <a:spcPts val="0"/>
                </a:spcBef>
                <a:spcAft>
                  <a:spcPts val="0"/>
                </a:spcAft>
                <a:buClr>
                  <a:srgbClr val="000000"/>
                </a:buClr>
              </a:pPr>
              <a:r>
                <a:rPr lang="en-US" sz="1600">
                  <a:solidFill>
                    <a:srgbClr val="000000"/>
                  </a:solidFill>
                  <a:latin typeface="NVIDIA Sans" panose="020B0503020203020204" pitchFamily="34" charset="0"/>
                  <a:cs typeface="NVIDIA Sans" panose="020B0503020203020204" pitchFamily="34" charset="0"/>
                  <a:sym typeface="Arial"/>
                </a:rPr>
                <a:t>- Schema’s</a:t>
              </a:r>
            </a:p>
            <a:p>
              <a:pPr defTabSz="914400" fontAlgn="auto">
                <a:lnSpc>
                  <a:spcPct val="90000"/>
                </a:lnSpc>
                <a:spcBef>
                  <a:spcPts val="0"/>
                </a:spcBef>
                <a:spcAft>
                  <a:spcPts val="0"/>
                </a:spcAft>
                <a:buClr>
                  <a:srgbClr val="000000"/>
                </a:buClr>
              </a:pPr>
              <a:r>
                <a:rPr lang="en-US" sz="1600">
                  <a:solidFill>
                    <a:srgbClr val="000000"/>
                  </a:solidFill>
                  <a:latin typeface="NVIDIA Sans" panose="020B0503020203020204" pitchFamily="34" charset="0"/>
                  <a:cs typeface="NVIDIA Sans" panose="020B0503020203020204" pitchFamily="34" charset="0"/>
                  <a:sym typeface="Arial"/>
                </a:rPr>
                <a:t>- Resolved names</a:t>
              </a:r>
            </a:p>
          </p:txBody>
        </p:sp>
      </p:grpSp>
      <p:sp>
        <p:nvSpPr>
          <p:cNvPr id="57" name="Rectangle: Rounded Corners 56">
            <a:extLst>
              <a:ext uri="{FF2B5EF4-FFF2-40B4-BE49-F238E27FC236}">
                <a16:creationId xmlns:a16="http://schemas.microsoft.com/office/drawing/2014/main" id="{250EA4B7-3ECC-6F83-A11F-4C675CD8F150}"/>
              </a:ext>
            </a:extLst>
          </p:cNvPr>
          <p:cNvSpPr/>
          <p:nvPr/>
        </p:nvSpPr>
        <p:spPr>
          <a:xfrm>
            <a:off x="10838950" y="5996936"/>
            <a:ext cx="5102092" cy="450308"/>
          </a:xfrm>
          <a:prstGeom prst="round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914400" fontAlgn="auto">
              <a:lnSpc>
                <a:spcPct val="90000"/>
              </a:lnSpc>
              <a:spcBef>
                <a:spcPts val="0"/>
              </a:spcBef>
              <a:spcAft>
                <a:spcPts val="0"/>
              </a:spcAft>
              <a:buClr>
                <a:srgbClr val="000000"/>
              </a:buClr>
            </a:pPr>
            <a:r>
              <a:rPr lang="en-US" sz="2200">
                <a:solidFill>
                  <a:srgbClr val="000000"/>
                </a:solidFill>
                <a:latin typeface="NVIDIA Sans" panose="020B0503020203020204" pitchFamily="34" charset="0"/>
                <a:cs typeface="NVIDIA Sans" panose="020B0503020203020204" pitchFamily="34" charset="0"/>
                <a:sym typeface="Arial"/>
              </a:rPr>
              <a:t>Optimizer</a:t>
            </a:r>
          </a:p>
        </p:txBody>
      </p:sp>
      <p:sp>
        <p:nvSpPr>
          <p:cNvPr id="58" name="Rectangle: Rounded Corners 57">
            <a:extLst>
              <a:ext uri="{FF2B5EF4-FFF2-40B4-BE49-F238E27FC236}">
                <a16:creationId xmlns:a16="http://schemas.microsoft.com/office/drawing/2014/main" id="{E584824D-F53D-76EC-09EB-2D22D74BD23F}"/>
              </a:ext>
            </a:extLst>
          </p:cNvPr>
          <p:cNvSpPr/>
          <p:nvPr/>
        </p:nvSpPr>
        <p:spPr>
          <a:xfrm>
            <a:off x="10838950" y="6718928"/>
            <a:ext cx="5102092" cy="450308"/>
          </a:xfrm>
          <a:prstGeom prst="round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914400" fontAlgn="auto">
              <a:lnSpc>
                <a:spcPct val="90000"/>
              </a:lnSpc>
              <a:spcBef>
                <a:spcPts val="0"/>
              </a:spcBef>
              <a:spcAft>
                <a:spcPts val="0"/>
              </a:spcAft>
              <a:buClr>
                <a:srgbClr val="000000"/>
              </a:buClr>
            </a:pPr>
            <a:r>
              <a:rPr lang="en-US" sz="2200">
                <a:solidFill>
                  <a:srgbClr val="000000"/>
                </a:solidFill>
                <a:latin typeface="NVIDIA Sans" panose="020B0503020203020204" pitchFamily="34" charset="0"/>
                <a:cs typeface="NVIDIA Sans" panose="020B0503020203020204" pitchFamily="34" charset="0"/>
                <a:sym typeface="Arial"/>
              </a:rPr>
              <a:t>Optimized IR</a:t>
            </a:r>
          </a:p>
        </p:txBody>
      </p:sp>
      <p:cxnSp>
        <p:nvCxnSpPr>
          <p:cNvPr id="59" name="Straight Arrow Connector 58">
            <a:extLst>
              <a:ext uri="{FF2B5EF4-FFF2-40B4-BE49-F238E27FC236}">
                <a16:creationId xmlns:a16="http://schemas.microsoft.com/office/drawing/2014/main" id="{823CB1C0-D55E-EBFB-F602-BB00B26460EF}"/>
              </a:ext>
            </a:extLst>
          </p:cNvPr>
          <p:cNvCxnSpPr>
            <a:cxnSpLocks/>
            <a:endCxn id="57" idx="0"/>
          </p:cNvCxnSpPr>
          <p:nvPr/>
        </p:nvCxnSpPr>
        <p:spPr>
          <a:xfrm>
            <a:off x="13389996" y="5659423"/>
            <a:ext cx="0" cy="337514"/>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992A626F-5D87-4D24-0092-4AC205DDF938}"/>
              </a:ext>
            </a:extLst>
          </p:cNvPr>
          <p:cNvCxnSpPr>
            <a:stCxn id="57" idx="2"/>
            <a:endCxn id="58" idx="0"/>
          </p:cNvCxnSpPr>
          <p:nvPr/>
        </p:nvCxnSpPr>
        <p:spPr>
          <a:xfrm>
            <a:off x="13389996" y="6447244"/>
            <a:ext cx="0" cy="271684"/>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FCBB9467-3A8A-6149-8195-819E0EFE4C6D}"/>
              </a:ext>
            </a:extLst>
          </p:cNvPr>
          <p:cNvCxnSpPr>
            <a:cxnSpLocks/>
            <a:stCxn id="58" idx="2"/>
            <a:endCxn id="34" idx="0"/>
          </p:cNvCxnSpPr>
          <p:nvPr/>
        </p:nvCxnSpPr>
        <p:spPr>
          <a:xfrm>
            <a:off x="13389996" y="7169236"/>
            <a:ext cx="0" cy="378016"/>
          </a:xfrm>
          <a:prstGeom prst="straightConnector1">
            <a:avLst/>
          </a:prstGeom>
          <a:noFill/>
          <a:ln w="15875" cap="flat" cmpd="sng" algn="ctr">
            <a:solidFill>
              <a:srgbClr val="000000"/>
            </a:solidFill>
            <a:prstDash val="solid"/>
            <a:tailEnd type="triangle"/>
          </a:ln>
          <a:effectLst/>
        </p:spPr>
        <p:style>
          <a:lnRef idx="1">
            <a:schemeClr val="accent1"/>
          </a:lnRef>
          <a:fillRef idx="0">
            <a:schemeClr val="accent1"/>
          </a:fillRef>
          <a:effectRef idx="0">
            <a:schemeClr val="accent1"/>
          </a:effectRef>
          <a:fontRef idx="minor">
            <a:schemeClr val="tx1"/>
          </a:fontRef>
        </p:style>
      </p:cxnSp>
      <p:sp>
        <p:nvSpPr>
          <p:cNvPr id="95" name="TextBox 94">
            <a:extLst>
              <a:ext uri="{FF2B5EF4-FFF2-40B4-BE49-F238E27FC236}">
                <a16:creationId xmlns:a16="http://schemas.microsoft.com/office/drawing/2014/main" id="{D1E55713-A6FA-7D7C-D4F6-9224EC669EB4}"/>
              </a:ext>
            </a:extLst>
          </p:cNvPr>
          <p:cNvSpPr txBox="1"/>
          <p:nvPr/>
        </p:nvSpPr>
        <p:spPr>
          <a:xfrm>
            <a:off x="4082811" y="1564433"/>
            <a:ext cx="2303754" cy="461665"/>
          </a:xfrm>
          <a:prstGeom prst="rect">
            <a:avLst/>
          </a:prstGeom>
          <a:noFill/>
        </p:spPr>
        <p:txBody>
          <a:bodyPr wrap="square" rtlCol="0">
            <a:spAutoFit/>
          </a:bodyPr>
          <a:lstStyle/>
          <a:p>
            <a:pPr defTabSz="1828800" fontAlgn="auto">
              <a:spcBef>
                <a:spcPts val="0"/>
              </a:spcBef>
              <a:spcAft>
                <a:spcPts val="0"/>
              </a:spcAft>
              <a:buClr>
                <a:srgbClr val="000000"/>
              </a:buClr>
            </a:pPr>
            <a:r>
              <a:rPr lang="en-US" sz="2400" kern="0">
                <a:solidFill>
                  <a:srgbClr val="0071C5"/>
                </a:solidFill>
                <a:latin typeface="NVIDIA Sans" panose="020B0503020203020204" pitchFamily="34" charset="0"/>
                <a:cs typeface="NVIDIA Sans" panose="020B0503020203020204" pitchFamily="34" charset="0"/>
                <a:sym typeface="Arial"/>
              </a:rPr>
              <a:t>.collect()</a:t>
            </a:r>
          </a:p>
        </p:txBody>
      </p:sp>
      <p:sp>
        <p:nvSpPr>
          <p:cNvPr id="96" name="TextBox 95">
            <a:extLst>
              <a:ext uri="{FF2B5EF4-FFF2-40B4-BE49-F238E27FC236}">
                <a16:creationId xmlns:a16="http://schemas.microsoft.com/office/drawing/2014/main" id="{E1D08CF6-EF2C-1806-B201-74C2FCF23036}"/>
              </a:ext>
            </a:extLst>
          </p:cNvPr>
          <p:cNvSpPr txBox="1"/>
          <p:nvPr/>
        </p:nvSpPr>
        <p:spPr>
          <a:xfrm>
            <a:off x="11578047" y="1552321"/>
            <a:ext cx="3816626" cy="461665"/>
          </a:xfrm>
          <a:prstGeom prst="rect">
            <a:avLst/>
          </a:prstGeom>
          <a:noFill/>
        </p:spPr>
        <p:txBody>
          <a:bodyPr wrap="square" rtlCol="0">
            <a:spAutoFit/>
          </a:bodyPr>
          <a:lstStyle/>
          <a:p>
            <a:pPr defTabSz="1828800" fontAlgn="auto">
              <a:spcBef>
                <a:spcPts val="0"/>
              </a:spcBef>
              <a:spcAft>
                <a:spcPts val="0"/>
              </a:spcAft>
              <a:buClr>
                <a:srgbClr val="000000"/>
              </a:buClr>
            </a:pPr>
            <a:r>
              <a:rPr lang="en-US" sz="2400" kern="0">
                <a:solidFill>
                  <a:srgbClr val="76B900"/>
                </a:solidFill>
                <a:latin typeface="NVIDIA Sans" panose="020B0503020203020204" pitchFamily="34" charset="0"/>
                <a:cs typeface="NVIDIA Sans" panose="020B0503020203020204" pitchFamily="34" charset="0"/>
                <a:sym typeface="Arial"/>
              </a:rPr>
              <a:t>.collect(engine=“</a:t>
            </a:r>
            <a:r>
              <a:rPr lang="en-US" sz="2400" kern="0" err="1">
                <a:solidFill>
                  <a:srgbClr val="76B900"/>
                </a:solidFill>
                <a:latin typeface="NVIDIA Sans" panose="020B0503020203020204" pitchFamily="34" charset="0"/>
                <a:cs typeface="NVIDIA Sans" panose="020B0503020203020204" pitchFamily="34" charset="0"/>
                <a:sym typeface="Arial"/>
              </a:rPr>
              <a:t>gpu</a:t>
            </a:r>
            <a:r>
              <a:rPr lang="en-US" sz="2400" kern="0">
                <a:solidFill>
                  <a:srgbClr val="76B900"/>
                </a:solidFill>
                <a:latin typeface="NVIDIA Sans" panose="020B0503020203020204" pitchFamily="34" charset="0"/>
                <a:cs typeface="NVIDIA Sans" panose="020B0503020203020204" pitchFamily="34" charset="0"/>
                <a:sym typeface="Arial"/>
              </a:rPr>
              <a:t>”)</a:t>
            </a:r>
          </a:p>
        </p:txBody>
      </p:sp>
      <p:sp>
        <p:nvSpPr>
          <p:cNvPr id="3" name="Text Placeholder 2">
            <a:extLst>
              <a:ext uri="{FF2B5EF4-FFF2-40B4-BE49-F238E27FC236}">
                <a16:creationId xmlns:a16="http://schemas.microsoft.com/office/drawing/2014/main" id="{70725FFE-5E46-B068-5A66-E9ADCDAECAEB}"/>
              </a:ext>
            </a:extLst>
          </p:cNvPr>
          <p:cNvSpPr>
            <a:spLocks noGrp="1"/>
          </p:cNvSpPr>
          <p:nvPr>
            <p:ph type="body" idx="1"/>
          </p:nvPr>
        </p:nvSpPr>
        <p:spPr/>
        <p:txBody>
          <a:bodyPr/>
          <a:lstStyle/>
          <a:p>
            <a:pPr marL="0" indent="0" algn="l"/>
            <a:r>
              <a:rPr lang="en-US">
                <a:solidFill>
                  <a:srgbClr val="8C8C8C"/>
                </a:solidFill>
              </a:rPr>
              <a:t>How it works</a:t>
            </a:r>
          </a:p>
        </p:txBody>
      </p:sp>
    </p:spTree>
    <p:extLst>
      <p:ext uri="{BB962C8B-B14F-4D97-AF65-F5344CB8AC3E}">
        <p14:creationId xmlns:p14="http://schemas.microsoft.com/office/powerpoint/2010/main" val="40973008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6D3E35-7FB6-4F84-88E8-ED2635EB18BA}"/>
              </a:ext>
            </a:extLst>
          </p:cNvPr>
          <p:cNvSpPr>
            <a:spLocks noGrp="1"/>
          </p:cNvSpPr>
          <p:nvPr>
            <p:ph type="body" sz="quarter" idx="10"/>
          </p:nvPr>
        </p:nvSpPr>
        <p:spPr>
          <a:xfrm>
            <a:off x="1140077" y="6610379"/>
            <a:ext cx="9235191" cy="1705219"/>
          </a:xfrm>
        </p:spPr>
        <p:txBody>
          <a:bodyPr/>
          <a:lstStyle/>
          <a:p>
            <a:r>
              <a:rPr lang="en-US"/>
              <a:t>Thank You</a:t>
            </a:r>
          </a:p>
        </p:txBody>
      </p:sp>
      <p:sp>
        <p:nvSpPr>
          <p:cNvPr id="5" name="Text Placeholder 4">
            <a:extLst>
              <a:ext uri="{FF2B5EF4-FFF2-40B4-BE49-F238E27FC236}">
                <a16:creationId xmlns:a16="http://schemas.microsoft.com/office/drawing/2014/main" id="{04276C08-D6AC-41B8-9C4F-83CCA4CE3F1E}"/>
              </a:ext>
            </a:extLst>
          </p:cNvPr>
          <p:cNvSpPr>
            <a:spLocks noGrp="1"/>
          </p:cNvSpPr>
          <p:nvPr>
            <p:ph type="body" sz="quarter" idx="11"/>
          </p:nvPr>
        </p:nvSpPr>
        <p:spPr>
          <a:xfrm>
            <a:off x="1140078" y="6185215"/>
            <a:ext cx="7454900" cy="449262"/>
          </a:xfrm>
        </p:spPr>
        <p:txBody>
          <a:bodyPr/>
          <a:lstStyle/>
          <a:p>
            <a:r>
              <a:rPr lang="en-US"/>
              <a:t>DLI Accelerated Data Science Teaching Kit</a:t>
            </a:r>
          </a:p>
          <a:p>
            <a:endParaRPr lang="en-US"/>
          </a:p>
        </p:txBody>
      </p:sp>
    </p:spTree>
    <p:extLst>
      <p:ext uri="{BB962C8B-B14F-4D97-AF65-F5344CB8AC3E}">
        <p14:creationId xmlns:p14="http://schemas.microsoft.com/office/powerpoint/2010/main" val="1017057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grpSp>
        <p:nvGrpSpPr>
          <p:cNvPr id="30" name="Group 29">
            <a:extLst>
              <a:ext uri="{FF2B5EF4-FFF2-40B4-BE49-F238E27FC236}">
                <a16:creationId xmlns:a16="http://schemas.microsoft.com/office/drawing/2014/main" id="{63F0EE99-6DF2-E2E1-9B0E-E57CDCF5B8CD}"/>
              </a:ext>
            </a:extLst>
          </p:cNvPr>
          <p:cNvGrpSpPr/>
          <p:nvPr/>
        </p:nvGrpSpPr>
        <p:grpSpPr>
          <a:xfrm>
            <a:off x="3862021" y="8869878"/>
            <a:ext cx="2914857" cy="300058"/>
            <a:chOff x="6064945" y="6106729"/>
            <a:chExt cx="1943238" cy="200038"/>
          </a:xfrm>
        </p:grpSpPr>
        <p:grpSp>
          <p:nvGrpSpPr>
            <p:cNvPr id="604" name="Google Shape;604;p5"/>
            <p:cNvGrpSpPr/>
            <p:nvPr/>
          </p:nvGrpSpPr>
          <p:grpSpPr>
            <a:xfrm>
              <a:off x="6064945" y="6106729"/>
              <a:ext cx="886846" cy="200029"/>
              <a:chOff x="2516408" y="-999970"/>
              <a:chExt cx="713097" cy="291615"/>
            </a:xfrm>
          </p:grpSpPr>
          <p:sp>
            <p:nvSpPr>
              <p:cNvPr id="605" name="Google Shape;605;p5"/>
              <p:cNvSpPr/>
              <p:nvPr/>
            </p:nvSpPr>
            <p:spPr>
              <a:xfrm>
                <a:off x="2516408" y="-916756"/>
                <a:ext cx="125186" cy="125186"/>
              </a:xfrm>
              <a:prstGeom prst="rect">
                <a:avLst/>
              </a:prstGeom>
              <a:solidFill>
                <a:srgbClr val="C00000"/>
              </a:solidFill>
              <a:ln>
                <a:noFill/>
              </a:ln>
            </p:spPr>
            <p:txBody>
              <a:bodyPr spcFirstLastPara="1" wrap="square" lIns="91425" tIns="45701" rIns="91425" bIns="45701" anchor="ctr" anchorCtr="0">
                <a:noAutofit/>
              </a:bodyPr>
              <a:lstStyle>
                <a:defPPr>
                  <a:defRPr lang="en-US"/>
                </a:defPPr>
                <a:lvl1pPr marL="0" algn="l" defTabSz="1371600" rtl="0" eaLnBrk="1" latinLnBrk="0" hangingPunct="1">
                  <a:defRPr sz="5400" kern="1200">
                    <a:solidFill>
                      <a:schemeClr val="tx1"/>
                    </a:solidFill>
                    <a:latin typeface="+mn-lt"/>
                    <a:ea typeface="+mn-ea"/>
                    <a:cs typeface="+mn-cs"/>
                  </a:defRPr>
                </a:lvl1pPr>
                <a:lvl2pPr marL="1371600" algn="l" defTabSz="1371600" rtl="0" eaLnBrk="1" latinLnBrk="0" hangingPunct="1">
                  <a:defRPr sz="5400" kern="1200">
                    <a:solidFill>
                      <a:schemeClr val="tx1"/>
                    </a:solidFill>
                    <a:latin typeface="+mn-lt"/>
                    <a:ea typeface="+mn-ea"/>
                    <a:cs typeface="+mn-cs"/>
                  </a:defRPr>
                </a:lvl2pPr>
                <a:lvl3pPr marL="2743200" algn="l" defTabSz="1371600" rtl="0" eaLnBrk="1" latinLnBrk="0" hangingPunct="1">
                  <a:defRPr sz="5400" kern="1200">
                    <a:solidFill>
                      <a:schemeClr val="tx1"/>
                    </a:solidFill>
                    <a:latin typeface="+mn-lt"/>
                    <a:ea typeface="+mn-ea"/>
                    <a:cs typeface="+mn-cs"/>
                  </a:defRPr>
                </a:lvl3pPr>
                <a:lvl4pPr marL="4114800" algn="l" defTabSz="1371600" rtl="0" eaLnBrk="1" latinLnBrk="0" hangingPunct="1">
                  <a:defRPr sz="5400" kern="1200">
                    <a:solidFill>
                      <a:schemeClr val="tx1"/>
                    </a:solidFill>
                    <a:latin typeface="+mn-lt"/>
                    <a:ea typeface="+mn-ea"/>
                    <a:cs typeface="+mn-cs"/>
                  </a:defRPr>
                </a:lvl4pPr>
                <a:lvl5pPr marL="5486400" algn="l" defTabSz="1371600" rtl="0" eaLnBrk="1" latinLnBrk="0" hangingPunct="1">
                  <a:defRPr sz="5400" kern="1200">
                    <a:solidFill>
                      <a:schemeClr val="tx1"/>
                    </a:solidFill>
                    <a:latin typeface="+mn-lt"/>
                    <a:ea typeface="+mn-ea"/>
                    <a:cs typeface="+mn-cs"/>
                  </a:defRPr>
                </a:lvl5pPr>
                <a:lvl6pPr marL="6858000" algn="l" defTabSz="1371600" rtl="0" eaLnBrk="1" latinLnBrk="0" hangingPunct="1">
                  <a:defRPr sz="5400" kern="1200">
                    <a:solidFill>
                      <a:schemeClr val="tx1"/>
                    </a:solidFill>
                    <a:latin typeface="+mn-lt"/>
                    <a:ea typeface="+mn-ea"/>
                    <a:cs typeface="+mn-cs"/>
                  </a:defRPr>
                </a:lvl6pPr>
                <a:lvl7pPr marL="8229600" algn="l" defTabSz="1371600" rtl="0" eaLnBrk="1" latinLnBrk="0" hangingPunct="1">
                  <a:defRPr sz="5400" kern="1200">
                    <a:solidFill>
                      <a:schemeClr val="tx1"/>
                    </a:solidFill>
                    <a:latin typeface="+mn-lt"/>
                    <a:ea typeface="+mn-ea"/>
                    <a:cs typeface="+mn-cs"/>
                  </a:defRPr>
                </a:lvl7pPr>
                <a:lvl8pPr marL="9601200" algn="l" defTabSz="1371600" rtl="0" eaLnBrk="1" latinLnBrk="0" hangingPunct="1">
                  <a:defRPr sz="5400" kern="1200">
                    <a:solidFill>
                      <a:schemeClr val="tx1"/>
                    </a:solidFill>
                    <a:latin typeface="+mn-lt"/>
                    <a:ea typeface="+mn-ea"/>
                    <a:cs typeface="+mn-cs"/>
                  </a:defRPr>
                </a:lvl8pPr>
                <a:lvl9pPr marL="10972800" algn="l" defTabSz="1371600" rtl="0" eaLnBrk="1" latinLnBrk="0" hangingPunct="1">
                  <a:defRPr sz="5400" kern="1200">
                    <a:solidFill>
                      <a:schemeClr val="tx1"/>
                    </a:solidFill>
                    <a:latin typeface="+mn-lt"/>
                    <a:ea typeface="+mn-ea"/>
                    <a:cs typeface="+mn-cs"/>
                  </a:defRPr>
                </a:lvl9pPr>
              </a:lstStyle>
              <a:p>
                <a:pPr algn="ctr" defTabSz="914300">
                  <a:buClr>
                    <a:srgbClr val="000000"/>
                  </a:buClr>
                  <a:defRPr/>
                </a:pPr>
                <a:endParaRPr sz="1800" kern="0">
                  <a:solidFill>
                    <a:srgbClr val="C00000"/>
                  </a:solidFill>
                  <a:ea typeface="Trebuchet MS"/>
                  <a:cs typeface="Trebuchet MS"/>
                  <a:sym typeface="Trebuchet MS"/>
                </a:endParaRPr>
              </a:p>
            </p:txBody>
          </p:sp>
          <p:sp>
            <p:nvSpPr>
              <p:cNvPr id="606" name="Google Shape;606;p5"/>
              <p:cNvSpPr txBox="1"/>
              <p:nvPr/>
            </p:nvSpPr>
            <p:spPr>
              <a:xfrm>
                <a:off x="2614375" y="-999970"/>
                <a:ext cx="615130" cy="291615"/>
              </a:xfrm>
              <a:prstGeom prst="rect">
                <a:avLst/>
              </a:prstGeom>
              <a:noFill/>
              <a:ln>
                <a:noFill/>
              </a:ln>
            </p:spPr>
            <p:txBody>
              <a:bodyPr spcFirstLastPara="1" wrap="square" lIns="91425" tIns="45701" rIns="91425" bIns="45701" anchor="ctr" anchorCtr="0">
                <a:spAutoFit/>
              </a:bodyPr>
              <a:lstStyle>
                <a:defPPr>
                  <a:defRPr lang="en-US"/>
                </a:defPPr>
                <a:lvl1pPr marL="0" algn="l" defTabSz="1371600" rtl="0" eaLnBrk="1" latinLnBrk="0" hangingPunct="1">
                  <a:defRPr sz="5400" kern="1200">
                    <a:solidFill>
                      <a:schemeClr val="tx1"/>
                    </a:solidFill>
                    <a:latin typeface="+mn-lt"/>
                    <a:ea typeface="+mn-ea"/>
                    <a:cs typeface="+mn-cs"/>
                  </a:defRPr>
                </a:lvl1pPr>
                <a:lvl2pPr marL="1371600" algn="l" defTabSz="1371600" rtl="0" eaLnBrk="1" latinLnBrk="0" hangingPunct="1">
                  <a:defRPr sz="5400" kern="1200">
                    <a:solidFill>
                      <a:schemeClr val="tx1"/>
                    </a:solidFill>
                    <a:latin typeface="+mn-lt"/>
                    <a:ea typeface="+mn-ea"/>
                    <a:cs typeface="+mn-cs"/>
                  </a:defRPr>
                </a:lvl2pPr>
                <a:lvl3pPr marL="2743200" algn="l" defTabSz="1371600" rtl="0" eaLnBrk="1" latinLnBrk="0" hangingPunct="1">
                  <a:defRPr sz="5400" kern="1200">
                    <a:solidFill>
                      <a:schemeClr val="tx1"/>
                    </a:solidFill>
                    <a:latin typeface="+mn-lt"/>
                    <a:ea typeface="+mn-ea"/>
                    <a:cs typeface="+mn-cs"/>
                  </a:defRPr>
                </a:lvl3pPr>
                <a:lvl4pPr marL="4114800" algn="l" defTabSz="1371600" rtl="0" eaLnBrk="1" latinLnBrk="0" hangingPunct="1">
                  <a:defRPr sz="5400" kern="1200">
                    <a:solidFill>
                      <a:schemeClr val="tx1"/>
                    </a:solidFill>
                    <a:latin typeface="+mn-lt"/>
                    <a:ea typeface="+mn-ea"/>
                    <a:cs typeface="+mn-cs"/>
                  </a:defRPr>
                </a:lvl4pPr>
                <a:lvl5pPr marL="5486400" algn="l" defTabSz="1371600" rtl="0" eaLnBrk="1" latinLnBrk="0" hangingPunct="1">
                  <a:defRPr sz="5400" kern="1200">
                    <a:solidFill>
                      <a:schemeClr val="tx1"/>
                    </a:solidFill>
                    <a:latin typeface="+mn-lt"/>
                    <a:ea typeface="+mn-ea"/>
                    <a:cs typeface="+mn-cs"/>
                  </a:defRPr>
                </a:lvl5pPr>
                <a:lvl6pPr marL="6858000" algn="l" defTabSz="1371600" rtl="0" eaLnBrk="1" latinLnBrk="0" hangingPunct="1">
                  <a:defRPr sz="5400" kern="1200">
                    <a:solidFill>
                      <a:schemeClr val="tx1"/>
                    </a:solidFill>
                    <a:latin typeface="+mn-lt"/>
                    <a:ea typeface="+mn-ea"/>
                    <a:cs typeface="+mn-cs"/>
                  </a:defRPr>
                </a:lvl6pPr>
                <a:lvl7pPr marL="8229600" algn="l" defTabSz="1371600" rtl="0" eaLnBrk="1" latinLnBrk="0" hangingPunct="1">
                  <a:defRPr sz="5400" kern="1200">
                    <a:solidFill>
                      <a:schemeClr val="tx1"/>
                    </a:solidFill>
                    <a:latin typeface="+mn-lt"/>
                    <a:ea typeface="+mn-ea"/>
                    <a:cs typeface="+mn-cs"/>
                  </a:defRPr>
                </a:lvl7pPr>
                <a:lvl8pPr marL="9601200" algn="l" defTabSz="1371600" rtl="0" eaLnBrk="1" latinLnBrk="0" hangingPunct="1">
                  <a:defRPr sz="5400" kern="1200">
                    <a:solidFill>
                      <a:schemeClr val="tx1"/>
                    </a:solidFill>
                    <a:latin typeface="+mn-lt"/>
                    <a:ea typeface="+mn-ea"/>
                    <a:cs typeface="+mn-cs"/>
                  </a:defRPr>
                </a:lvl8pPr>
                <a:lvl9pPr marL="10972800" algn="l" defTabSz="1371600" rtl="0" eaLnBrk="1" latinLnBrk="0" hangingPunct="1">
                  <a:defRPr sz="5400" kern="1200">
                    <a:solidFill>
                      <a:schemeClr val="tx1"/>
                    </a:solidFill>
                    <a:latin typeface="+mn-lt"/>
                    <a:ea typeface="+mn-ea"/>
                    <a:cs typeface="+mn-cs"/>
                  </a:defRPr>
                </a:lvl9pPr>
              </a:lstStyle>
              <a:p>
                <a:pPr defTabSz="914300">
                  <a:lnSpc>
                    <a:spcPct val="90000"/>
                  </a:lnSpc>
                  <a:buClr>
                    <a:srgbClr val="000000"/>
                  </a:buClr>
                  <a:defRPr/>
                </a:pPr>
                <a:r>
                  <a:rPr lang="en-US" sz="1500" kern="0">
                    <a:solidFill>
                      <a:srgbClr val="000000"/>
                    </a:solidFill>
                    <a:ea typeface="Trebuchet MS"/>
                    <a:cs typeface="Trebuchet MS"/>
                    <a:sym typeface="Trebuchet MS"/>
                  </a:rPr>
                  <a:t>Waiting</a:t>
                </a:r>
                <a:endParaRPr sz="1400" kern="0">
                  <a:solidFill>
                    <a:srgbClr val="000000"/>
                  </a:solidFill>
                  <a:ea typeface="MS PGothic" pitchFamily="34" charset="-128"/>
                  <a:cs typeface="Arial"/>
                  <a:sym typeface="Arial"/>
                </a:endParaRPr>
              </a:p>
            </p:txBody>
          </p:sp>
        </p:grpSp>
        <p:grpSp>
          <p:nvGrpSpPr>
            <p:cNvPr id="607" name="Google Shape;607;p5"/>
            <p:cNvGrpSpPr/>
            <p:nvPr/>
          </p:nvGrpSpPr>
          <p:grpSpPr>
            <a:xfrm>
              <a:off x="7114213" y="6106738"/>
              <a:ext cx="893970" cy="200029"/>
              <a:chOff x="2428939" y="-999969"/>
              <a:chExt cx="718826" cy="291618"/>
            </a:xfrm>
          </p:grpSpPr>
          <p:sp>
            <p:nvSpPr>
              <p:cNvPr id="608" name="Google Shape;608;p5"/>
              <p:cNvSpPr/>
              <p:nvPr/>
            </p:nvSpPr>
            <p:spPr>
              <a:xfrm>
                <a:off x="2428939" y="-916756"/>
                <a:ext cx="125186" cy="125186"/>
              </a:xfrm>
              <a:prstGeom prst="rect">
                <a:avLst/>
              </a:prstGeom>
              <a:solidFill>
                <a:schemeClr val="bg2"/>
              </a:solidFill>
              <a:ln>
                <a:noFill/>
              </a:ln>
            </p:spPr>
            <p:txBody>
              <a:bodyPr spcFirstLastPara="1" wrap="square" lIns="91425" tIns="45701" rIns="91425" bIns="45701" anchor="ctr" anchorCtr="0">
                <a:noAutofit/>
              </a:bodyPr>
              <a:lstStyle>
                <a:defPPr>
                  <a:defRPr lang="en-US"/>
                </a:defPPr>
                <a:lvl1pPr marL="0" algn="l" defTabSz="1371600" rtl="0" eaLnBrk="1" latinLnBrk="0" hangingPunct="1">
                  <a:defRPr sz="5400" kern="1200">
                    <a:solidFill>
                      <a:schemeClr val="tx1"/>
                    </a:solidFill>
                    <a:latin typeface="+mn-lt"/>
                    <a:ea typeface="+mn-ea"/>
                    <a:cs typeface="+mn-cs"/>
                  </a:defRPr>
                </a:lvl1pPr>
                <a:lvl2pPr marL="1371600" algn="l" defTabSz="1371600" rtl="0" eaLnBrk="1" latinLnBrk="0" hangingPunct="1">
                  <a:defRPr sz="5400" kern="1200">
                    <a:solidFill>
                      <a:schemeClr val="tx1"/>
                    </a:solidFill>
                    <a:latin typeface="+mn-lt"/>
                    <a:ea typeface="+mn-ea"/>
                    <a:cs typeface="+mn-cs"/>
                  </a:defRPr>
                </a:lvl2pPr>
                <a:lvl3pPr marL="2743200" algn="l" defTabSz="1371600" rtl="0" eaLnBrk="1" latinLnBrk="0" hangingPunct="1">
                  <a:defRPr sz="5400" kern="1200">
                    <a:solidFill>
                      <a:schemeClr val="tx1"/>
                    </a:solidFill>
                    <a:latin typeface="+mn-lt"/>
                    <a:ea typeface="+mn-ea"/>
                    <a:cs typeface="+mn-cs"/>
                  </a:defRPr>
                </a:lvl3pPr>
                <a:lvl4pPr marL="4114800" algn="l" defTabSz="1371600" rtl="0" eaLnBrk="1" latinLnBrk="0" hangingPunct="1">
                  <a:defRPr sz="5400" kern="1200">
                    <a:solidFill>
                      <a:schemeClr val="tx1"/>
                    </a:solidFill>
                    <a:latin typeface="+mn-lt"/>
                    <a:ea typeface="+mn-ea"/>
                    <a:cs typeface="+mn-cs"/>
                  </a:defRPr>
                </a:lvl4pPr>
                <a:lvl5pPr marL="5486400" algn="l" defTabSz="1371600" rtl="0" eaLnBrk="1" latinLnBrk="0" hangingPunct="1">
                  <a:defRPr sz="5400" kern="1200">
                    <a:solidFill>
                      <a:schemeClr val="tx1"/>
                    </a:solidFill>
                    <a:latin typeface="+mn-lt"/>
                    <a:ea typeface="+mn-ea"/>
                    <a:cs typeface="+mn-cs"/>
                  </a:defRPr>
                </a:lvl5pPr>
                <a:lvl6pPr marL="6858000" algn="l" defTabSz="1371600" rtl="0" eaLnBrk="1" latinLnBrk="0" hangingPunct="1">
                  <a:defRPr sz="5400" kern="1200">
                    <a:solidFill>
                      <a:schemeClr val="tx1"/>
                    </a:solidFill>
                    <a:latin typeface="+mn-lt"/>
                    <a:ea typeface="+mn-ea"/>
                    <a:cs typeface="+mn-cs"/>
                  </a:defRPr>
                </a:lvl6pPr>
                <a:lvl7pPr marL="8229600" algn="l" defTabSz="1371600" rtl="0" eaLnBrk="1" latinLnBrk="0" hangingPunct="1">
                  <a:defRPr sz="5400" kern="1200">
                    <a:solidFill>
                      <a:schemeClr val="tx1"/>
                    </a:solidFill>
                    <a:latin typeface="+mn-lt"/>
                    <a:ea typeface="+mn-ea"/>
                    <a:cs typeface="+mn-cs"/>
                  </a:defRPr>
                </a:lvl7pPr>
                <a:lvl8pPr marL="9601200" algn="l" defTabSz="1371600" rtl="0" eaLnBrk="1" latinLnBrk="0" hangingPunct="1">
                  <a:defRPr sz="5400" kern="1200">
                    <a:solidFill>
                      <a:schemeClr val="tx1"/>
                    </a:solidFill>
                    <a:latin typeface="+mn-lt"/>
                    <a:ea typeface="+mn-ea"/>
                    <a:cs typeface="+mn-cs"/>
                  </a:defRPr>
                </a:lvl8pPr>
                <a:lvl9pPr marL="10972800" algn="l" defTabSz="1371600" rtl="0" eaLnBrk="1" latinLnBrk="0" hangingPunct="1">
                  <a:defRPr sz="5400" kern="1200">
                    <a:solidFill>
                      <a:schemeClr val="tx1"/>
                    </a:solidFill>
                    <a:latin typeface="+mn-lt"/>
                    <a:ea typeface="+mn-ea"/>
                    <a:cs typeface="+mn-cs"/>
                  </a:defRPr>
                </a:lvl9pPr>
              </a:lstStyle>
              <a:p>
                <a:pPr algn="ctr" defTabSz="914300">
                  <a:buClr>
                    <a:srgbClr val="000000"/>
                  </a:buClr>
                  <a:defRPr/>
                </a:pPr>
                <a:endParaRPr sz="1800" kern="0">
                  <a:solidFill>
                    <a:srgbClr val="FFFFFF"/>
                  </a:solidFill>
                  <a:ea typeface="Trebuchet MS"/>
                  <a:cs typeface="Trebuchet MS"/>
                  <a:sym typeface="Trebuchet MS"/>
                </a:endParaRPr>
              </a:p>
            </p:txBody>
          </p:sp>
          <p:sp>
            <p:nvSpPr>
              <p:cNvPr id="609" name="Google Shape;609;p5"/>
              <p:cNvSpPr txBox="1"/>
              <p:nvPr/>
            </p:nvSpPr>
            <p:spPr>
              <a:xfrm>
                <a:off x="2526907" y="-999969"/>
                <a:ext cx="620858" cy="291618"/>
              </a:xfrm>
              <a:prstGeom prst="rect">
                <a:avLst/>
              </a:prstGeom>
              <a:noFill/>
              <a:ln>
                <a:noFill/>
              </a:ln>
            </p:spPr>
            <p:txBody>
              <a:bodyPr spcFirstLastPara="1" wrap="square" lIns="91425" tIns="45701" rIns="91425" bIns="45701" anchor="ctr" anchorCtr="0">
                <a:spAutoFit/>
              </a:bodyPr>
              <a:lstStyle>
                <a:defPPr>
                  <a:defRPr lang="en-US"/>
                </a:defPPr>
                <a:lvl1pPr marL="0" algn="l" defTabSz="1371600" rtl="0" eaLnBrk="1" latinLnBrk="0" hangingPunct="1">
                  <a:defRPr sz="5400" kern="1200">
                    <a:solidFill>
                      <a:schemeClr val="tx1"/>
                    </a:solidFill>
                    <a:latin typeface="+mn-lt"/>
                    <a:ea typeface="+mn-ea"/>
                    <a:cs typeface="+mn-cs"/>
                  </a:defRPr>
                </a:lvl1pPr>
                <a:lvl2pPr marL="1371600" algn="l" defTabSz="1371600" rtl="0" eaLnBrk="1" latinLnBrk="0" hangingPunct="1">
                  <a:defRPr sz="5400" kern="1200">
                    <a:solidFill>
                      <a:schemeClr val="tx1"/>
                    </a:solidFill>
                    <a:latin typeface="+mn-lt"/>
                    <a:ea typeface="+mn-ea"/>
                    <a:cs typeface="+mn-cs"/>
                  </a:defRPr>
                </a:lvl2pPr>
                <a:lvl3pPr marL="2743200" algn="l" defTabSz="1371600" rtl="0" eaLnBrk="1" latinLnBrk="0" hangingPunct="1">
                  <a:defRPr sz="5400" kern="1200">
                    <a:solidFill>
                      <a:schemeClr val="tx1"/>
                    </a:solidFill>
                    <a:latin typeface="+mn-lt"/>
                    <a:ea typeface="+mn-ea"/>
                    <a:cs typeface="+mn-cs"/>
                  </a:defRPr>
                </a:lvl3pPr>
                <a:lvl4pPr marL="4114800" algn="l" defTabSz="1371600" rtl="0" eaLnBrk="1" latinLnBrk="0" hangingPunct="1">
                  <a:defRPr sz="5400" kern="1200">
                    <a:solidFill>
                      <a:schemeClr val="tx1"/>
                    </a:solidFill>
                    <a:latin typeface="+mn-lt"/>
                    <a:ea typeface="+mn-ea"/>
                    <a:cs typeface="+mn-cs"/>
                  </a:defRPr>
                </a:lvl4pPr>
                <a:lvl5pPr marL="5486400" algn="l" defTabSz="1371600" rtl="0" eaLnBrk="1" latinLnBrk="0" hangingPunct="1">
                  <a:defRPr sz="5400" kern="1200">
                    <a:solidFill>
                      <a:schemeClr val="tx1"/>
                    </a:solidFill>
                    <a:latin typeface="+mn-lt"/>
                    <a:ea typeface="+mn-ea"/>
                    <a:cs typeface="+mn-cs"/>
                  </a:defRPr>
                </a:lvl5pPr>
                <a:lvl6pPr marL="6858000" algn="l" defTabSz="1371600" rtl="0" eaLnBrk="1" latinLnBrk="0" hangingPunct="1">
                  <a:defRPr sz="5400" kern="1200">
                    <a:solidFill>
                      <a:schemeClr val="tx1"/>
                    </a:solidFill>
                    <a:latin typeface="+mn-lt"/>
                    <a:ea typeface="+mn-ea"/>
                    <a:cs typeface="+mn-cs"/>
                  </a:defRPr>
                </a:lvl6pPr>
                <a:lvl7pPr marL="8229600" algn="l" defTabSz="1371600" rtl="0" eaLnBrk="1" latinLnBrk="0" hangingPunct="1">
                  <a:defRPr sz="5400" kern="1200">
                    <a:solidFill>
                      <a:schemeClr val="tx1"/>
                    </a:solidFill>
                    <a:latin typeface="+mn-lt"/>
                    <a:ea typeface="+mn-ea"/>
                    <a:cs typeface="+mn-cs"/>
                  </a:defRPr>
                </a:lvl7pPr>
                <a:lvl8pPr marL="9601200" algn="l" defTabSz="1371600" rtl="0" eaLnBrk="1" latinLnBrk="0" hangingPunct="1">
                  <a:defRPr sz="5400" kern="1200">
                    <a:solidFill>
                      <a:schemeClr val="tx1"/>
                    </a:solidFill>
                    <a:latin typeface="+mn-lt"/>
                    <a:ea typeface="+mn-ea"/>
                    <a:cs typeface="+mn-cs"/>
                  </a:defRPr>
                </a:lvl8pPr>
                <a:lvl9pPr marL="10972800" algn="l" defTabSz="1371600" rtl="0" eaLnBrk="1" latinLnBrk="0" hangingPunct="1">
                  <a:defRPr sz="5400" kern="1200">
                    <a:solidFill>
                      <a:schemeClr val="tx1"/>
                    </a:solidFill>
                    <a:latin typeface="+mn-lt"/>
                    <a:ea typeface="+mn-ea"/>
                    <a:cs typeface="+mn-cs"/>
                  </a:defRPr>
                </a:lvl9pPr>
              </a:lstStyle>
              <a:p>
                <a:pPr defTabSz="914300">
                  <a:lnSpc>
                    <a:spcPct val="90000"/>
                  </a:lnSpc>
                  <a:buClr>
                    <a:srgbClr val="000000"/>
                  </a:buClr>
                  <a:defRPr/>
                </a:pPr>
                <a:r>
                  <a:rPr lang="en-US" sz="1500" kern="0">
                    <a:solidFill>
                      <a:srgbClr val="000000"/>
                    </a:solidFill>
                    <a:ea typeface="Trebuchet MS"/>
                    <a:cs typeface="Trebuchet MS"/>
                    <a:sym typeface="Trebuchet MS"/>
                  </a:rPr>
                  <a:t>Building</a:t>
                </a:r>
                <a:endParaRPr sz="1400" kern="0">
                  <a:solidFill>
                    <a:srgbClr val="000000"/>
                  </a:solidFill>
                  <a:ea typeface="MS PGothic" pitchFamily="34" charset="-128"/>
                  <a:cs typeface="Arial"/>
                  <a:sym typeface="Arial"/>
                </a:endParaRPr>
              </a:p>
            </p:txBody>
          </p:sp>
        </p:grpSp>
      </p:grpSp>
      <p:sp>
        <p:nvSpPr>
          <p:cNvPr id="613" name="Google Shape;613;p5"/>
          <p:cNvSpPr/>
          <p:nvPr/>
        </p:nvSpPr>
        <p:spPr>
          <a:xfrm rot="5400000">
            <a:off x="8819661" y="4003678"/>
            <a:ext cx="777135" cy="10143129"/>
          </a:xfrm>
          <a:prstGeom prst="leftBracket">
            <a:avLst>
              <a:gd name="adj" fmla="val 0"/>
            </a:avLst>
          </a:prstGeom>
          <a:noFill/>
          <a:ln>
            <a:noFill/>
          </a:ln>
        </p:spPr>
        <p:txBody>
          <a:bodyPr spcFirstLastPara="1" wrap="square" lIns="91425" tIns="45701" rIns="91425" bIns="45701" anchor="ctr" anchorCtr="0">
            <a:noAutofit/>
          </a:bodyPr>
          <a:lstStyle>
            <a:defPPr>
              <a:defRPr lang="en-US"/>
            </a:defPPr>
            <a:lvl1pPr marL="0" algn="l" defTabSz="1371600" rtl="0" eaLnBrk="1" latinLnBrk="0" hangingPunct="1">
              <a:defRPr sz="5400" kern="1200">
                <a:solidFill>
                  <a:schemeClr val="tx1"/>
                </a:solidFill>
                <a:latin typeface="+mn-lt"/>
                <a:ea typeface="+mn-ea"/>
                <a:cs typeface="+mn-cs"/>
              </a:defRPr>
            </a:lvl1pPr>
            <a:lvl2pPr marL="1371600" algn="l" defTabSz="1371600" rtl="0" eaLnBrk="1" latinLnBrk="0" hangingPunct="1">
              <a:defRPr sz="5400" kern="1200">
                <a:solidFill>
                  <a:schemeClr val="tx1"/>
                </a:solidFill>
                <a:latin typeface="+mn-lt"/>
                <a:ea typeface="+mn-ea"/>
                <a:cs typeface="+mn-cs"/>
              </a:defRPr>
            </a:lvl2pPr>
            <a:lvl3pPr marL="2743200" algn="l" defTabSz="1371600" rtl="0" eaLnBrk="1" latinLnBrk="0" hangingPunct="1">
              <a:defRPr sz="5400" kern="1200">
                <a:solidFill>
                  <a:schemeClr val="tx1"/>
                </a:solidFill>
                <a:latin typeface="+mn-lt"/>
                <a:ea typeface="+mn-ea"/>
                <a:cs typeface="+mn-cs"/>
              </a:defRPr>
            </a:lvl3pPr>
            <a:lvl4pPr marL="4114800" algn="l" defTabSz="1371600" rtl="0" eaLnBrk="1" latinLnBrk="0" hangingPunct="1">
              <a:defRPr sz="5400" kern="1200">
                <a:solidFill>
                  <a:schemeClr val="tx1"/>
                </a:solidFill>
                <a:latin typeface="+mn-lt"/>
                <a:ea typeface="+mn-ea"/>
                <a:cs typeface="+mn-cs"/>
              </a:defRPr>
            </a:lvl4pPr>
            <a:lvl5pPr marL="5486400" algn="l" defTabSz="1371600" rtl="0" eaLnBrk="1" latinLnBrk="0" hangingPunct="1">
              <a:defRPr sz="5400" kern="1200">
                <a:solidFill>
                  <a:schemeClr val="tx1"/>
                </a:solidFill>
                <a:latin typeface="+mn-lt"/>
                <a:ea typeface="+mn-ea"/>
                <a:cs typeface="+mn-cs"/>
              </a:defRPr>
            </a:lvl5pPr>
            <a:lvl6pPr marL="6858000" algn="l" defTabSz="1371600" rtl="0" eaLnBrk="1" latinLnBrk="0" hangingPunct="1">
              <a:defRPr sz="5400" kern="1200">
                <a:solidFill>
                  <a:schemeClr val="tx1"/>
                </a:solidFill>
                <a:latin typeface="+mn-lt"/>
                <a:ea typeface="+mn-ea"/>
                <a:cs typeface="+mn-cs"/>
              </a:defRPr>
            </a:lvl6pPr>
            <a:lvl7pPr marL="8229600" algn="l" defTabSz="1371600" rtl="0" eaLnBrk="1" latinLnBrk="0" hangingPunct="1">
              <a:defRPr sz="5400" kern="1200">
                <a:solidFill>
                  <a:schemeClr val="tx1"/>
                </a:solidFill>
                <a:latin typeface="+mn-lt"/>
                <a:ea typeface="+mn-ea"/>
                <a:cs typeface="+mn-cs"/>
              </a:defRPr>
            </a:lvl7pPr>
            <a:lvl8pPr marL="9601200" algn="l" defTabSz="1371600" rtl="0" eaLnBrk="1" latinLnBrk="0" hangingPunct="1">
              <a:defRPr sz="5400" kern="1200">
                <a:solidFill>
                  <a:schemeClr val="tx1"/>
                </a:solidFill>
                <a:latin typeface="+mn-lt"/>
                <a:ea typeface="+mn-ea"/>
                <a:cs typeface="+mn-cs"/>
              </a:defRPr>
            </a:lvl8pPr>
            <a:lvl9pPr marL="10972800" algn="l" defTabSz="1371600" rtl="0" eaLnBrk="1" latinLnBrk="0" hangingPunct="1">
              <a:defRPr sz="5400" kern="1200">
                <a:solidFill>
                  <a:schemeClr val="tx1"/>
                </a:solidFill>
                <a:latin typeface="+mn-lt"/>
                <a:ea typeface="+mn-ea"/>
                <a:cs typeface="+mn-cs"/>
              </a:defRPr>
            </a:lvl9pPr>
          </a:lstStyle>
          <a:p>
            <a:pPr algn="ctr" defTabSz="914300">
              <a:buClr>
                <a:srgbClr val="000000"/>
              </a:buClr>
              <a:defRPr/>
            </a:pPr>
            <a:endParaRPr sz="1800" kern="0">
              <a:solidFill>
                <a:srgbClr val="FFFFFF"/>
              </a:solidFill>
              <a:ea typeface="Trebuchet MS"/>
              <a:cs typeface="Trebuchet MS"/>
              <a:sym typeface="Trebuchet MS"/>
            </a:endParaRPr>
          </a:p>
        </p:txBody>
      </p:sp>
      <p:sp>
        <p:nvSpPr>
          <p:cNvPr id="80" name="Rectangle 79">
            <a:extLst>
              <a:ext uri="{FF2B5EF4-FFF2-40B4-BE49-F238E27FC236}">
                <a16:creationId xmlns:a16="http://schemas.microsoft.com/office/drawing/2014/main" id="{378C9ADC-0B91-DF4B-B2DA-7F5AFCB49115}"/>
              </a:ext>
            </a:extLst>
          </p:cNvPr>
          <p:cNvSpPr/>
          <p:nvPr/>
        </p:nvSpPr>
        <p:spPr>
          <a:xfrm>
            <a:off x="3649850" y="7893004"/>
            <a:ext cx="3200400" cy="548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1371600" rtl="0" eaLnBrk="1" latinLnBrk="0" hangingPunct="1">
              <a:defRPr sz="5400" kern="1200">
                <a:solidFill>
                  <a:schemeClr val="tx1"/>
                </a:solidFill>
                <a:latin typeface="+mn-lt"/>
                <a:ea typeface="+mn-ea"/>
                <a:cs typeface="+mn-cs"/>
              </a:defRPr>
            </a:lvl1pPr>
            <a:lvl2pPr marL="1371600" algn="l" defTabSz="1371600" rtl="0" eaLnBrk="1" latinLnBrk="0" hangingPunct="1">
              <a:defRPr sz="5400" kern="1200">
                <a:solidFill>
                  <a:schemeClr val="tx1"/>
                </a:solidFill>
                <a:latin typeface="+mn-lt"/>
                <a:ea typeface="+mn-ea"/>
                <a:cs typeface="+mn-cs"/>
              </a:defRPr>
            </a:lvl2pPr>
            <a:lvl3pPr marL="2743200" algn="l" defTabSz="1371600" rtl="0" eaLnBrk="1" latinLnBrk="0" hangingPunct="1">
              <a:defRPr sz="5400" kern="1200">
                <a:solidFill>
                  <a:schemeClr val="tx1"/>
                </a:solidFill>
                <a:latin typeface="+mn-lt"/>
                <a:ea typeface="+mn-ea"/>
                <a:cs typeface="+mn-cs"/>
              </a:defRPr>
            </a:lvl3pPr>
            <a:lvl4pPr marL="4114800" algn="l" defTabSz="1371600" rtl="0" eaLnBrk="1" latinLnBrk="0" hangingPunct="1">
              <a:defRPr sz="5400" kern="1200">
                <a:solidFill>
                  <a:schemeClr val="tx1"/>
                </a:solidFill>
                <a:latin typeface="+mn-lt"/>
                <a:ea typeface="+mn-ea"/>
                <a:cs typeface="+mn-cs"/>
              </a:defRPr>
            </a:lvl4pPr>
            <a:lvl5pPr marL="5486400" algn="l" defTabSz="1371600" rtl="0" eaLnBrk="1" latinLnBrk="0" hangingPunct="1">
              <a:defRPr sz="5400" kern="1200">
                <a:solidFill>
                  <a:schemeClr val="tx1"/>
                </a:solidFill>
                <a:latin typeface="+mn-lt"/>
                <a:ea typeface="+mn-ea"/>
                <a:cs typeface="+mn-cs"/>
              </a:defRPr>
            </a:lvl5pPr>
            <a:lvl6pPr marL="6858000" algn="l" defTabSz="1371600" rtl="0" eaLnBrk="1" latinLnBrk="0" hangingPunct="1">
              <a:defRPr sz="5400" kern="1200">
                <a:solidFill>
                  <a:schemeClr val="tx1"/>
                </a:solidFill>
                <a:latin typeface="+mn-lt"/>
                <a:ea typeface="+mn-ea"/>
                <a:cs typeface="+mn-cs"/>
              </a:defRPr>
            </a:lvl6pPr>
            <a:lvl7pPr marL="8229600" algn="l" defTabSz="1371600" rtl="0" eaLnBrk="1" latinLnBrk="0" hangingPunct="1">
              <a:defRPr sz="5400" kern="1200">
                <a:solidFill>
                  <a:schemeClr val="tx1"/>
                </a:solidFill>
                <a:latin typeface="+mn-lt"/>
                <a:ea typeface="+mn-ea"/>
                <a:cs typeface="+mn-cs"/>
              </a:defRPr>
            </a:lvl7pPr>
            <a:lvl8pPr marL="9601200" algn="l" defTabSz="1371600" rtl="0" eaLnBrk="1" latinLnBrk="0" hangingPunct="1">
              <a:defRPr sz="5400" kern="1200">
                <a:solidFill>
                  <a:schemeClr val="tx1"/>
                </a:solidFill>
                <a:latin typeface="+mn-lt"/>
                <a:ea typeface="+mn-ea"/>
                <a:cs typeface="+mn-cs"/>
              </a:defRPr>
            </a:lvl8pPr>
            <a:lvl9pPr marL="10972800" algn="l" defTabSz="1371600" rtl="0" eaLnBrk="1" latinLnBrk="0" hangingPunct="1">
              <a:defRPr sz="5400" kern="1200">
                <a:solidFill>
                  <a:schemeClr val="tx1"/>
                </a:solidFill>
                <a:latin typeface="+mn-lt"/>
                <a:ea typeface="+mn-ea"/>
                <a:cs typeface="+mn-cs"/>
              </a:defRPr>
            </a:lvl9pPr>
          </a:lstStyle>
          <a:p>
            <a:pPr algn="ctr" defTabSz="914300">
              <a:buClr>
                <a:srgbClr val="000000"/>
              </a:buClr>
              <a:defRPr/>
            </a:pPr>
            <a:r>
              <a:rPr lang="en-US" sz="1800" b="1" kern="0">
                <a:solidFill>
                  <a:schemeClr val="bg1"/>
                </a:solidFill>
                <a:cs typeface="Arial"/>
                <a:sym typeface="Arial"/>
              </a:rPr>
              <a:t>TYPICAL DATA SCIENCE WORKFLOW</a:t>
            </a:r>
          </a:p>
        </p:txBody>
      </p:sp>
      <p:grpSp>
        <p:nvGrpSpPr>
          <p:cNvPr id="2" name="Group 1">
            <a:extLst>
              <a:ext uri="{FF2B5EF4-FFF2-40B4-BE49-F238E27FC236}">
                <a16:creationId xmlns:a16="http://schemas.microsoft.com/office/drawing/2014/main" id="{F1078634-83DA-F6BF-5887-1B5C202FD96B}"/>
              </a:ext>
            </a:extLst>
          </p:cNvPr>
          <p:cNvGrpSpPr>
            <a:grpSpLocks noChangeAspect="1"/>
          </p:cNvGrpSpPr>
          <p:nvPr/>
        </p:nvGrpSpPr>
        <p:grpSpPr>
          <a:xfrm>
            <a:off x="1435224" y="2806532"/>
            <a:ext cx="8060897" cy="5246570"/>
            <a:chOff x="433142" y="2355767"/>
            <a:chExt cx="5619583" cy="3657600"/>
          </a:xfrm>
        </p:grpSpPr>
        <p:graphicFrame>
          <p:nvGraphicFramePr>
            <p:cNvPr id="4" name="Google Shape;561;p5">
              <a:extLst>
                <a:ext uri="{FF2B5EF4-FFF2-40B4-BE49-F238E27FC236}">
                  <a16:creationId xmlns:a16="http://schemas.microsoft.com/office/drawing/2014/main" id="{19F402A5-FD03-901C-DE08-13957B34EC30}"/>
                </a:ext>
              </a:extLst>
            </p:cNvPr>
            <p:cNvGraphicFramePr/>
            <p:nvPr/>
          </p:nvGraphicFramePr>
          <p:xfrm>
            <a:off x="433142" y="2355767"/>
            <a:ext cx="5486400" cy="3657600"/>
          </p:xfrm>
          <a:graphic>
            <a:graphicData uri="http://schemas.openxmlformats.org/drawingml/2006/chart">
              <c:chart xmlns:c="http://schemas.openxmlformats.org/drawingml/2006/chart" xmlns:r="http://schemas.openxmlformats.org/officeDocument/2006/relationships" r:id="rId3"/>
            </a:graphicData>
          </a:graphic>
        </p:graphicFrame>
        <p:sp>
          <p:nvSpPr>
            <p:cNvPr id="5" name="Google Shape;576;p5">
              <a:extLst>
                <a:ext uri="{FF2B5EF4-FFF2-40B4-BE49-F238E27FC236}">
                  <a16:creationId xmlns:a16="http://schemas.microsoft.com/office/drawing/2014/main" id="{9F496EF3-E43E-186E-298C-5AAA19670A41}"/>
                </a:ext>
              </a:extLst>
            </p:cNvPr>
            <p:cNvSpPr txBox="1"/>
            <p:nvPr/>
          </p:nvSpPr>
          <p:spPr>
            <a:xfrm>
              <a:off x="4397600" y="5482952"/>
              <a:ext cx="658994" cy="194690"/>
            </a:xfrm>
            <a:prstGeom prst="rect">
              <a:avLst/>
            </a:prstGeom>
            <a:noFill/>
            <a:ln>
              <a:noFill/>
            </a:ln>
          </p:spPr>
          <p:txBody>
            <a:bodyPr spcFirstLastPara="1" wrap="square" lIns="91425" tIns="45701" rIns="91425" bIns="45701" anchor="ctr" anchorCtr="0">
              <a:spAutoFit/>
            </a:bodyPr>
            <a:lstStyle>
              <a:defPPr>
                <a:defRPr lang="en-US"/>
              </a:defPPr>
              <a:lvl1pPr marL="0" algn="l" defTabSz="1371600" rtl="0" eaLnBrk="1" latinLnBrk="0" hangingPunct="1">
                <a:defRPr sz="5400" kern="1200">
                  <a:solidFill>
                    <a:schemeClr val="tx1"/>
                  </a:solidFill>
                  <a:latin typeface="+mn-lt"/>
                  <a:ea typeface="+mn-ea"/>
                  <a:cs typeface="+mn-cs"/>
                </a:defRPr>
              </a:lvl1pPr>
              <a:lvl2pPr marL="1371600" algn="l" defTabSz="1371600" rtl="0" eaLnBrk="1" latinLnBrk="0" hangingPunct="1">
                <a:defRPr sz="5400" kern="1200">
                  <a:solidFill>
                    <a:schemeClr val="tx1"/>
                  </a:solidFill>
                  <a:latin typeface="+mn-lt"/>
                  <a:ea typeface="+mn-ea"/>
                  <a:cs typeface="+mn-cs"/>
                </a:defRPr>
              </a:lvl2pPr>
              <a:lvl3pPr marL="2743200" algn="l" defTabSz="1371600" rtl="0" eaLnBrk="1" latinLnBrk="0" hangingPunct="1">
                <a:defRPr sz="5400" kern="1200">
                  <a:solidFill>
                    <a:schemeClr val="tx1"/>
                  </a:solidFill>
                  <a:latin typeface="+mn-lt"/>
                  <a:ea typeface="+mn-ea"/>
                  <a:cs typeface="+mn-cs"/>
                </a:defRPr>
              </a:lvl3pPr>
              <a:lvl4pPr marL="4114800" algn="l" defTabSz="1371600" rtl="0" eaLnBrk="1" latinLnBrk="0" hangingPunct="1">
                <a:defRPr sz="5400" kern="1200">
                  <a:solidFill>
                    <a:schemeClr val="tx1"/>
                  </a:solidFill>
                  <a:latin typeface="+mn-lt"/>
                  <a:ea typeface="+mn-ea"/>
                  <a:cs typeface="+mn-cs"/>
                </a:defRPr>
              </a:lvl4pPr>
              <a:lvl5pPr marL="5486400" algn="l" defTabSz="1371600" rtl="0" eaLnBrk="1" latinLnBrk="0" hangingPunct="1">
                <a:defRPr sz="5400" kern="1200">
                  <a:solidFill>
                    <a:schemeClr val="tx1"/>
                  </a:solidFill>
                  <a:latin typeface="+mn-lt"/>
                  <a:ea typeface="+mn-ea"/>
                  <a:cs typeface="+mn-cs"/>
                </a:defRPr>
              </a:lvl5pPr>
              <a:lvl6pPr marL="6858000" algn="l" defTabSz="1371600" rtl="0" eaLnBrk="1" latinLnBrk="0" hangingPunct="1">
                <a:defRPr sz="5400" kern="1200">
                  <a:solidFill>
                    <a:schemeClr val="tx1"/>
                  </a:solidFill>
                  <a:latin typeface="+mn-lt"/>
                  <a:ea typeface="+mn-ea"/>
                  <a:cs typeface="+mn-cs"/>
                </a:defRPr>
              </a:lvl6pPr>
              <a:lvl7pPr marL="8229600" algn="l" defTabSz="1371600" rtl="0" eaLnBrk="1" latinLnBrk="0" hangingPunct="1">
                <a:defRPr sz="5400" kern="1200">
                  <a:solidFill>
                    <a:schemeClr val="tx1"/>
                  </a:solidFill>
                  <a:latin typeface="+mn-lt"/>
                  <a:ea typeface="+mn-ea"/>
                  <a:cs typeface="+mn-cs"/>
                </a:defRPr>
              </a:lvl7pPr>
              <a:lvl8pPr marL="9601200" algn="l" defTabSz="1371600" rtl="0" eaLnBrk="1" latinLnBrk="0" hangingPunct="1">
                <a:defRPr sz="5400" kern="1200">
                  <a:solidFill>
                    <a:schemeClr val="tx1"/>
                  </a:solidFill>
                  <a:latin typeface="+mn-lt"/>
                  <a:ea typeface="+mn-ea"/>
                  <a:cs typeface="+mn-cs"/>
                </a:defRPr>
              </a:lvl8pPr>
              <a:lvl9pPr marL="10972800" algn="l" defTabSz="1371600" rtl="0" eaLnBrk="1" latinLnBrk="0" hangingPunct="1">
                <a:defRPr sz="5400" kern="1200">
                  <a:solidFill>
                    <a:schemeClr val="tx1"/>
                  </a:solidFill>
                  <a:latin typeface="+mn-lt"/>
                  <a:ea typeface="+mn-ea"/>
                  <a:cs typeface="+mn-cs"/>
                </a:defRPr>
              </a:lvl9pPr>
            </a:lstStyle>
            <a:p>
              <a:pPr defTabSz="914300">
                <a:lnSpc>
                  <a:spcPct val="90000"/>
                </a:lnSpc>
                <a:buClr>
                  <a:srgbClr val="000000"/>
                </a:buClr>
                <a:defRPr/>
              </a:pPr>
              <a:r>
                <a:rPr lang="en-US" sz="1350" kern="0">
                  <a:solidFill>
                    <a:srgbClr val="000000"/>
                  </a:solidFill>
                  <a:latin typeface="NVIDIA Sans" panose="020B0503020203020204" pitchFamily="34" charset="0"/>
                  <a:ea typeface="Trebuchet MS"/>
                  <a:cs typeface="NVIDIA Sans" panose="020B0503020203020204" pitchFamily="34" charset="0"/>
                  <a:sym typeface="Trebuchet MS"/>
                </a:rPr>
                <a:t>Stay Late</a:t>
              </a:r>
              <a:endParaRPr sz="1350" kern="0">
                <a:solidFill>
                  <a:srgbClr val="000000"/>
                </a:solidFill>
                <a:latin typeface="NVIDIA Sans" panose="020B0503020203020204" pitchFamily="34" charset="0"/>
                <a:ea typeface="MS PGothic" pitchFamily="34" charset="-128"/>
                <a:cs typeface="NVIDIA Sans" panose="020B0503020203020204" pitchFamily="34" charset="0"/>
                <a:sym typeface="Arial"/>
              </a:endParaRPr>
            </a:p>
          </p:txBody>
        </p:sp>
        <p:sp>
          <p:nvSpPr>
            <p:cNvPr id="6" name="Google Shape;577;p5">
              <a:extLst>
                <a:ext uri="{FF2B5EF4-FFF2-40B4-BE49-F238E27FC236}">
                  <a16:creationId xmlns:a16="http://schemas.microsoft.com/office/drawing/2014/main" id="{E2BB1852-0879-B8D1-CFA8-A9409651A840}"/>
                </a:ext>
              </a:extLst>
            </p:cNvPr>
            <p:cNvSpPr txBox="1"/>
            <p:nvPr/>
          </p:nvSpPr>
          <p:spPr>
            <a:xfrm>
              <a:off x="4447706" y="5052201"/>
              <a:ext cx="1605019" cy="325037"/>
            </a:xfrm>
            <a:prstGeom prst="rect">
              <a:avLst/>
            </a:prstGeom>
            <a:noFill/>
            <a:ln>
              <a:noFill/>
            </a:ln>
          </p:spPr>
          <p:txBody>
            <a:bodyPr spcFirstLastPara="1" wrap="square" lIns="91425" tIns="45701" rIns="91425" bIns="45701" anchor="ctr" anchorCtr="0">
              <a:spAutoFit/>
            </a:bodyPr>
            <a:lstStyle>
              <a:defPPr>
                <a:defRPr lang="en-US"/>
              </a:defPPr>
              <a:lvl1pPr marL="0" algn="l" defTabSz="1371600" rtl="0" eaLnBrk="1" latinLnBrk="0" hangingPunct="1">
                <a:defRPr sz="5400" kern="1200">
                  <a:solidFill>
                    <a:schemeClr val="tx1"/>
                  </a:solidFill>
                  <a:latin typeface="+mn-lt"/>
                  <a:ea typeface="+mn-ea"/>
                  <a:cs typeface="+mn-cs"/>
                </a:defRPr>
              </a:lvl1pPr>
              <a:lvl2pPr marL="1371600" algn="l" defTabSz="1371600" rtl="0" eaLnBrk="1" latinLnBrk="0" hangingPunct="1">
                <a:defRPr sz="5400" kern="1200">
                  <a:solidFill>
                    <a:schemeClr val="tx1"/>
                  </a:solidFill>
                  <a:latin typeface="+mn-lt"/>
                  <a:ea typeface="+mn-ea"/>
                  <a:cs typeface="+mn-cs"/>
                </a:defRPr>
              </a:lvl2pPr>
              <a:lvl3pPr marL="2743200" algn="l" defTabSz="1371600" rtl="0" eaLnBrk="1" latinLnBrk="0" hangingPunct="1">
                <a:defRPr sz="5400" kern="1200">
                  <a:solidFill>
                    <a:schemeClr val="tx1"/>
                  </a:solidFill>
                  <a:latin typeface="+mn-lt"/>
                  <a:ea typeface="+mn-ea"/>
                  <a:cs typeface="+mn-cs"/>
                </a:defRPr>
              </a:lvl3pPr>
              <a:lvl4pPr marL="4114800" algn="l" defTabSz="1371600" rtl="0" eaLnBrk="1" latinLnBrk="0" hangingPunct="1">
                <a:defRPr sz="5400" kern="1200">
                  <a:solidFill>
                    <a:schemeClr val="tx1"/>
                  </a:solidFill>
                  <a:latin typeface="+mn-lt"/>
                  <a:ea typeface="+mn-ea"/>
                  <a:cs typeface="+mn-cs"/>
                </a:defRPr>
              </a:lvl4pPr>
              <a:lvl5pPr marL="5486400" algn="l" defTabSz="1371600" rtl="0" eaLnBrk="1" latinLnBrk="0" hangingPunct="1">
                <a:defRPr sz="5400" kern="1200">
                  <a:solidFill>
                    <a:schemeClr val="tx1"/>
                  </a:solidFill>
                  <a:latin typeface="+mn-lt"/>
                  <a:ea typeface="+mn-ea"/>
                  <a:cs typeface="+mn-cs"/>
                </a:defRPr>
              </a:lvl5pPr>
              <a:lvl6pPr marL="6858000" algn="l" defTabSz="1371600" rtl="0" eaLnBrk="1" latinLnBrk="0" hangingPunct="1">
                <a:defRPr sz="5400" kern="1200">
                  <a:solidFill>
                    <a:schemeClr val="tx1"/>
                  </a:solidFill>
                  <a:latin typeface="+mn-lt"/>
                  <a:ea typeface="+mn-ea"/>
                  <a:cs typeface="+mn-cs"/>
                </a:defRPr>
              </a:lvl6pPr>
              <a:lvl7pPr marL="8229600" algn="l" defTabSz="1371600" rtl="0" eaLnBrk="1" latinLnBrk="0" hangingPunct="1">
                <a:defRPr sz="5400" kern="1200">
                  <a:solidFill>
                    <a:schemeClr val="tx1"/>
                  </a:solidFill>
                  <a:latin typeface="+mn-lt"/>
                  <a:ea typeface="+mn-ea"/>
                  <a:cs typeface="+mn-cs"/>
                </a:defRPr>
              </a:lvl7pPr>
              <a:lvl8pPr marL="9601200" algn="l" defTabSz="1371600" rtl="0" eaLnBrk="1" latinLnBrk="0" hangingPunct="1">
                <a:defRPr sz="5400" kern="1200">
                  <a:solidFill>
                    <a:schemeClr val="tx1"/>
                  </a:solidFill>
                  <a:latin typeface="+mn-lt"/>
                  <a:ea typeface="+mn-ea"/>
                  <a:cs typeface="+mn-cs"/>
                </a:defRPr>
              </a:lvl8pPr>
              <a:lvl9pPr marL="10972800" algn="l" defTabSz="1371600" rtl="0" eaLnBrk="1" latinLnBrk="0" hangingPunct="1">
                <a:defRPr sz="5400" kern="1200">
                  <a:solidFill>
                    <a:schemeClr val="tx1"/>
                  </a:solidFill>
                  <a:latin typeface="+mn-lt"/>
                  <a:ea typeface="+mn-ea"/>
                  <a:cs typeface="+mn-cs"/>
                </a:defRPr>
              </a:lvl9pPr>
            </a:lstStyle>
            <a:p>
              <a:pPr defTabSz="914300">
                <a:lnSpc>
                  <a:spcPct val="90000"/>
                </a:lnSpc>
                <a:buClr>
                  <a:srgbClr val="000000"/>
                </a:buClr>
                <a:defRPr/>
              </a:pPr>
              <a:r>
                <a:rPr lang="en-US" sz="1350" kern="0">
                  <a:solidFill>
                    <a:srgbClr val="000000"/>
                  </a:solidFill>
                  <a:latin typeface="NVIDIA Sans" panose="020B0503020203020204" pitchFamily="34" charset="0"/>
                  <a:ea typeface="Trebuchet MS"/>
                  <a:cs typeface="NVIDIA Sans" panose="020B0503020203020204" pitchFamily="34" charset="0"/>
                  <a:sym typeface="Trebuchet MS"/>
                </a:rPr>
                <a:t>Restart Data Prep Workflow Again</a:t>
              </a:r>
              <a:endParaRPr sz="1350" kern="0">
                <a:solidFill>
                  <a:srgbClr val="000000"/>
                </a:solidFill>
                <a:latin typeface="NVIDIA Sans" panose="020B0503020203020204" pitchFamily="34" charset="0"/>
                <a:ea typeface="MS PGothic" pitchFamily="34" charset="-128"/>
                <a:cs typeface="NVIDIA Sans" panose="020B0503020203020204" pitchFamily="34" charset="0"/>
                <a:sym typeface="Arial"/>
              </a:endParaRPr>
            </a:p>
          </p:txBody>
        </p:sp>
        <p:sp>
          <p:nvSpPr>
            <p:cNvPr id="7" name="Google Shape;578;p5">
              <a:extLst>
                <a:ext uri="{FF2B5EF4-FFF2-40B4-BE49-F238E27FC236}">
                  <a16:creationId xmlns:a16="http://schemas.microsoft.com/office/drawing/2014/main" id="{FD16B254-1942-2A4C-8099-82BE65129084}"/>
                </a:ext>
              </a:extLst>
            </p:cNvPr>
            <p:cNvSpPr txBox="1"/>
            <p:nvPr/>
          </p:nvSpPr>
          <p:spPr>
            <a:xfrm>
              <a:off x="4567151" y="4410558"/>
              <a:ext cx="1201409" cy="455384"/>
            </a:xfrm>
            <a:prstGeom prst="rect">
              <a:avLst/>
            </a:prstGeom>
            <a:noFill/>
            <a:ln>
              <a:noFill/>
            </a:ln>
          </p:spPr>
          <p:txBody>
            <a:bodyPr spcFirstLastPara="1" wrap="square" lIns="91425" tIns="45701" rIns="91425" bIns="45701" anchor="ctr" anchorCtr="0">
              <a:spAutoFit/>
            </a:bodyPr>
            <a:lstStyle>
              <a:defPPr>
                <a:defRPr lang="en-US"/>
              </a:defPPr>
              <a:lvl1pPr marL="0" algn="l" defTabSz="1371600" rtl="0" eaLnBrk="1" latinLnBrk="0" hangingPunct="1">
                <a:defRPr sz="5400" kern="1200">
                  <a:solidFill>
                    <a:schemeClr val="tx1"/>
                  </a:solidFill>
                  <a:latin typeface="+mn-lt"/>
                  <a:ea typeface="+mn-ea"/>
                  <a:cs typeface="+mn-cs"/>
                </a:defRPr>
              </a:lvl1pPr>
              <a:lvl2pPr marL="1371600" algn="l" defTabSz="1371600" rtl="0" eaLnBrk="1" latinLnBrk="0" hangingPunct="1">
                <a:defRPr sz="5400" kern="1200">
                  <a:solidFill>
                    <a:schemeClr val="tx1"/>
                  </a:solidFill>
                  <a:latin typeface="+mn-lt"/>
                  <a:ea typeface="+mn-ea"/>
                  <a:cs typeface="+mn-cs"/>
                </a:defRPr>
              </a:lvl2pPr>
              <a:lvl3pPr marL="2743200" algn="l" defTabSz="1371600" rtl="0" eaLnBrk="1" latinLnBrk="0" hangingPunct="1">
                <a:defRPr sz="5400" kern="1200">
                  <a:solidFill>
                    <a:schemeClr val="tx1"/>
                  </a:solidFill>
                  <a:latin typeface="+mn-lt"/>
                  <a:ea typeface="+mn-ea"/>
                  <a:cs typeface="+mn-cs"/>
                </a:defRPr>
              </a:lvl3pPr>
              <a:lvl4pPr marL="4114800" algn="l" defTabSz="1371600" rtl="0" eaLnBrk="1" latinLnBrk="0" hangingPunct="1">
                <a:defRPr sz="5400" kern="1200">
                  <a:solidFill>
                    <a:schemeClr val="tx1"/>
                  </a:solidFill>
                  <a:latin typeface="+mn-lt"/>
                  <a:ea typeface="+mn-ea"/>
                  <a:cs typeface="+mn-cs"/>
                </a:defRPr>
              </a:lvl4pPr>
              <a:lvl5pPr marL="5486400" algn="l" defTabSz="1371600" rtl="0" eaLnBrk="1" latinLnBrk="0" hangingPunct="1">
                <a:defRPr sz="5400" kern="1200">
                  <a:solidFill>
                    <a:schemeClr val="tx1"/>
                  </a:solidFill>
                  <a:latin typeface="+mn-lt"/>
                  <a:ea typeface="+mn-ea"/>
                  <a:cs typeface="+mn-cs"/>
                </a:defRPr>
              </a:lvl5pPr>
              <a:lvl6pPr marL="6858000" algn="l" defTabSz="1371600" rtl="0" eaLnBrk="1" latinLnBrk="0" hangingPunct="1">
                <a:defRPr sz="5400" kern="1200">
                  <a:solidFill>
                    <a:schemeClr val="tx1"/>
                  </a:solidFill>
                  <a:latin typeface="+mn-lt"/>
                  <a:ea typeface="+mn-ea"/>
                  <a:cs typeface="+mn-cs"/>
                </a:defRPr>
              </a:lvl6pPr>
              <a:lvl7pPr marL="8229600" algn="l" defTabSz="1371600" rtl="0" eaLnBrk="1" latinLnBrk="0" hangingPunct="1">
                <a:defRPr sz="5400" kern="1200">
                  <a:solidFill>
                    <a:schemeClr val="tx1"/>
                  </a:solidFill>
                  <a:latin typeface="+mn-lt"/>
                  <a:ea typeface="+mn-ea"/>
                  <a:cs typeface="+mn-cs"/>
                </a:defRPr>
              </a:lvl7pPr>
              <a:lvl8pPr marL="9601200" algn="l" defTabSz="1371600" rtl="0" eaLnBrk="1" latinLnBrk="0" hangingPunct="1">
                <a:defRPr sz="5400" kern="1200">
                  <a:solidFill>
                    <a:schemeClr val="tx1"/>
                  </a:solidFill>
                  <a:latin typeface="+mn-lt"/>
                  <a:ea typeface="+mn-ea"/>
                  <a:cs typeface="+mn-cs"/>
                </a:defRPr>
              </a:lvl8pPr>
              <a:lvl9pPr marL="10972800" algn="l" defTabSz="1371600" rtl="0" eaLnBrk="1" latinLnBrk="0" hangingPunct="1">
                <a:defRPr sz="5400" kern="1200">
                  <a:solidFill>
                    <a:schemeClr val="tx1"/>
                  </a:solidFill>
                  <a:latin typeface="+mn-lt"/>
                  <a:ea typeface="+mn-ea"/>
                  <a:cs typeface="+mn-cs"/>
                </a:defRPr>
              </a:lvl9pPr>
            </a:lstStyle>
            <a:p>
              <a:pPr defTabSz="914300">
                <a:lnSpc>
                  <a:spcPct val="90000"/>
                </a:lnSpc>
                <a:buClr>
                  <a:srgbClr val="000000"/>
                </a:buClr>
                <a:defRPr/>
              </a:pPr>
              <a:r>
                <a:rPr lang="en-US" sz="1350" kern="0">
                  <a:solidFill>
                    <a:srgbClr val="000000"/>
                  </a:solidFill>
                  <a:latin typeface="NVIDIA Sans" panose="020B0503020203020204" pitchFamily="34" charset="0"/>
                  <a:ea typeface="Trebuchet MS"/>
                  <a:cs typeface="NVIDIA Sans" panose="020B0503020203020204" pitchFamily="34" charset="0"/>
                  <a:sym typeface="Trebuchet MS"/>
                </a:rPr>
                <a:t>Fix Unexpected Null Values Stored as String…</a:t>
              </a:r>
              <a:endParaRPr sz="1350" kern="0">
                <a:solidFill>
                  <a:srgbClr val="000000"/>
                </a:solidFill>
                <a:latin typeface="NVIDIA Sans" panose="020B0503020203020204" pitchFamily="34" charset="0"/>
                <a:ea typeface="MS PGothic" pitchFamily="34" charset="-128"/>
                <a:cs typeface="NVIDIA Sans" panose="020B0503020203020204" pitchFamily="34" charset="0"/>
                <a:sym typeface="Arial"/>
              </a:endParaRPr>
            </a:p>
          </p:txBody>
        </p:sp>
        <p:sp>
          <p:nvSpPr>
            <p:cNvPr id="9" name="Google Shape;586;p5">
              <a:extLst>
                <a:ext uri="{FF2B5EF4-FFF2-40B4-BE49-F238E27FC236}">
                  <a16:creationId xmlns:a16="http://schemas.microsoft.com/office/drawing/2014/main" id="{F31F147D-439E-D215-466B-ABD539C99EF0}"/>
                </a:ext>
              </a:extLst>
            </p:cNvPr>
            <p:cNvSpPr txBox="1"/>
            <p:nvPr/>
          </p:nvSpPr>
          <p:spPr>
            <a:xfrm>
              <a:off x="4711612" y="3654176"/>
              <a:ext cx="1142558" cy="325037"/>
            </a:xfrm>
            <a:prstGeom prst="rect">
              <a:avLst/>
            </a:prstGeom>
            <a:noFill/>
            <a:ln>
              <a:noFill/>
            </a:ln>
          </p:spPr>
          <p:txBody>
            <a:bodyPr spcFirstLastPara="1" wrap="square" lIns="91425" tIns="45701" rIns="91425" bIns="45701" anchor="ctr" anchorCtr="0">
              <a:spAutoFit/>
            </a:bodyPr>
            <a:lstStyle>
              <a:defPPr>
                <a:defRPr lang="en-US"/>
              </a:defPPr>
              <a:lvl1pPr marL="0" algn="l" defTabSz="1371600" rtl="0" eaLnBrk="1" latinLnBrk="0" hangingPunct="1">
                <a:defRPr sz="5400" kern="1200">
                  <a:solidFill>
                    <a:schemeClr val="tx1"/>
                  </a:solidFill>
                  <a:latin typeface="+mn-lt"/>
                  <a:ea typeface="+mn-ea"/>
                  <a:cs typeface="+mn-cs"/>
                </a:defRPr>
              </a:lvl1pPr>
              <a:lvl2pPr marL="1371600" algn="l" defTabSz="1371600" rtl="0" eaLnBrk="1" latinLnBrk="0" hangingPunct="1">
                <a:defRPr sz="5400" kern="1200">
                  <a:solidFill>
                    <a:schemeClr val="tx1"/>
                  </a:solidFill>
                  <a:latin typeface="+mn-lt"/>
                  <a:ea typeface="+mn-ea"/>
                  <a:cs typeface="+mn-cs"/>
                </a:defRPr>
              </a:lvl2pPr>
              <a:lvl3pPr marL="2743200" algn="l" defTabSz="1371600" rtl="0" eaLnBrk="1" latinLnBrk="0" hangingPunct="1">
                <a:defRPr sz="5400" kern="1200">
                  <a:solidFill>
                    <a:schemeClr val="tx1"/>
                  </a:solidFill>
                  <a:latin typeface="+mn-lt"/>
                  <a:ea typeface="+mn-ea"/>
                  <a:cs typeface="+mn-cs"/>
                </a:defRPr>
              </a:lvl3pPr>
              <a:lvl4pPr marL="4114800" algn="l" defTabSz="1371600" rtl="0" eaLnBrk="1" latinLnBrk="0" hangingPunct="1">
                <a:defRPr sz="5400" kern="1200">
                  <a:solidFill>
                    <a:schemeClr val="tx1"/>
                  </a:solidFill>
                  <a:latin typeface="+mn-lt"/>
                  <a:ea typeface="+mn-ea"/>
                  <a:cs typeface="+mn-cs"/>
                </a:defRPr>
              </a:lvl4pPr>
              <a:lvl5pPr marL="5486400" algn="l" defTabSz="1371600" rtl="0" eaLnBrk="1" latinLnBrk="0" hangingPunct="1">
                <a:defRPr sz="5400" kern="1200">
                  <a:solidFill>
                    <a:schemeClr val="tx1"/>
                  </a:solidFill>
                  <a:latin typeface="+mn-lt"/>
                  <a:ea typeface="+mn-ea"/>
                  <a:cs typeface="+mn-cs"/>
                </a:defRPr>
              </a:lvl5pPr>
              <a:lvl6pPr marL="6858000" algn="l" defTabSz="1371600" rtl="0" eaLnBrk="1" latinLnBrk="0" hangingPunct="1">
                <a:defRPr sz="5400" kern="1200">
                  <a:solidFill>
                    <a:schemeClr val="tx1"/>
                  </a:solidFill>
                  <a:latin typeface="+mn-lt"/>
                  <a:ea typeface="+mn-ea"/>
                  <a:cs typeface="+mn-cs"/>
                </a:defRPr>
              </a:lvl6pPr>
              <a:lvl7pPr marL="8229600" algn="l" defTabSz="1371600" rtl="0" eaLnBrk="1" latinLnBrk="0" hangingPunct="1">
                <a:defRPr sz="5400" kern="1200">
                  <a:solidFill>
                    <a:schemeClr val="tx1"/>
                  </a:solidFill>
                  <a:latin typeface="+mn-lt"/>
                  <a:ea typeface="+mn-ea"/>
                  <a:cs typeface="+mn-cs"/>
                </a:defRPr>
              </a:lvl7pPr>
              <a:lvl8pPr marL="9601200" algn="l" defTabSz="1371600" rtl="0" eaLnBrk="1" latinLnBrk="0" hangingPunct="1">
                <a:defRPr sz="5400" kern="1200">
                  <a:solidFill>
                    <a:schemeClr val="tx1"/>
                  </a:solidFill>
                  <a:latin typeface="+mn-lt"/>
                  <a:ea typeface="+mn-ea"/>
                  <a:cs typeface="+mn-cs"/>
                </a:defRPr>
              </a:lvl8pPr>
              <a:lvl9pPr marL="10972800" algn="l" defTabSz="1371600" rtl="0" eaLnBrk="1" latinLnBrk="0" hangingPunct="1">
                <a:defRPr sz="5400" kern="1200">
                  <a:solidFill>
                    <a:schemeClr val="tx1"/>
                  </a:solidFill>
                  <a:latin typeface="+mn-lt"/>
                  <a:ea typeface="+mn-ea"/>
                  <a:cs typeface="+mn-cs"/>
                </a:defRPr>
              </a:lvl9pPr>
            </a:lstStyle>
            <a:p>
              <a:pPr defTabSz="914300">
                <a:lnSpc>
                  <a:spcPct val="90000"/>
                </a:lnSpc>
                <a:buClr>
                  <a:srgbClr val="000000"/>
                </a:buClr>
                <a:defRPr/>
              </a:pPr>
              <a:r>
                <a:rPr lang="en-US" sz="1350" kern="0">
                  <a:solidFill>
                    <a:srgbClr val="000000"/>
                  </a:solidFill>
                  <a:latin typeface="NVIDIA Sans" panose="020B0503020203020204" pitchFamily="34" charset="0"/>
                  <a:ea typeface="Trebuchet MS"/>
                  <a:cs typeface="NVIDIA Sans" panose="020B0503020203020204" pitchFamily="34" charset="0"/>
                  <a:sym typeface="Trebuchet MS"/>
                </a:rPr>
                <a:t>Restart Data Prep Workflow</a:t>
              </a:r>
              <a:endParaRPr sz="1350" kern="0">
                <a:solidFill>
                  <a:srgbClr val="000000"/>
                </a:solidFill>
                <a:latin typeface="NVIDIA Sans" panose="020B0503020203020204" pitchFamily="34" charset="0"/>
                <a:ea typeface="MS PGothic" pitchFamily="34" charset="-128"/>
                <a:cs typeface="NVIDIA Sans" panose="020B0503020203020204" pitchFamily="34" charset="0"/>
                <a:sym typeface="Arial"/>
              </a:endParaRPr>
            </a:p>
          </p:txBody>
        </p:sp>
        <p:sp>
          <p:nvSpPr>
            <p:cNvPr id="10" name="Google Shape;587;p5">
              <a:extLst>
                <a:ext uri="{FF2B5EF4-FFF2-40B4-BE49-F238E27FC236}">
                  <a16:creationId xmlns:a16="http://schemas.microsoft.com/office/drawing/2014/main" id="{B48FF95F-4902-748D-42B2-603E1C793980}"/>
                </a:ext>
              </a:extLst>
            </p:cNvPr>
            <p:cNvSpPr txBox="1"/>
            <p:nvPr/>
          </p:nvSpPr>
          <p:spPr>
            <a:xfrm>
              <a:off x="4509584" y="2972970"/>
              <a:ext cx="1350291" cy="194690"/>
            </a:xfrm>
            <a:prstGeom prst="rect">
              <a:avLst/>
            </a:prstGeom>
            <a:noFill/>
            <a:ln>
              <a:noFill/>
            </a:ln>
          </p:spPr>
          <p:txBody>
            <a:bodyPr spcFirstLastPara="1" wrap="square" lIns="91425" tIns="45701" rIns="91425" bIns="45701" anchor="ctr" anchorCtr="0">
              <a:spAutoFit/>
            </a:bodyPr>
            <a:lstStyle>
              <a:defPPr>
                <a:defRPr lang="en-US"/>
              </a:defPPr>
              <a:lvl1pPr marL="0" algn="l" defTabSz="1371600" rtl="0" eaLnBrk="1" latinLnBrk="0" hangingPunct="1">
                <a:defRPr sz="5400" kern="1200">
                  <a:solidFill>
                    <a:schemeClr val="tx1"/>
                  </a:solidFill>
                  <a:latin typeface="+mn-lt"/>
                  <a:ea typeface="+mn-ea"/>
                  <a:cs typeface="+mn-cs"/>
                </a:defRPr>
              </a:lvl1pPr>
              <a:lvl2pPr marL="1371600" algn="l" defTabSz="1371600" rtl="0" eaLnBrk="1" latinLnBrk="0" hangingPunct="1">
                <a:defRPr sz="5400" kern="1200">
                  <a:solidFill>
                    <a:schemeClr val="tx1"/>
                  </a:solidFill>
                  <a:latin typeface="+mn-lt"/>
                  <a:ea typeface="+mn-ea"/>
                  <a:cs typeface="+mn-cs"/>
                </a:defRPr>
              </a:lvl2pPr>
              <a:lvl3pPr marL="2743200" algn="l" defTabSz="1371600" rtl="0" eaLnBrk="1" latinLnBrk="0" hangingPunct="1">
                <a:defRPr sz="5400" kern="1200">
                  <a:solidFill>
                    <a:schemeClr val="tx1"/>
                  </a:solidFill>
                  <a:latin typeface="+mn-lt"/>
                  <a:ea typeface="+mn-ea"/>
                  <a:cs typeface="+mn-cs"/>
                </a:defRPr>
              </a:lvl3pPr>
              <a:lvl4pPr marL="4114800" algn="l" defTabSz="1371600" rtl="0" eaLnBrk="1" latinLnBrk="0" hangingPunct="1">
                <a:defRPr sz="5400" kern="1200">
                  <a:solidFill>
                    <a:schemeClr val="tx1"/>
                  </a:solidFill>
                  <a:latin typeface="+mn-lt"/>
                  <a:ea typeface="+mn-ea"/>
                  <a:cs typeface="+mn-cs"/>
                </a:defRPr>
              </a:lvl4pPr>
              <a:lvl5pPr marL="5486400" algn="l" defTabSz="1371600" rtl="0" eaLnBrk="1" latinLnBrk="0" hangingPunct="1">
                <a:defRPr sz="5400" kern="1200">
                  <a:solidFill>
                    <a:schemeClr val="tx1"/>
                  </a:solidFill>
                  <a:latin typeface="+mn-lt"/>
                  <a:ea typeface="+mn-ea"/>
                  <a:cs typeface="+mn-cs"/>
                </a:defRPr>
              </a:lvl5pPr>
              <a:lvl6pPr marL="6858000" algn="l" defTabSz="1371600" rtl="0" eaLnBrk="1" latinLnBrk="0" hangingPunct="1">
                <a:defRPr sz="5400" kern="1200">
                  <a:solidFill>
                    <a:schemeClr val="tx1"/>
                  </a:solidFill>
                  <a:latin typeface="+mn-lt"/>
                  <a:ea typeface="+mn-ea"/>
                  <a:cs typeface="+mn-cs"/>
                </a:defRPr>
              </a:lvl6pPr>
              <a:lvl7pPr marL="8229600" algn="l" defTabSz="1371600" rtl="0" eaLnBrk="1" latinLnBrk="0" hangingPunct="1">
                <a:defRPr sz="5400" kern="1200">
                  <a:solidFill>
                    <a:schemeClr val="tx1"/>
                  </a:solidFill>
                  <a:latin typeface="+mn-lt"/>
                  <a:ea typeface="+mn-ea"/>
                  <a:cs typeface="+mn-cs"/>
                </a:defRPr>
              </a:lvl7pPr>
              <a:lvl8pPr marL="9601200" algn="l" defTabSz="1371600" rtl="0" eaLnBrk="1" latinLnBrk="0" hangingPunct="1">
                <a:defRPr sz="5400" kern="1200">
                  <a:solidFill>
                    <a:schemeClr val="tx1"/>
                  </a:solidFill>
                  <a:latin typeface="+mn-lt"/>
                  <a:ea typeface="+mn-ea"/>
                  <a:cs typeface="+mn-cs"/>
                </a:defRPr>
              </a:lvl8pPr>
              <a:lvl9pPr marL="10972800" algn="l" defTabSz="1371600" rtl="0" eaLnBrk="1" latinLnBrk="0" hangingPunct="1">
                <a:defRPr sz="5400" kern="1200">
                  <a:solidFill>
                    <a:schemeClr val="tx1"/>
                  </a:solidFill>
                  <a:latin typeface="+mn-lt"/>
                  <a:ea typeface="+mn-ea"/>
                  <a:cs typeface="+mn-cs"/>
                </a:defRPr>
              </a:lvl9pPr>
            </a:lstStyle>
            <a:p>
              <a:pPr defTabSz="914300">
                <a:lnSpc>
                  <a:spcPct val="90000"/>
                </a:lnSpc>
                <a:buClr>
                  <a:srgbClr val="000000"/>
                </a:buClr>
                <a:defRPr/>
              </a:pPr>
              <a:r>
                <a:rPr lang="en-US" sz="1350" kern="0">
                  <a:solidFill>
                    <a:srgbClr val="000000"/>
                  </a:solidFill>
                  <a:latin typeface="NVIDIA Sans" panose="020B0503020203020204" pitchFamily="34" charset="0"/>
                  <a:ea typeface="Trebuchet MS"/>
                  <a:cs typeface="NVIDIA Sans" panose="020B0503020203020204" pitchFamily="34" charset="0"/>
                  <a:sym typeface="Trebuchet MS"/>
                </a:rPr>
                <a:t>Add missing feature</a:t>
              </a:r>
              <a:endParaRPr sz="1350" kern="0">
                <a:solidFill>
                  <a:srgbClr val="000000"/>
                </a:solidFill>
                <a:latin typeface="NVIDIA Sans" panose="020B0503020203020204" pitchFamily="34" charset="0"/>
                <a:ea typeface="MS PGothic" pitchFamily="34" charset="-128"/>
                <a:cs typeface="NVIDIA Sans" panose="020B0503020203020204" pitchFamily="34" charset="0"/>
                <a:sym typeface="Arial"/>
              </a:endParaRPr>
            </a:p>
          </p:txBody>
        </p:sp>
        <p:cxnSp>
          <p:nvCxnSpPr>
            <p:cNvPr id="11" name="Google Shape;588;p5">
              <a:extLst>
                <a:ext uri="{FF2B5EF4-FFF2-40B4-BE49-F238E27FC236}">
                  <a16:creationId xmlns:a16="http://schemas.microsoft.com/office/drawing/2014/main" id="{1BD46D4E-9797-5AC4-5EA3-6588D477AEEF}"/>
                </a:ext>
              </a:extLst>
            </p:cNvPr>
            <p:cNvCxnSpPr/>
            <p:nvPr/>
          </p:nvCxnSpPr>
          <p:spPr>
            <a:xfrm>
              <a:off x="3031553" y="5590300"/>
              <a:ext cx="1410856" cy="0"/>
            </a:xfrm>
            <a:prstGeom prst="straightConnector1">
              <a:avLst/>
            </a:prstGeom>
            <a:noFill/>
            <a:ln w="9525" cap="flat" cmpd="sng">
              <a:solidFill>
                <a:schemeClr val="accent4"/>
              </a:solidFill>
              <a:prstDash val="solid"/>
              <a:round/>
              <a:headEnd type="oval" w="med" len="med"/>
              <a:tailEnd type="none" w="sm" len="sm"/>
            </a:ln>
          </p:spPr>
        </p:cxnSp>
        <p:cxnSp>
          <p:nvCxnSpPr>
            <p:cNvPr id="12" name="Google Shape;589;p5">
              <a:extLst>
                <a:ext uri="{FF2B5EF4-FFF2-40B4-BE49-F238E27FC236}">
                  <a16:creationId xmlns:a16="http://schemas.microsoft.com/office/drawing/2014/main" id="{AB34A4C4-14CC-BD8D-E858-A740D52BFD77}"/>
                </a:ext>
              </a:extLst>
            </p:cNvPr>
            <p:cNvCxnSpPr/>
            <p:nvPr/>
          </p:nvCxnSpPr>
          <p:spPr>
            <a:xfrm>
              <a:off x="3998839" y="5224721"/>
              <a:ext cx="493678" cy="0"/>
            </a:xfrm>
            <a:prstGeom prst="straightConnector1">
              <a:avLst/>
            </a:prstGeom>
            <a:noFill/>
            <a:ln w="9525" cap="flat" cmpd="sng">
              <a:solidFill>
                <a:schemeClr val="accent4"/>
              </a:solidFill>
              <a:prstDash val="solid"/>
              <a:round/>
              <a:headEnd type="oval" w="med" len="med"/>
              <a:tailEnd type="none" w="sm" len="sm"/>
            </a:ln>
          </p:spPr>
        </p:cxnSp>
        <p:cxnSp>
          <p:nvCxnSpPr>
            <p:cNvPr id="13" name="Google Shape;590;p5">
              <a:extLst>
                <a:ext uri="{FF2B5EF4-FFF2-40B4-BE49-F238E27FC236}">
                  <a16:creationId xmlns:a16="http://schemas.microsoft.com/office/drawing/2014/main" id="{CB541B91-B749-E9D2-A112-BC2F93263FFF}"/>
                </a:ext>
              </a:extLst>
            </p:cNvPr>
            <p:cNvCxnSpPr>
              <a:cxnSpLocks/>
            </p:cNvCxnSpPr>
            <p:nvPr/>
          </p:nvCxnSpPr>
          <p:spPr>
            <a:xfrm flipV="1">
              <a:off x="4262745" y="4648250"/>
              <a:ext cx="349220" cy="89926"/>
            </a:xfrm>
            <a:prstGeom prst="straightConnector1">
              <a:avLst/>
            </a:prstGeom>
            <a:noFill/>
            <a:ln w="9525" cap="flat" cmpd="sng">
              <a:solidFill>
                <a:schemeClr val="accent4"/>
              </a:solidFill>
              <a:prstDash val="solid"/>
              <a:round/>
              <a:headEnd type="oval" w="med" len="med"/>
              <a:tailEnd type="none" w="sm" len="sm"/>
            </a:ln>
          </p:spPr>
        </p:cxnSp>
        <p:cxnSp>
          <p:nvCxnSpPr>
            <p:cNvPr id="14" name="Google Shape;591;p5">
              <a:extLst>
                <a:ext uri="{FF2B5EF4-FFF2-40B4-BE49-F238E27FC236}">
                  <a16:creationId xmlns:a16="http://schemas.microsoft.com/office/drawing/2014/main" id="{2E26689A-0311-123F-281D-C5D458892D49}"/>
                </a:ext>
              </a:extLst>
            </p:cNvPr>
            <p:cNvCxnSpPr/>
            <p:nvPr/>
          </p:nvCxnSpPr>
          <p:spPr>
            <a:xfrm>
              <a:off x="4262745" y="3826697"/>
              <a:ext cx="493678" cy="0"/>
            </a:xfrm>
            <a:prstGeom prst="straightConnector1">
              <a:avLst/>
            </a:prstGeom>
            <a:noFill/>
            <a:ln w="9525" cap="flat" cmpd="sng">
              <a:solidFill>
                <a:schemeClr val="accent4"/>
              </a:solidFill>
              <a:prstDash val="solid"/>
              <a:round/>
              <a:headEnd type="oval" w="med" len="med"/>
              <a:tailEnd type="none" w="sm" len="sm"/>
            </a:ln>
          </p:spPr>
        </p:cxnSp>
        <p:cxnSp>
          <p:nvCxnSpPr>
            <p:cNvPr id="15" name="Google Shape;592;p5">
              <a:extLst>
                <a:ext uri="{FF2B5EF4-FFF2-40B4-BE49-F238E27FC236}">
                  <a16:creationId xmlns:a16="http://schemas.microsoft.com/office/drawing/2014/main" id="{AA80514A-0CC3-F026-E0C4-8465566163FE}"/>
                </a:ext>
              </a:extLst>
            </p:cNvPr>
            <p:cNvCxnSpPr/>
            <p:nvPr/>
          </p:nvCxnSpPr>
          <p:spPr>
            <a:xfrm>
              <a:off x="3443739" y="3026956"/>
              <a:ext cx="1048779" cy="0"/>
            </a:xfrm>
            <a:prstGeom prst="straightConnector1">
              <a:avLst/>
            </a:prstGeom>
            <a:noFill/>
            <a:ln w="9525" cap="flat" cmpd="sng">
              <a:solidFill>
                <a:schemeClr val="accent4"/>
              </a:solidFill>
              <a:prstDash val="solid"/>
              <a:round/>
              <a:headEnd type="oval" w="med" len="med"/>
              <a:tailEnd type="none" w="sm" len="sm"/>
            </a:ln>
          </p:spPr>
        </p:cxnSp>
        <p:sp>
          <p:nvSpPr>
            <p:cNvPr id="16" name="Google Shape;593;p5">
              <a:extLst>
                <a:ext uri="{FF2B5EF4-FFF2-40B4-BE49-F238E27FC236}">
                  <a16:creationId xmlns:a16="http://schemas.microsoft.com/office/drawing/2014/main" id="{F37F4EDC-B3E1-EC11-37CB-D0BCDF88E10B}"/>
                </a:ext>
              </a:extLst>
            </p:cNvPr>
            <p:cNvSpPr txBox="1"/>
            <p:nvPr/>
          </p:nvSpPr>
          <p:spPr>
            <a:xfrm>
              <a:off x="803529" y="3766466"/>
              <a:ext cx="900012" cy="455384"/>
            </a:xfrm>
            <a:prstGeom prst="rect">
              <a:avLst/>
            </a:prstGeom>
            <a:noFill/>
            <a:ln>
              <a:noFill/>
            </a:ln>
          </p:spPr>
          <p:txBody>
            <a:bodyPr spcFirstLastPara="1" wrap="square" lIns="91425" tIns="45701" rIns="91425" bIns="45701" anchor="ctr" anchorCtr="0">
              <a:spAutoFit/>
            </a:bodyPr>
            <a:lstStyle>
              <a:defPPr>
                <a:defRPr lang="en-US"/>
              </a:defPPr>
              <a:lvl1pPr marL="0" algn="l" defTabSz="1371600" rtl="0" eaLnBrk="1" latinLnBrk="0" hangingPunct="1">
                <a:defRPr sz="5400" kern="1200">
                  <a:solidFill>
                    <a:schemeClr val="tx1"/>
                  </a:solidFill>
                  <a:latin typeface="+mn-lt"/>
                  <a:ea typeface="+mn-ea"/>
                  <a:cs typeface="+mn-cs"/>
                </a:defRPr>
              </a:lvl1pPr>
              <a:lvl2pPr marL="1371600" algn="l" defTabSz="1371600" rtl="0" eaLnBrk="1" latinLnBrk="0" hangingPunct="1">
                <a:defRPr sz="5400" kern="1200">
                  <a:solidFill>
                    <a:schemeClr val="tx1"/>
                  </a:solidFill>
                  <a:latin typeface="+mn-lt"/>
                  <a:ea typeface="+mn-ea"/>
                  <a:cs typeface="+mn-cs"/>
                </a:defRPr>
              </a:lvl2pPr>
              <a:lvl3pPr marL="2743200" algn="l" defTabSz="1371600" rtl="0" eaLnBrk="1" latinLnBrk="0" hangingPunct="1">
                <a:defRPr sz="5400" kern="1200">
                  <a:solidFill>
                    <a:schemeClr val="tx1"/>
                  </a:solidFill>
                  <a:latin typeface="+mn-lt"/>
                  <a:ea typeface="+mn-ea"/>
                  <a:cs typeface="+mn-cs"/>
                </a:defRPr>
              </a:lvl3pPr>
              <a:lvl4pPr marL="4114800" algn="l" defTabSz="1371600" rtl="0" eaLnBrk="1" latinLnBrk="0" hangingPunct="1">
                <a:defRPr sz="5400" kern="1200">
                  <a:solidFill>
                    <a:schemeClr val="tx1"/>
                  </a:solidFill>
                  <a:latin typeface="+mn-lt"/>
                  <a:ea typeface="+mn-ea"/>
                  <a:cs typeface="+mn-cs"/>
                </a:defRPr>
              </a:lvl4pPr>
              <a:lvl5pPr marL="5486400" algn="l" defTabSz="1371600" rtl="0" eaLnBrk="1" latinLnBrk="0" hangingPunct="1">
                <a:defRPr sz="5400" kern="1200">
                  <a:solidFill>
                    <a:schemeClr val="tx1"/>
                  </a:solidFill>
                  <a:latin typeface="+mn-lt"/>
                  <a:ea typeface="+mn-ea"/>
                  <a:cs typeface="+mn-cs"/>
                </a:defRPr>
              </a:lvl5pPr>
              <a:lvl6pPr marL="6858000" algn="l" defTabSz="1371600" rtl="0" eaLnBrk="1" latinLnBrk="0" hangingPunct="1">
                <a:defRPr sz="5400" kern="1200">
                  <a:solidFill>
                    <a:schemeClr val="tx1"/>
                  </a:solidFill>
                  <a:latin typeface="+mn-lt"/>
                  <a:ea typeface="+mn-ea"/>
                  <a:cs typeface="+mn-cs"/>
                </a:defRPr>
              </a:lvl6pPr>
              <a:lvl7pPr marL="8229600" algn="l" defTabSz="1371600" rtl="0" eaLnBrk="1" latinLnBrk="0" hangingPunct="1">
                <a:defRPr sz="5400" kern="1200">
                  <a:solidFill>
                    <a:schemeClr val="tx1"/>
                  </a:solidFill>
                  <a:latin typeface="+mn-lt"/>
                  <a:ea typeface="+mn-ea"/>
                  <a:cs typeface="+mn-cs"/>
                </a:defRPr>
              </a:lvl7pPr>
              <a:lvl8pPr marL="9601200" algn="l" defTabSz="1371600" rtl="0" eaLnBrk="1" latinLnBrk="0" hangingPunct="1">
                <a:defRPr sz="5400" kern="1200">
                  <a:solidFill>
                    <a:schemeClr val="tx1"/>
                  </a:solidFill>
                  <a:latin typeface="+mn-lt"/>
                  <a:ea typeface="+mn-ea"/>
                  <a:cs typeface="+mn-cs"/>
                </a:defRPr>
              </a:lvl8pPr>
              <a:lvl9pPr marL="10972800" algn="l" defTabSz="1371600" rtl="0" eaLnBrk="1" latinLnBrk="0" hangingPunct="1">
                <a:defRPr sz="5400" kern="1200">
                  <a:solidFill>
                    <a:schemeClr val="tx1"/>
                  </a:solidFill>
                  <a:latin typeface="+mn-lt"/>
                  <a:ea typeface="+mn-ea"/>
                  <a:cs typeface="+mn-cs"/>
                </a:defRPr>
              </a:lvl9pPr>
            </a:lstStyle>
            <a:p>
              <a:pPr algn="r" defTabSz="914300">
                <a:lnSpc>
                  <a:spcPct val="90000"/>
                </a:lnSpc>
                <a:buClr>
                  <a:srgbClr val="000000"/>
                </a:buClr>
                <a:defRPr/>
              </a:pPr>
              <a:r>
                <a:rPr lang="en-US" sz="1350" kern="0">
                  <a:solidFill>
                    <a:srgbClr val="000000"/>
                  </a:solidFill>
                  <a:latin typeface="NVIDIA Sans" panose="020B0503020203020204" pitchFamily="34" charset="0"/>
                  <a:ea typeface="Trebuchet MS"/>
                  <a:cs typeface="NVIDIA Sans" panose="020B0503020203020204" pitchFamily="34" charset="0"/>
                  <a:sym typeface="Trebuchet MS"/>
                </a:rPr>
                <a:t>Configure Data Prep</a:t>
              </a:r>
              <a:br>
                <a:rPr lang="en-US" sz="1350" kern="0">
                  <a:solidFill>
                    <a:srgbClr val="000000"/>
                  </a:solidFill>
                  <a:latin typeface="NVIDIA Sans" panose="020B0503020203020204" pitchFamily="34" charset="0"/>
                  <a:ea typeface="Trebuchet MS"/>
                  <a:cs typeface="NVIDIA Sans" panose="020B0503020203020204" pitchFamily="34" charset="0"/>
                  <a:sym typeface="Trebuchet MS"/>
                </a:rPr>
              </a:br>
              <a:r>
                <a:rPr lang="en-US" sz="1350" kern="0">
                  <a:solidFill>
                    <a:srgbClr val="000000"/>
                  </a:solidFill>
                  <a:latin typeface="NVIDIA Sans" panose="020B0503020203020204" pitchFamily="34" charset="0"/>
                  <a:ea typeface="Trebuchet MS"/>
                  <a:cs typeface="NVIDIA Sans" panose="020B0503020203020204" pitchFamily="34" charset="0"/>
                  <a:sym typeface="Trebuchet MS"/>
                </a:rPr>
                <a:t>Workflow</a:t>
              </a:r>
              <a:endParaRPr sz="1350" kern="0">
                <a:solidFill>
                  <a:srgbClr val="000000"/>
                </a:solidFill>
                <a:latin typeface="NVIDIA Sans" panose="020B0503020203020204" pitchFamily="34" charset="0"/>
                <a:ea typeface="MS PGothic" pitchFamily="34" charset="-128"/>
                <a:cs typeface="NVIDIA Sans" panose="020B0503020203020204" pitchFamily="34" charset="0"/>
                <a:sym typeface="Arial"/>
              </a:endParaRPr>
            </a:p>
          </p:txBody>
        </p:sp>
        <p:cxnSp>
          <p:nvCxnSpPr>
            <p:cNvPr id="17" name="Google Shape;594;p5">
              <a:extLst>
                <a:ext uri="{FF2B5EF4-FFF2-40B4-BE49-F238E27FC236}">
                  <a16:creationId xmlns:a16="http://schemas.microsoft.com/office/drawing/2014/main" id="{04E0A2D3-6CB3-BB98-02A8-47750893E172}"/>
                </a:ext>
              </a:extLst>
            </p:cNvPr>
            <p:cNvCxnSpPr/>
            <p:nvPr/>
          </p:nvCxnSpPr>
          <p:spPr>
            <a:xfrm rot="10800000">
              <a:off x="1663316" y="3994153"/>
              <a:ext cx="132684" cy="0"/>
            </a:xfrm>
            <a:prstGeom prst="straightConnector1">
              <a:avLst/>
            </a:prstGeom>
            <a:noFill/>
            <a:ln w="9525" cap="flat" cmpd="sng">
              <a:solidFill>
                <a:schemeClr val="accent4"/>
              </a:solidFill>
              <a:prstDash val="solid"/>
              <a:round/>
              <a:headEnd type="oval" w="med" len="med"/>
              <a:tailEnd type="none" w="sm" len="sm"/>
            </a:ln>
          </p:spPr>
        </p:cxnSp>
        <p:sp>
          <p:nvSpPr>
            <p:cNvPr id="18" name="Google Shape;595;p5">
              <a:extLst>
                <a:ext uri="{FF2B5EF4-FFF2-40B4-BE49-F238E27FC236}">
                  <a16:creationId xmlns:a16="http://schemas.microsoft.com/office/drawing/2014/main" id="{C523ED02-8D79-DC05-C1DF-4F744C250A81}"/>
                </a:ext>
              </a:extLst>
            </p:cNvPr>
            <p:cNvSpPr txBox="1"/>
            <p:nvPr/>
          </p:nvSpPr>
          <p:spPr>
            <a:xfrm>
              <a:off x="499219" y="4767818"/>
              <a:ext cx="952181" cy="455384"/>
            </a:xfrm>
            <a:prstGeom prst="rect">
              <a:avLst/>
            </a:prstGeom>
            <a:noFill/>
            <a:ln>
              <a:noFill/>
            </a:ln>
          </p:spPr>
          <p:txBody>
            <a:bodyPr spcFirstLastPara="1" wrap="square" lIns="91425" tIns="45701" rIns="91425" bIns="45701" anchor="ctr" anchorCtr="0">
              <a:spAutoFit/>
            </a:bodyPr>
            <a:lstStyle>
              <a:defPPr>
                <a:defRPr lang="en-US"/>
              </a:defPPr>
              <a:lvl1pPr marL="0" algn="l" defTabSz="1371600" rtl="0" eaLnBrk="1" latinLnBrk="0" hangingPunct="1">
                <a:defRPr sz="5400" kern="1200">
                  <a:solidFill>
                    <a:schemeClr val="tx1"/>
                  </a:solidFill>
                  <a:latin typeface="+mn-lt"/>
                  <a:ea typeface="+mn-ea"/>
                  <a:cs typeface="+mn-cs"/>
                </a:defRPr>
              </a:lvl1pPr>
              <a:lvl2pPr marL="1371600" algn="l" defTabSz="1371600" rtl="0" eaLnBrk="1" latinLnBrk="0" hangingPunct="1">
                <a:defRPr sz="5400" kern="1200">
                  <a:solidFill>
                    <a:schemeClr val="tx1"/>
                  </a:solidFill>
                  <a:latin typeface="+mn-lt"/>
                  <a:ea typeface="+mn-ea"/>
                  <a:cs typeface="+mn-cs"/>
                </a:defRPr>
              </a:lvl2pPr>
              <a:lvl3pPr marL="2743200" algn="l" defTabSz="1371600" rtl="0" eaLnBrk="1" latinLnBrk="0" hangingPunct="1">
                <a:defRPr sz="5400" kern="1200">
                  <a:solidFill>
                    <a:schemeClr val="tx1"/>
                  </a:solidFill>
                  <a:latin typeface="+mn-lt"/>
                  <a:ea typeface="+mn-ea"/>
                  <a:cs typeface="+mn-cs"/>
                </a:defRPr>
              </a:lvl3pPr>
              <a:lvl4pPr marL="4114800" algn="l" defTabSz="1371600" rtl="0" eaLnBrk="1" latinLnBrk="0" hangingPunct="1">
                <a:defRPr sz="5400" kern="1200">
                  <a:solidFill>
                    <a:schemeClr val="tx1"/>
                  </a:solidFill>
                  <a:latin typeface="+mn-lt"/>
                  <a:ea typeface="+mn-ea"/>
                  <a:cs typeface="+mn-cs"/>
                </a:defRPr>
              </a:lvl4pPr>
              <a:lvl5pPr marL="5486400" algn="l" defTabSz="1371600" rtl="0" eaLnBrk="1" latinLnBrk="0" hangingPunct="1">
                <a:defRPr sz="5400" kern="1200">
                  <a:solidFill>
                    <a:schemeClr val="tx1"/>
                  </a:solidFill>
                  <a:latin typeface="+mn-lt"/>
                  <a:ea typeface="+mn-ea"/>
                  <a:cs typeface="+mn-cs"/>
                </a:defRPr>
              </a:lvl5pPr>
              <a:lvl6pPr marL="6858000" algn="l" defTabSz="1371600" rtl="0" eaLnBrk="1" latinLnBrk="0" hangingPunct="1">
                <a:defRPr sz="5400" kern="1200">
                  <a:solidFill>
                    <a:schemeClr val="tx1"/>
                  </a:solidFill>
                  <a:latin typeface="+mn-lt"/>
                  <a:ea typeface="+mn-ea"/>
                  <a:cs typeface="+mn-cs"/>
                </a:defRPr>
              </a:lvl6pPr>
              <a:lvl7pPr marL="8229600" algn="l" defTabSz="1371600" rtl="0" eaLnBrk="1" latinLnBrk="0" hangingPunct="1">
                <a:defRPr sz="5400" kern="1200">
                  <a:solidFill>
                    <a:schemeClr val="tx1"/>
                  </a:solidFill>
                  <a:latin typeface="+mn-lt"/>
                  <a:ea typeface="+mn-ea"/>
                  <a:cs typeface="+mn-cs"/>
                </a:defRPr>
              </a:lvl7pPr>
              <a:lvl8pPr marL="9601200" algn="l" defTabSz="1371600" rtl="0" eaLnBrk="1" latinLnBrk="0" hangingPunct="1">
                <a:defRPr sz="5400" kern="1200">
                  <a:solidFill>
                    <a:schemeClr val="tx1"/>
                  </a:solidFill>
                  <a:latin typeface="+mn-lt"/>
                  <a:ea typeface="+mn-ea"/>
                  <a:cs typeface="+mn-cs"/>
                </a:defRPr>
              </a:lvl8pPr>
              <a:lvl9pPr marL="10972800" algn="l" defTabSz="1371600" rtl="0" eaLnBrk="1" latinLnBrk="0" hangingPunct="1">
                <a:defRPr sz="5400" kern="1200">
                  <a:solidFill>
                    <a:schemeClr val="tx1"/>
                  </a:solidFill>
                  <a:latin typeface="+mn-lt"/>
                  <a:ea typeface="+mn-ea"/>
                  <a:cs typeface="+mn-cs"/>
                </a:defRPr>
              </a:lvl9pPr>
            </a:lstStyle>
            <a:p>
              <a:pPr algn="r" defTabSz="914300">
                <a:lnSpc>
                  <a:spcPct val="90000"/>
                </a:lnSpc>
                <a:buClr>
                  <a:srgbClr val="000000"/>
                </a:buClr>
                <a:defRPr/>
              </a:pPr>
              <a:r>
                <a:rPr lang="en-US" sz="1350" kern="0">
                  <a:solidFill>
                    <a:srgbClr val="000000"/>
                  </a:solidFill>
                  <a:latin typeface="NVIDIA Sans" panose="020B0503020203020204" pitchFamily="34" charset="0"/>
                  <a:ea typeface="Trebuchet MS"/>
                  <a:cs typeface="NVIDIA Sans" panose="020B0503020203020204" pitchFamily="34" charset="0"/>
                  <a:sym typeface="Trebuchet MS"/>
                </a:rPr>
                <a:t>Dataset</a:t>
              </a:r>
              <a:br>
                <a:rPr lang="en-US" sz="1350" kern="0">
                  <a:solidFill>
                    <a:srgbClr val="000000"/>
                  </a:solidFill>
                  <a:latin typeface="NVIDIA Sans" panose="020B0503020203020204" pitchFamily="34" charset="0"/>
                  <a:ea typeface="Trebuchet MS"/>
                  <a:cs typeface="NVIDIA Sans" panose="020B0503020203020204" pitchFamily="34" charset="0"/>
                  <a:sym typeface="Trebuchet MS"/>
                </a:rPr>
              </a:br>
              <a:r>
                <a:rPr lang="en-US" sz="1350" kern="0">
                  <a:solidFill>
                    <a:srgbClr val="000000"/>
                  </a:solidFill>
                  <a:latin typeface="NVIDIA Sans" panose="020B0503020203020204" pitchFamily="34" charset="0"/>
                  <a:ea typeface="Trebuchet MS"/>
                  <a:cs typeface="NVIDIA Sans" panose="020B0503020203020204" pitchFamily="34" charset="0"/>
                  <a:sym typeface="Trebuchet MS"/>
                </a:rPr>
                <a:t>Downloads</a:t>
              </a:r>
              <a:br>
                <a:rPr lang="en-US" sz="1350" kern="0">
                  <a:solidFill>
                    <a:srgbClr val="000000"/>
                  </a:solidFill>
                  <a:latin typeface="NVIDIA Sans" panose="020B0503020203020204" pitchFamily="34" charset="0"/>
                  <a:ea typeface="Trebuchet MS"/>
                  <a:cs typeface="NVIDIA Sans" panose="020B0503020203020204" pitchFamily="34" charset="0"/>
                  <a:sym typeface="Trebuchet MS"/>
                </a:rPr>
              </a:br>
              <a:r>
                <a:rPr lang="en-US" sz="1350" kern="0">
                  <a:solidFill>
                    <a:srgbClr val="000000"/>
                  </a:solidFill>
                  <a:latin typeface="NVIDIA Sans" panose="020B0503020203020204" pitchFamily="34" charset="0"/>
                  <a:ea typeface="Trebuchet MS"/>
                  <a:cs typeface="NVIDIA Sans" panose="020B0503020203020204" pitchFamily="34" charset="0"/>
                  <a:sym typeface="Trebuchet MS"/>
                </a:rPr>
                <a:t>Overnight</a:t>
              </a:r>
              <a:endParaRPr sz="1350" kern="0">
                <a:solidFill>
                  <a:srgbClr val="000000"/>
                </a:solidFill>
                <a:latin typeface="NVIDIA Sans" panose="020B0503020203020204" pitchFamily="34" charset="0"/>
                <a:ea typeface="MS PGothic" pitchFamily="34" charset="-128"/>
                <a:cs typeface="NVIDIA Sans" panose="020B0503020203020204" pitchFamily="34" charset="0"/>
                <a:sym typeface="Arial"/>
              </a:endParaRPr>
            </a:p>
          </p:txBody>
        </p:sp>
        <p:cxnSp>
          <p:nvCxnSpPr>
            <p:cNvPr id="19" name="Google Shape;596;p5">
              <a:extLst>
                <a:ext uri="{FF2B5EF4-FFF2-40B4-BE49-F238E27FC236}">
                  <a16:creationId xmlns:a16="http://schemas.microsoft.com/office/drawing/2014/main" id="{454603F2-A6C9-C1B8-25B4-F94F7E274471}"/>
                </a:ext>
              </a:extLst>
            </p:cNvPr>
            <p:cNvCxnSpPr/>
            <p:nvPr/>
          </p:nvCxnSpPr>
          <p:spPr>
            <a:xfrm rot="10800000">
              <a:off x="1411177" y="4986174"/>
              <a:ext cx="480687" cy="0"/>
            </a:xfrm>
            <a:prstGeom prst="straightConnector1">
              <a:avLst/>
            </a:prstGeom>
            <a:noFill/>
            <a:ln w="9525" cap="flat" cmpd="sng">
              <a:solidFill>
                <a:schemeClr val="accent4"/>
              </a:solidFill>
              <a:prstDash val="solid"/>
              <a:round/>
              <a:headEnd type="oval" w="med" len="med"/>
              <a:tailEnd type="none" w="sm" len="sm"/>
            </a:ln>
          </p:spPr>
        </p:cxnSp>
        <p:grpSp>
          <p:nvGrpSpPr>
            <p:cNvPr id="20" name="Group 19">
              <a:extLst>
                <a:ext uri="{FF2B5EF4-FFF2-40B4-BE49-F238E27FC236}">
                  <a16:creationId xmlns:a16="http://schemas.microsoft.com/office/drawing/2014/main" id="{2F98652E-12BD-EA94-2FC2-0FC2810B84EF}"/>
                </a:ext>
              </a:extLst>
            </p:cNvPr>
            <p:cNvGrpSpPr/>
            <p:nvPr/>
          </p:nvGrpSpPr>
          <p:grpSpPr>
            <a:xfrm>
              <a:off x="2176256" y="3378097"/>
              <a:ext cx="1832264" cy="1825675"/>
              <a:chOff x="922861" y="7393262"/>
              <a:chExt cx="2748396" cy="2738510"/>
            </a:xfrm>
          </p:grpSpPr>
          <p:sp>
            <p:nvSpPr>
              <p:cNvPr id="21" name="Google Shape;580;p5">
                <a:extLst>
                  <a:ext uri="{FF2B5EF4-FFF2-40B4-BE49-F238E27FC236}">
                    <a16:creationId xmlns:a16="http://schemas.microsoft.com/office/drawing/2014/main" id="{E6B3D413-38F0-F30E-3947-CC3B814E489A}"/>
                  </a:ext>
                </a:extLst>
              </p:cNvPr>
              <p:cNvSpPr txBox="1"/>
              <p:nvPr/>
            </p:nvSpPr>
            <p:spPr>
              <a:xfrm>
                <a:off x="1420397" y="8555382"/>
                <a:ext cx="1754006" cy="617903"/>
              </a:xfrm>
              <a:prstGeom prst="rect">
                <a:avLst/>
              </a:prstGeom>
              <a:noFill/>
              <a:ln>
                <a:noFill/>
              </a:ln>
            </p:spPr>
            <p:txBody>
              <a:bodyPr spcFirstLastPara="1" wrap="square" lIns="91425" tIns="45701" rIns="91425" bIns="45701" anchor="ctr" anchorCtr="0">
                <a:spAutoFit/>
              </a:bodyPr>
              <a:lstStyle>
                <a:defPPr>
                  <a:defRPr lang="en-US"/>
                </a:defPPr>
                <a:lvl1pPr marL="0" algn="l" defTabSz="1371600" rtl="0" eaLnBrk="1" latinLnBrk="0" hangingPunct="1">
                  <a:defRPr sz="5400" kern="1200">
                    <a:solidFill>
                      <a:schemeClr val="tx1"/>
                    </a:solidFill>
                    <a:latin typeface="+mn-lt"/>
                    <a:ea typeface="+mn-ea"/>
                    <a:cs typeface="+mn-cs"/>
                  </a:defRPr>
                </a:lvl1pPr>
                <a:lvl2pPr marL="1371600" algn="l" defTabSz="1371600" rtl="0" eaLnBrk="1" latinLnBrk="0" hangingPunct="1">
                  <a:defRPr sz="5400" kern="1200">
                    <a:solidFill>
                      <a:schemeClr val="tx1"/>
                    </a:solidFill>
                    <a:latin typeface="+mn-lt"/>
                    <a:ea typeface="+mn-ea"/>
                    <a:cs typeface="+mn-cs"/>
                  </a:defRPr>
                </a:lvl2pPr>
                <a:lvl3pPr marL="2743200" algn="l" defTabSz="1371600" rtl="0" eaLnBrk="1" latinLnBrk="0" hangingPunct="1">
                  <a:defRPr sz="5400" kern="1200">
                    <a:solidFill>
                      <a:schemeClr val="tx1"/>
                    </a:solidFill>
                    <a:latin typeface="+mn-lt"/>
                    <a:ea typeface="+mn-ea"/>
                    <a:cs typeface="+mn-cs"/>
                  </a:defRPr>
                </a:lvl3pPr>
                <a:lvl4pPr marL="4114800" algn="l" defTabSz="1371600" rtl="0" eaLnBrk="1" latinLnBrk="0" hangingPunct="1">
                  <a:defRPr sz="5400" kern="1200">
                    <a:solidFill>
                      <a:schemeClr val="tx1"/>
                    </a:solidFill>
                    <a:latin typeface="+mn-lt"/>
                    <a:ea typeface="+mn-ea"/>
                    <a:cs typeface="+mn-cs"/>
                  </a:defRPr>
                </a:lvl4pPr>
                <a:lvl5pPr marL="5486400" algn="l" defTabSz="1371600" rtl="0" eaLnBrk="1" latinLnBrk="0" hangingPunct="1">
                  <a:defRPr sz="5400" kern="1200">
                    <a:solidFill>
                      <a:schemeClr val="tx1"/>
                    </a:solidFill>
                    <a:latin typeface="+mn-lt"/>
                    <a:ea typeface="+mn-ea"/>
                    <a:cs typeface="+mn-cs"/>
                  </a:defRPr>
                </a:lvl5pPr>
                <a:lvl6pPr marL="6858000" algn="l" defTabSz="1371600" rtl="0" eaLnBrk="1" latinLnBrk="0" hangingPunct="1">
                  <a:defRPr sz="5400" kern="1200">
                    <a:solidFill>
                      <a:schemeClr val="tx1"/>
                    </a:solidFill>
                    <a:latin typeface="+mn-lt"/>
                    <a:ea typeface="+mn-ea"/>
                    <a:cs typeface="+mn-cs"/>
                  </a:defRPr>
                </a:lvl6pPr>
                <a:lvl7pPr marL="8229600" algn="l" defTabSz="1371600" rtl="0" eaLnBrk="1" latinLnBrk="0" hangingPunct="1">
                  <a:defRPr sz="5400" kern="1200">
                    <a:solidFill>
                      <a:schemeClr val="tx1"/>
                    </a:solidFill>
                    <a:latin typeface="+mn-lt"/>
                    <a:ea typeface="+mn-ea"/>
                    <a:cs typeface="+mn-cs"/>
                  </a:defRPr>
                </a:lvl7pPr>
                <a:lvl8pPr marL="9601200" algn="l" defTabSz="1371600" rtl="0" eaLnBrk="1" latinLnBrk="0" hangingPunct="1">
                  <a:defRPr sz="5400" kern="1200">
                    <a:solidFill>
                      <a:schemeClr val="tx1"/>
                    </a:solidFill>
                    <a:latin typeface="+mn-lt"/>
                    <a:ea typeface="+mn-ea"/>
                    <a:cs typeface="+mn-cs"/>
                  </a:defRPr>
                </a:lvl8pPr>
                <a:lvl9pPr marL="10972800" algn="l" defTabSz="1371600" rtl="0" eaLnBrk="1" latinLnBrk="0" hangingPunct="1">
                  <a:defRPr sz="5400" kern="1200">
                    <a:solidFill>
                      <a:schemeClr val="tx1"/>
                    </a:solidFill>
                    <a:latin typeface="+mn-lt"/>
                    <a:ea typeface="+mn-ea"/>
                    <a:cs typeface="+mn-cs"/>
                  </a:defRPr>
                </a:lvl9pPr>
              </a:lstStyle>
              <a:p>
                <a:pPr algn="ctr" defTabSz="914300">
                  <a:lnSpc>
                    <a:spcPct val="90000"/>
                  </a:lnSpc>
                  <a:buClr>
                    <a:srgbClr val="000000"/>
                  </a:buClr>
                  <a:defRPr/>
                </a:pPr>
                <a:r>
                  <a:rPr lang="en-US" sz="3600" b="1" kern="0">
                    <a:solidFill>
                      <a:srgbClr val="000000"/>
                    </a:solidFill>
                    <a:latin typeface="NVIDIA Sans" panose="020B0503020203020204" pitchFamily="34" charset="0"/>
                    <a:ea typeface="MS PGothic" pitchFamily="34" charset="-128"/>
                    <a:cs typeface="NVIDIA Sans" panose="020B0503020203020204" pitchFamily="34" charset="0"/>
                    <a:sym typeface="Arial"/>
                  </a:rPr>
                  <a:t>😖</a:t>
                </a:r>
                <a:endParaRPr sz="3600" b="1" kern="0">
                  <a:solidFill>
                    <a:srgbClr val="000000"/>
                  </a:solidFill>
                  <a:latin typeface="NVIDIA Sans" panose="020B0503020203020204" pitchFamily="34" charset="0"/>
                  <a:ea typeface="MS PGothic" pitchFamily="34" charset="-128"/>
                  <a:cs typeface="NVIDIA Sans" panose="020B0503020203020204" pitchFamily="34" charset="0"/>
                  <a:sym typeface="Arial"/>
                </a:endParaRPr>
              </a:p>
            </p:txBody>
          </p:sp>
          <p:sp>
            <p:nvSpPr>
              <p:cNvPr id="22" name="Google Shape;581;p5">
                <a:extLst>
                  <a:ext uri="{FF2B5EF4-FFF2-40B4-BE49-F238E27FC236}">
                    <a16:creationId xmlns:a16="http://schemas.microsoft.com/office/drawing/2014/main" id="{BF487879-0DC4-FF7F-A2CF-1BC71FF89EFB}"/>
                  </a:ext>
                </a:extLst>
              </p:cNvPr>
              <p:cNvSpPr/>
              <p:nvPr/>
            </p:nvSpPr>
            <p:spPr>
              <a:xfrm>
                <a:off x="1253885" y="7701270"/>
                <a:ext cx="2095277" cy="2095276"/>
              </a:xfrm>
              <a:prstGeom prst="ellipse">
                <a:avLst/>
              </a:prstGeom>
              <a:noFill/>
              <a:ln w="9525" cap="flat" cmpd="sng">
                <a:solidFill>
                  <a:schemeClr val="dk2"/>
                </a:solidFill>
                <a:prstDash val="solid"/>
                <a:round/>
                <a:headEnd type="none" w="sm" len="sm"/>
                <a:tailEnd type="none" w="sm" len="sm"/>
              </a:ln>
            </p:spPr>
            <p:txBody>
              <a:bodyPr spcFirstLastPara="1" wrap="square" lIns="91425" tIns="45701" rIns="91425" bIns="45701" anchor="ctr" anchorCtr="0">
                <a:noAutofit/>
              </a:bodyPr>
              <a:lstStyle>
                <a:defPPr>
                  <a:defRPr lang="en-US"/>
                </a:defPPr>
                <a:lvl1pPr marL="0" algn="l" defTabSz="1371600" rtl="0" eaLnBrk="1" latinLnBrk="0" hangingPunct="1">
                  <a:defRPr sz="5400" kern="1200">
                    <a:solidFill>
                      <a:schemeClr val="tx1"/>
                    </a:solidFill>
                    <a:latin typeface="+mn-lt"/>
                    <a:ea typeface="+mn-ea"/>
                    <a:cs typeface="+mn-cs"/>
                  </a:defRPr>
                </a:lvl1pPr>
                <a:lvl2pPr marL="1371600" algn="l" defTabSz="1371600" rtl="0" eaLnBrk="1" latinLnBrk="0" hangingPunct="1">
                  <a:defRPr sz="5400" kern="1200">
                    <a:solidFill>
                      <a:schemeClr val="tx1"/>
                    </a:solidFill>
                    <a:latin typeface="+mn-lt"/>
                    <a:ea typeface="+mn-ea"/>
                    <a:cs typeface="+mn-cs"/>
                  </a:defRPr>
                </a:lvl2pPr>
                <a:lvl3pPr marL="2743200" algn="l" defTabSz="1371600" rtl="0" eaLnBrk="1" latinLnBrk="0" hangingPunct="1">
                  <a:defRPr sz="5400" kern="1200">
                    <a:solidFill>
                      <a:schemeClr val="tx1"/>
                    </a:solidFill>
                    <a:latin typeface="+mn-lt"/>
                    <a:ea typeface="+mn-ea"/>
                    <a:cs typeface="+mn-cs"/>
                  </a:defRPr>
                </a:lvl3pPr>
                <a:lvl4pPr marL="4114800" algn="l" defTabSz="1371600" rtl="0" eaLnBrk="1" latinLnBrk="0" hangingPunct="1">
                  <a:defRPr sz="5400" kern="1200">
                    <a:solidFill>
                      <a:schemeClr val="tx1"/>
                    </a:solidFill>
                    <a:latin typeface="+mn-lt"/>
                    <a:ea typeface="+mn-ea"/>
                    <a:cs typeface="+mn-cs"/>
                  </a:defRPr>
                </a:lvl4pPr>
                <a:lvl5pPr marL="5486400" algn="l" defTabSz="1371600" rtl="0" eaLnBrk="1" latinLnBrk="0" hangingPunct="1">
                  <a:defRPr sz="5400" kern="1200">
                    <a:solidFill>
                      <a:schemeClr val="tx1"/>
                    </a:solidFill>
                    <a:latin typeface="+mn-lt"/>
                    <a:ea typeface="+mn-ea"/>
                    <a:cs typeface="+mn-cs"/>
                  </a:defRPr>
                </a:lvl5pPr>
                <a:lvl6pPr marL="6858000" algn="l" defTabSz="1371600" rtl="0" eaLnBrk="1" latinLnBrk="0" hangingPunct="1">
                  <a:defRPr sz="5400" kern="1200">
                    <a:solidFill>
                      <a:schemeClr val="tx1"/>
                    </a:solidFill>
                    <a:latin typeface="+mn-lt"/>
                    <a:ea typeface="+mn-ea"/>
                    <a:cs typeface="+mn-cs"/>
                  </a:defRPr>
                </a:lvl6pPr>
                <a:lvl7pPr marL="8229600" algn="l" defTabSz="1371600" rtl="0" eaLnBrk="1" latinLnBrk="0" hangingPunct="1">
                  <a:defRPr sz="5400" kern="1200">
                    <a:solidFill>
                      <a:schemeClr val="tx1"/>
                    </a:solidFill>
                    <a:latin typeface="+mn-lt"/>
                    <a:ea typeface="+mn-ea"/>
                    <a:cs typeface="+mn-cs"/>
                  </a:defRPr>
                </a:lvl7pPr>
                <a:lvl8pPr marL="9601200" algn="l" defTabSz="1371600" rtl="0" eaLnBrk="1" latinLnBrk="0" hangingPunct="1">
                  <a:defRPr sz="5400" kern="1200">
                    <a:solidFill>
                      <a:schemeClr val="tx1"/>
                    </a:solidFill>
                    <a:latin typeface="+mn-lt"/>
                    <a:ea typeface="+mn-ea"/>
                    <a:cs typeface="+mn-cs"/>
                  </a:defRPr>
                </a:lvl8pPr>
                <a:lvl9pPr marL="10972800" algn="l" defTabSz="1371600" rtl="0" eaLnBrk="1" latinLnBrk="0" hangingPunct="1">
                  <a:defRPr sz="5400" kern="1200">
                    <a:solidFill>
                      <a:schemeClr val="tx1"/>
                    </a:solidFill>
                    <a:latin typeface="+mn-lt"/>
                    <a:ea typeface="+mn-ea"/>
                    <a:cs typeface="+mn-cs"/>
                  </a:defRPr>
                </a:lvl9pPr>
              </a:lstStyle>
              <a:p>
                <a:pPr algn="ctr" defTabSz="914300">
                  <a:buClr>
                    <a:srgbClr val="000000"/>
                  </a:buClr>
                  <a:defRPr/>
                </a:pPr>
                <a:endParaRPr sz="1350" kern="0">
                  <a:solidFill>
                    <a:srgbClr val="FFFFFF"/>
                  </a:solidFill>
                  <a:latin typeface="NVIDIA Sans" panose="020B0503020203020204" pitchFamily="34" charset="0"/>
                  <a:ea typeface="Trebuchet MS"/>
                  <a:cs typeface="NVIDIA Sans" panose="020B0503020203020204" pitchFamily="34" charset="0"/>
                  <a:sym typeface="Trebuchet MS"/>
                </a:endParaRPr>
              </a:p>
            </p:txBody>
          </p:sp>
          <p:sp>
            <p:nvSpPr>
              <p:cNvPr id="23" name="Google Shape;615;p5">
                <a:extLst>
                  <a:ext uri="{FF2B5EF4-FFF2-40B4-BE49-F238E27FC236}">
                    <a16:creationId xmlns:a16="http://schemas.microsoft.com/office/drawing/2014/main" id="{9289F8E6-8F15-3C18-5238-AD66598D57FE}"/>
                  </a:ext>
                </a:extLst>
              </p:cNvPr>
              <p:cNvSpPr txBox="1"/>
              <p:nvPr/>
            </p:nvSpPr>
            <p:spPr>
              <a:xfrm>
                <a:off x="3335910" y="8577964"/>
                <a:ext cx="335347" cy="292034"/>
              </a:xfrm>
              <a:prstGeom prst="rect">
                <a:avLst/>
              </a:prstGeom>
              <a:noFill/>
              <a:ln>
                <a:noFill/>
              </a:ln>
            </p:spPr>
            <p:txBody>
              <a:bodyPr spcFirstLastPara="1" wrap="square" lIns="91425" tIns="45701" rIns="91425" bIns="45701" anchor="ctr" anchorCtr="0">
                <a:spAutoFit/>
              </a:bodyPr>
              <a:lstStyle>
                <a:defPPr>
                  <a:defRPr lang="en-US"/>
                </a:defPPr>
                <a:lvl1pPr marL="0" algn="l" defTabSz="1371600" rtl="0" eaLnBrk="1" latinLnBrk="0" hangingPunct="1">
                  <a:defRPr sz="5400" kern="1200">
                    <a:solidFill>
                      <a:schemeClr val="tx1"/>
                    </a:solidFill>
                    <a:latin typeface="+mn-lt"/>
                    <a:ea typeface="+mn-ea"/>
                    <a:cs typeface="+mn-cs"/>
                  </a:defRPr>
                </a:lvl1pPr>
                <a:lvl2pPr marL="1371600" algn="l" defTabSz="1371600" rtl="0" eaLnBrk="1" latinLnBrk="0" hangingPunct="1">
                  <a:defRPr sz="5400" kern="1200">
                    <a:solidFill>
                      <a:schemeClr val="tx1"/>
                    </a:solidFill>
                    <a:latin typeface="+mn-lt"/>
                    <a:ea typeface="+mn-ea"/>
                    <a:cs typeface="+mn-cs"/>
                  </a:defRPr>
                </a:lvl2pPr>
                <a:lvl3pPr marL="2743200" algn="l" defTabSz="1371600" rtl="0" eaLnBrk="1" latinLnBrk="0" hangingPunct="1">
                  <a:defRPr sz="5400" kern="1200">
                    <a:solidFill>
                      <a:schemeClr val="tx1"/>
                    </a:solidFill>
                    <a:latin typeface="+mn-lt"/>
                    <a:ea typeface="+mn-ea"/>
                    <a:cs typeface="+mn-cs"/>
                  </a:defRPr>
                </a:lvl3pPr>
                <a:lvl4pPr marL="4114800" algn="l" defTabSz="1371600" rtl="0" eaLnBrk="1" latinLnBrk="0" hangingPunct="1">
                  <a:defRPr sz="5400" kern="1200">
                    <a:solidFill>
                      <a:schemeClr val="tx1"/>
                    </a:solidFill>
                    <a:latin typeface="+mn-lt"/>
                    <a:ea typeface="+mn-ea"/>
                    <a:cs typeface="+mn-cs"/>
                  </a:defRPr>
                </a:lvl4pPr>
                <a:lvl5pPr marL="5486400" algn="l" defTabSz="1371600" rtl="0" eaLnBrk="1" latinLnBrk="0" hangingPunct="1">
                  <a:defRPr sz="5400" kern="1200">
                    <a:solidFill>
                      <a:schemeClr val="tx1"/>
                    </a:solidFill>
                    <a:latin typeface="+mn-lt"/>
                    <a:ea typeface="+mn-ea"/>
                    <a:cs typeface="+mn-cs"/>
                  </a:defRPr>
                </a:lvl5pPr>
                <a:lvl6pPr marL="6858000" algn="l" defTabSz="1371600" rtl="0" eaLnBrk="1" latinLnBrk="0" hangingPunct="1">
                  <a:defRPr sz="5400" kern="1200">
                    <a:solidFill>
                      <a:schemeClr val="tx1"/>
                    </a:solidFill>
                    <a:latin typeface="+mn-lt"/>
                    <a:ea typeface="+mn-ea"/>
                    <a:cs typeface="+mn-cs"/>
                  </a:defRPr>
                </a:lvl6pPr>
                <a:lvl7pPr marL="8229600" algn="l" defTabSz="1371600" rtl="0" eaLnBrk="1" latinLnBrk="0" hangingPunct="1">
                  <a:defRPr sz="5400" kern="1200">
                    <a:solidFill>
                      <a:schemeClr val="tx1"/>
                    </a:solidFill>
                    <a:latin typeface="+mn-lt"/>
                    <a:ea typeface="+mn-ea"/>
                    <a:cs typeface="+mn-cs"/>
                  </a:defRPr>
                </a:lvl7pPr>
                <a:lvl8pPr marL="9601200" algn="l" defTabSz="1371600" rtl="0" eaLnBrk="1" latinLnBrk="0" hangingPunct="1">
                  <a:defRPr sz="5400" kern="1200">
                    <a:solidFill>
                      <a:schemeClr val="tx1"/>
                    </a:solidFill>
                    <a:latin typeface="+mn-lt"/>
                    <a:ea typeface="+mn-ea"/>
                    <a:cs typeface="+mn-cs"/>
                  </a:defRPr>
                </a:lvl8pPr>
                <a:lvl9pPr marL="10972800" algn="l" defTabSz="1371600" rtl="0" eaLnBrk="1" latinLnBrk="0" hangingPunct="1">
                  <a:defRPr sz="5400" kern="1200">
                    <a:solidFill>
                      <a:schemeClr val="tx1"/>
                    </a:solidFill>
                    <a:latin typeface="+mn-lt"/>
                    <a:ea typeface="+mn-ea"/>
                    <a:cs typeface="+mn-cs"/>
                  </a:defRPr>
                </a:lvl9pPr>
              </a:lstStyle>
              <a:p>
                <a:pPr algn="r" defTabSz="914300">
                  <a:lnSpc>
                    <a:spcPct val="90000"/>
                  </a:lnSpc>
                  <a:buClr>
                    <a:srgbClr val="000000"/>
                  </a:buClr>
                  <a:defRPr/>
                </a:pPr>
                <a:r>
                  <a:rPr lang="en-US" sz="1350" b="1" kern="0">
                    <a:solidFill>
                      <a:srgbClr val="000000"/>
                    </a:solidFill>
                    <a:latin typeface="NVIDIA Sans" panose="020B0503020203020204" pitchFamily="34" charset="0"/>
                    <a:ea typeface="Trebuchet MS"/>
                    <a:cs typeface="NVIDIA Sans" panose="020B0503020203020204" pitchFamily="34" charset="0"/>
                    <a:sym typeface="Trebuchet MS"/>
                  </a:rPr>
                  <a:t>3</a:t>
                </a:r>
                <a:endParaRPr sz="1350" kern="0">
                  <a:solidFill>
                    <a:srgbClr val="000000"/>
                  </a:solidFill>
                  <a:latin typeface="NVIDIA Sans" panose="020B0503020203020204" pitchFamily="34" charset="0"/>
                  <a:ea typeface="MS PGothic" pitchFamily="34" charset="-128"/>
                  <a:cs typeface="NVIDIA Sans" panose="020B0503020203020204" pitchFamily="34" charset="0"/>
                  <a:sym typeface="Arial"/>
                </a:endParaRPr>
              </a:p>
            </p:txBody>
          </p:sp>
          <p:sp>
            <p:nvSpPr>
              <p:cNvPr id="24" name="Google Shape;617;p5">
                <a:extLst>
                  <a:ext uri="{FF2B5EF4-FFF2-40B4-BE49-F238E27FC236}">
                    <a16:creationId xmlns:a16="http://schemas.microsoft.com/office/drawing/2014/main" id="{3910489F-26D5-BC8B-60A5-8E5F6AE54A06}"/>
                  </a:ext>
                </a:extLst>
              </p:cNvPr>
              <p:cNvSpPr txBox="1"/>
              <p:nvPr/>
            </p:nvSpPr>
            <p:spPr>
              <a:xfrm>
                <a:off x="922861" y="8577964"/>
                <a:ext cx="335347" cy="292034"/>
              </a:xfrm>
              <a:prstGeom prst="rect">
                <a:avLst/>
              </a:prstGeom>
              <a:noFill/>
              <a:ln>
                <a:noFill/>
              </a:ln>
            </p:spPr>
            <p:txBody>
              <a:bodyPr spcFirstLastPara="1" wrap="square" lIns="91425" tIns="45701" rIns="91425" bIns="45701" anchor="ctr" anchorCtr="0">
                <a:spAutoFit/>
              </a:bodyPr>
              <a:lstStyle>
                <a:defPPr>
                  <a:defRPr lang="en-US"/>
                </a:defPPr>
                <a:lvl1pPr marL="0" algn="l" defTabSz="1371600" rtl="0" eaLnBrk="1" latinLnBrk="0" hangingPunct="1">
                  <a:defRPr sz="5400" kern="1200">
                    <a:solidFill>
                      <a:schemeClr val="tx1"/>
                    </a:solidFill>
                    <a:latin typeface="+mn-lt"/>
                    <a:ea typeface="+mn-ea"/>
                    <a:cs typeface="+mn-cs"/>
                  </a:defRPr>
                </a:lvl1pPr>
                <a:lvl2pPr marL="1371600" algn="l" defTabSz="1371600" rtl="0" eaLnBrk="1" latinLnBrk="0" hangingPunct="1">
                  <a:defRPr sz="5400" kern="1200">
                    <a:solidFill>
                      <a:schemeClr val="tx1"/>
                    </a:solidFill>
                    <a:latin typeface="+mn-lt"/>
                    <a:ea typeface="+mn-ea"/>
                    <a:cs typeface="+mn-cs"/>
                  </a:defRPr>
                </a:lvl2pPr>
                <a:lvl3pPr marL="2743200" algn="l" defTabSz="1371600" rtl="0" eaLnBrk="1" latinLnBrk="0" hangingPunct="1">
                  <a:defRPr sz="5400" kern="1200">
                    <a:solidFill>
                      <a:schemeClr val="tx1"/>
                    </a:solidFill>
                    <a:latin typeface="+mn-lt"/>
                    <a:ea typeface="+mn-ea"/>
                    <a:cs typeface="+mn-cs"/>
                  </a:defRPr>
                </a:lvl3pPr>
                <a:lvl4pPr marL="4114800" algn="l" defTabSz="1371600" rtl="0" eaLnBrk="1" latinLnBrk="0" hangingPunct="1">
                  <a:defRPr sz="5400" kern="1200">
                    <a:solidFill>
                      <a:schemeClr val="tx1"/>
                    </a:solidFill>
                    <a:latin typeface="+mn-lt"/>
                    <a:ea typeface="+mn-ea"/>
                    <a:cs typeface="+mn-cs"/>
                  </a:defRPr>
                </a:lvl4pPr>
                <a:lvl5pPr marL="5486400" algn="l" defTabSz="1371600" rtl="0" eaLnBrk="1" latinLnBrk="0" hangingPunct="1">
                  <a:defRPr sz="5400" kern="1200">
                    <a:solidFill>
                      <a:schemeClr val="tx1"/>
                    </a:solidFill>
                    <a:latin typeface="+mn-lt"/>
                    <a:ea typeface="+mn-ea"/>
                    <a:cs typeface="+mn-cs"/>
                  </a:defRPr>
                </a:lvl5pPr>
                <a:lvl6pPr marL="6858000" algn="l" defTabSz="1371600" rtl="0" eaLnBrk="1" latinLnBrk="0" hangingPunct="1">
                  <a:defRPr sz="5400" kern="1200">
                    <a:solidFill>
                      <a:schemeClr val="tx1"/>
                    </a:solidFill>
                    <a:latin typeface="+mn-lt"/>
                    <a:ea typeface="+mn-ea"/>
                    <a:cs typeface="+mn-cs"/>
                  </a:defRPr>
                </a:lvl6pPr>
                <a:lvl7pPr marL="8229600" algn="l" defTabSz="1371600" rtl="0" eaLnBrk="1" latinLnBrk="0" hangingPunct="1">
                  <a:defRPr sz="5400" kern="1200">
                    <a:solidFill>
                      <a:schemeClr val="tx1"/>
                    </a:solidFill>
                    <a:latin typeface="+mn-lt"/>
                    <a:ea typeface="+mn-ea"/>
                    <a:cs typeface="+mn-cs"/>
                  </a:defRPr>
                </a:lvl7pPr>
                <a:lvl8pPr marL="9601200" algn="l" defTabSz="1371600" rtl="0" eaLnBrk="1" latinLnBrk="0" hangingPunct="1">
                  <a:defRPr sz="5400" kern="1200">
                    <a:solidFill>
                      <a:schemeClr val="tx1"/>
                    </a:solidFill>
                    <a:latin typeface="+mn-lt"/>
                    <a:ea typeface="+mn-ea"/>
                    <a:cs typeface="+mn-cs"/>
                  </a:defRPr>
                </a:lvl8pPr>
                <a:lvl9pPr marL="10972800" algn="l" defTabSz="1371600" rtl="0" eaLnBrk="1" latinLnBrk="0" hangingPunct="1">
                  <a:defRPr sz="5400" kern="1200">
                    <a:solidFill>
                      <a:schemeClr val="tx1"/>
                    </a:solidFill>
                    <a:latin typeface="+mn-lt"/>
                    <a:ea typeface="+mn-ea"/>
                    <a:cs typeface="+mn-cs"/>
                  </a:defRPr>
                </a:lvl9pPr>
              </a:lstStyle>
              <a:p>
                <a:pPr algn="r" defTabSz="914300">
                  <a:lnSpc>
                    <a:spcPct val="90000"/>
                  </a:lnSpc>
                  <a:buClr>
                    <a:srgbClr val="000000"/>
                  </a:buClr>
                  <a:defRPr/>
                </a:pPr>
                <a:r>
                  <a:rPr lang="en-US" sz="1350" b="1" kern="0">
                    <a:solidFill>
                      <a:srgbClr val="000000"/>
                    </a:solidFill>
                    <a:latin typeface="NVIDIA Sans" panose="020B0503020203020204" pitchFamily="34" charset="0"/>
                    <a:ea typeface="Trebuchet MS"/>
                    <a:cs typeface="NVIDIA Sans" panose="020B0503020203020204" pitchFamily="34" charset="0"/>
                    <a:sym typeface="Trebuchet MS"/>
                  </a:rPr>
                  <a:t>9</a:t>
                </a:r>
                <a:endParaRPr sz="1350" kern="0">
                  <a:solidFill>
                    <a:srgbClr val="000000"/>
                  </a:solidFill>
                  <a:latin typeface="NVIDIA Sans" panose="020B0503020203020204" pitchFamily="34" charset="0"/>
                  <a:ea typeface="MS PGothic" pitchFamily="34" charset="-128"/>
                  <a:cs typeface="NVIDIA Sans" panose="020B0503020203020204" pitchFamily="34" charset="0"/>
                  <a:sym typeface="Arial"/>
                </a:endParaRPr>
              </a:p>
            </p:txBody>
          </p:sp>
          <p:sp>
            <p:nvSpPr>
              <p:cNvPr id="25" name="Google Shape;619;p5">
                <a:extLst>
                  <a:ext uri="{FF2B5EF4-FFF2-40B4-BE49-F238E27FC236}">
                    <a16:creationId xmlns:a16="http://schemas.microsoft.com/office/drawing/2014/main" id="{B74729B1-FE36-9E5A-6743-BC06059686F3}"/>
                  </a:ext>
                </a:extLst>
              </p:cNvPr>
              <p:cNvSpPr txBox="1"/>
              <p:nvPr/>
            </p:nvSpPr>
            <p:spPr>
              <a:xfrm>
                <a:off x="1990442" y="7393262"/>
                <a:ext cx="548404" cy="292034"/>
              </a:xfrm>
              <a:prstGeom prst="rect">
                <a:avLst/>
              </a:prstGeom>
              <a:noFill/>
              <a:ln>
                <a:noFill/>
              </a:ln>
            </p:spPr>
            <p:txBody>
              <a:bodyPr spcFirstLastPara="1" wrap="square" lIns="91425" tIns="45701" rIns="91425" bIns="45701" anchor="ctr" anchorCtr="0">
                <a:spAutoFit/>
              </a:bodyPr>
              <a:lstStyle>
                <a:defPPr>
                  <a:defRPr lang="en-US"/>
                </a:defPPr>
                <a:lvl1pPr marL="0" algn="l" defTabSz="1371600" rtl="0" eaLnBrk="1" latinLnBrk="0" hangingPunct="1">
                  <a:defRPr sz="5400" kern="1200">
                    <a:solidFill>
                      <a:schemeClr val="tx1"/>
                    </a:solidFill>
                    <a:latin typeface="+mn-lt"/>
                    <a:ea typeface="+mn-ea"/>
                    <a:cs typeface="+mn-cs"/>
                  </a:defRPr>
                </a:lvl1pPr>
                <a:lvl2pPr marL="1371600" algn="l" defTabSz="1371600" rtl="0" eaLnBrk="1" latinLnBrk="0" hangingPunct="1">
                  <a:defRPr sz="5400" kern="1200">
                    <a:solidFill>
                      <a:schemeClr val="tx1"/>
                    </a:solidFill>
                    <a:latin typeface="+mn-lt"/>
                    <a:ea typeface="+mn-ea"/>
                    <a:cs typeface="+mn-cs"/>
                  </a:defRPr>
                </a:lvl2pPr>
                <a:lvl3pPr marL="2743200" algn="l" defTabSz="1371600" rtl="0" eaLnBrk="1" latinLnBrk="0" hangingPunct="1">
                  <a:defRPr sz="5400" kern="1200">
                    <a:solidFill>
                      <a:schemeClr val="tx1"/>
                    </a:solidFill>
                    <a:latin typeface="+mn-lt"/>
                    <a:ea typeface="+mn-ea"/>
                    <a:cs typeface="+mn-cs"/>
                  </a:defRPr>
                </a:lvl3pPr>
                <a:lvl4pPr marL="4114800" algn="l" defTabSz="1371600" rtl="0" eaLnBrk="1" latinLnBrk="0" hangingPunct="1">
                  <a:defRPr sz="5400" kern="1200">
                    <a:solidFill>
                      <a:schemeClr val="tx1"/>
                    </a:solidFill>
                    <a:latin typeface="+mn-lt"/>
                    <a:ea typeface="+mn-ea"/>
                    <a:cs typeface="+mn-cs"/>
                  </a:defRPr>
                </a:lvl4pPr>
                <a:lvl5pPr marL="5486400" algn="l" defTabSz="1371600" rtl="0" eaLnBrk="1" latinLnBrk="0" hangingPunct="1">
                  <a:defRPr sz="5400" kern="1200">
                    <a:solidFill>
                      <a:schemeClr val="tx1"/>
                    </a:solidFill>
                    <a:latin typeface="+mn-lt"/>
                    <a:ea typeface="+mn-ea"/>
                    <a:cs typeface="+mn-cs"/>
                  </a:defRPr>
                </a:lvl5pPr>
                <a:lvl6pPr marL="6858000" algn="l" defTabSz="1371600" rtl="0" eaLnBrk="1" latinLnBrk="0" hangingPunct="1">
                  <a:defRPr sz="5400" kern="1200">
                    <a:solidFill>
                      <a:schemeClr val="tx1"/>
                    </a:solidFill>
                    <a:latin typeface="+mn-lt"/>
                    <a:ea typeface="+mn-ea"/>
                    <a:cs typeface="+mn-cs"/>
                  </a:defRPr>
                </a:lvl6pPr>
                <a:lvl7pPr marL="8229600" algn="l" defTabSz="1371600" rtl="0" eaLnBrk="1" latinLnBrk="0" hangingPunct="1">
                  <a:defRPr sz="5400" kern="1200">
                    <a:solidFill>
                      <a:schemeClr val="tx1"/>
                    </a:solidFill>
                    <a:latin typeface="+mn-lt"/>
                    <a:ea typeface="+mn-ea"/>
                    <a:cs typeface="+mn-cs"/>
                  </a:defRPr>
                </a:lvl7pPr>
                <a:lvl8pPr marL="9601200" algn="l" defTabSz="1371600" rtl="0" eaLnBrk="1" latinLnBrk="0" hangingPunct="1">
                  <a:defRPr sz="5400" kern="1200">
                    <a:solidFill>
                      <a:schemeClr val="tx1"/>
                    </a:solidFill>
                    <a:latin typeface="+mn-lt"/>
                    <a:ea typeface="+mn-ea"/>
                    <a:cs typeface="+mn-cs"/>
                  </a:defRPr>
                </a:lvl8pPr>
                <a:lvl9pPr marL="10972800" algn="l" defTabSz="1371600" rtl="0" eaLnBrk="1" latinLnBrk="0" hangingPunct="1">
                  <a:defRPr sz="5400" kern="1200">
                    <a:solidFill>
                      <a:schemeClr val="tx1"/>
                    </a:solidFill>
                    <a:latin typeface="+mn-lt"/>
                    <a:ea typeface="+mn-ea"/>
                    <a:cs typeface="+mn-cs"/>
                  </a:defRPr>
                </a:lvl9pPr>
              </a:lstStyle>
              <a:p>
                <a:pPr algn="ctr" defTabSz="914300">
                  <a:lnSpc>
                    <a:spcPct val="90000"/>
                  </a:lnSpc>
                  <a:buClr>
                    <a:srgbClr val="000000"/>
                  </a:buClr>
                  <a:defRPr/>
                </a:pPr>
                <a:r>
                  <a:rPr lang="en-US" sz="1350" b="1" kern="0">
                    <a:solidFill>
                      <a:srgbClr val="000000"/>
                    </a:solidFill>
                    <a:latin typeface="NVIDIA Sans" panose="020B0503020203020204" pitchFamily="34" charset="0"/>
                    <a:ea typeface="Trebuchet MS"/>
                    <a:cs typeface="NVIDIA Sans" panose="020B0503020203020204" pitchFamily="34" charset="0"/>
                    <a:sym typeface="Trebuchet MS"/>
                  </a:rPr>
                  <a:t>12</a:t>
                </a:r>
                <a:endParaRPr sz="1350" kern="0">
                  <a:solidFill>
                    <a:srgbClr val="000000"/>
                  </a:solidFill>
                  <a:latin typeface="NVIDIA Sans" panose="020B0503020203020204" pitchFamily="34" charset="0"/>
                  <a:ea typeface="MS PGothic" pitchFamily="34" charset="-128"/>
                  <a:cs typeface="NVIDIA Sans" panose="020B0503020203020204" pitchFamily="34" charset="0"/>
                  <a:sym typeface="Arial"/>
                </a:endParaRPr>
              </a:p>
            </p:txBody>
          </p:sp>
          <p:sp>
            <p:nvSpPr>
              <p:cNvPr id="26" name="Google Shape;621;p5">
                <a:extLst>
                  <a:ext uri="{FF2B5EF4-FFF2-40B4-BE49-F238E27FC236}">
                    <a16:creationId xmlns:a16="http://schemas.microsoft.com/office/drawing/2014/main" id="{143BB425-52A5-5F47-A635-4AC3F378B35A}"/>
                  </a:ext>
                </a:extLst>
              </p:cNvPr>
              <p:cNvSpPr txBox="1"/>
              <p:nvPr/>
            </p:nvSpPr>
            <p:spPr>
              <a:xfrm>
                <a:off x="1740333" y="9839737"/>
                <a:ext cx="1048624" cy="292035"/>
              </a:xfrm>
              <a:prstGeom prst="rect">
                <a:avLst/>
              </a:prstGeom>
              <a:noFill/>
              <a:ln>
                <a:noFill/>
              </a:ln>
            </p:spPr>
            <p:txBody>
              <a:bodyPr spcFirstLastPara="1" wrap="square" lIns="91425" tIns="45701" rIns="91425" bIns="45701" anchor="ctr" anchorCtr="0">
                <a:spAutoFit/>
              </a:bodyPr>
              <a:lstStyle>
                <a:defPPr>
                  <a:defRPr lang="en-US"/>
                </a:defPPr>
                <a:lvl1pPr marL="0" algn="l" defTabSz="1371600" rtl="0" eaLnBrk="1" latinLnBrk="0" hangingPunct="1">
                  <a:defRPr sz="5400" kern="1200">
                    <a:solidFill>
                      <a:schemeClr val="tx1"/>
                    </a:solidFill>
                    <a:latin typeface="+mn-lt"/>
                    <a:ea typeface="+mn-ea"/>
                    <a:cs typeface="+mn-cs"/>
                  </a:defRPr>
                </a:lvl1pPr>
                <a:lvl2pPr marL="1371600" algn="l" defTabSz="1371600" rtl="0" eaLnBrk="1" latinLnBrk="0" hangingPunct="1">
                  <a:defRPr sz="5400" kern="1200">
                    <a:solidFill>
                      <a:schemeClr val="tx1"/>
                    </a:solidFill>
                    <a:latin typeface="+mn-lt"/>
                    <a:ea typeface="+mn-ea"/>
                    <a:cs typeface="+mn-cs"/>
                  </a:defRPr>
                </a:lvl2pPr>
                <a:lvl3pPr marL="2743200" algn="l" defTabSz="1371600" rtl="0" eaLnBrk="1" latinLnBrk="0" hangingPunct="1">
                  <a:defRPr sz="5400" kern="1200">
                    <a:solidFill>
                      <a:schemeClr val="tx1"/>
                    </a:solidFill>
                    <a:latin typeface="+mn-lt"/>
                    <a:ea typeface="+mn-ea"/>
                    <a:cs typeface="+mn-cs"/>
                  </a:defRPr>
                </a:lvl3pPr>
                <a:lvl4pPr marL="4114800" algn="l" defTabSz="1371600" rtl="0" eaLnBrk="1" latinLnBrk="0" hangingPunct="1">
                  <a:defRPr sz="5400" kern="1200">
                    <a:solidFill>
                      <a:schemeClr val="tx1"/>
                    </a:solidFill>
                    <a:latin typeface="+mn-lt"/>
                    <a:ea typeface="+mn-ea"/>
                    <a:cs typeface="+mn-cs"/>
                  </a:defRPr>
                </a:lvl4pPr>
                <a:lvl5pPr marL="5486400" algn="l" defTabSz="1371600" rtl="0" eaLnBrk="1" latinLnBrk="0" hangingPunct="1">
                  <a:defRPr sz="5400" kern="1200">
                    <a:solidFill>
                      <a:schemeClr val="tx1"/>
                    </a:solidFill>
                    <a:latin typeface="+mn-lt"/>
                    <a:ea typeface="+mn-ea"/>
                    <a:cs typeface="+mn-cs"/>
                  </a:defRPr>
                </a:lvl5pPr>
                <a:lvl6pPr marL="6858000" algn="l" defTabSz="1371600" rtl="0" eaLnBrk="1" latinLnBrk="0" hangingPunct="1">
                  <a:defRPr sz="5400" kern="1200">
                    <a:solidFill>
                      <a:schemeClr val="tx1"/>
                    </a:solidFill>
                    <a:latin typeface="+mn-lt"/>
                    <a:ea typeface="+mn-ea"/>
                    <a:cs typeface="+mn-cs"/>
                  </a:defRPr>
                </a:lvl6pPr>
                <a:lvl7pPr marL="8229600" algn="l" defTabSz="1371600" rtl="0" eaLnBrk="1" latinLnBrk="0" hangingPunct="1">
                  <a:defRPr sz="5400" kern="1200">
                    <a:solidFill>
                      <a:schemeClr val="tx1"/>
                    </a:solidFill>
                    <a:latin typeface="+mn-lt"/>
                    <a:ea typeface="+mn-ea"/>
                    <a:cs typeface="+mn-cs"/>
                  </a:defRPr>
                </a:lvl7pPr>
                <a:lvl8pPr marL="9601200" algn="l" defTabSz="1371600" rtl="0" eaLnBrk="1" latinLnBrk="0" hangingPunct="1">
                  <a:defRPr sz="5400" kern="1200">
                    <a:solidFill>
                      <a:schemeClr val="tx1"/>
                    </a:solidFill>
                    <a:latin typeface="+mn-lt"/>
                    <a:ea typeface="+mn-ea"/>
                    <a:cs typeface="+mn-cs"/>
                  </a:defRPr>
                </a:lvl8pPr>
                <a:lvl9pPr marL="10972800" algn="l" defTabSz="1371600" rtl="0" eaLnBrk="1" latinLnBrk="0" hangingPunct="1">
                  <a:defRPr sz="5400" kern="1200">
                    <a:solidFill>
                      <a:schemeClr val="tx1"/>
                    </a:solidFill>
                    <a:latin typeface="+mn-lt"/>
                    <a:ea typeface="+mn-ea"/>
                    <a:cs typeface="+mn-cs"/>
                  </a:defRPr>
                </a:lvl9pPr>
              </a:lstStyle>
              <a:p>
                <a:pPr algn="ctr" defTabSz="914300">
                  <a:lnSpc>
                    <a:spcPct val="90000"/>
                  </a:lnSpc>
                  <a:buClr>
                    <a:srgbClr val="000000"/>
                  </a:buClr>
                  <a:defRPr/>
                </a:pPr>
                <a:r>
                  <a:rPr lang="en-US" sz="1350" b="1" kern="0">
                    <a:solidFill>
                      <a:srgbClr val="000000"/>
                    </a:solidFill>
                    <a:latin typeface="NVIDIA Sans" panose="020B0503020203020204" pitchFamily="34" charset="0"/>
                    <a:ea typeface="Trebuchet MS"/>
                    <a:cs typeface="NVIDIA Sans" panose="020B0503020203020204" pitchFamily="34" charset="0"/>
                    <a:sym typeface="Trebuchet MS"/>
                  </a:rPr>
                  <a:t>6</a:t>
                </a:r>
                <a:endParaRPr sz="1350" kern="0">
                  <a:solidFill>
                    <a:srgbClr val="000000"/>
                  </a:solidFill>
                  <a:latin typeface="NVIDIA Sans" panose="020B0503020203020204" pitchFamily="34" charset="0"/>
                  <a:ea typeface="MS PGothic" pitchFamily="34" charset="-128"/>
                  <a:cs typeface="NVIDIA Sans" panose="020B0503020203020204" pitchFamily="34" charset="0"/>
                  <a:sym typeface="Arial"/>
                </a:endParaRPr>
              </a:p>
            </p:txBody>
          </p:sp>
        </p:grpSp>
      </p:grpSp>
      <p:sp>
        <p:nvSpPr>
          <p:cNvPr id="27" name="Google Shape;595;p5">
            <a:extLst>
              <a:ext uri="{FF2B5EF4-FFF2-40B4-BE49-F238E27FC236}">
                <a16:creationId xmlns:a16="http://schemas.microsoft.com/office/drawing/2014/main" id="{CE050149-224C-7222-D923-87AFE2FD5F02}"/>
              </a:ext>
            </a:extLst>
          </p:cNvPr>
          <p:cNvSpPr txBox="1"/>
          <p:nvPr/>
        </p:nvSpPr>
        <p:spPr>
          <a:xfrm>
            <a:off x="1802187" y="6978046"/>
            <a:ext cx="1857906" cy="653217"/>
          </a:xfrm>
          <a:prstGeom prst="rect">
            <a:avLst/>
          </a:prstGeom>
          <a:noFill/>
          <a:ln>
            <a:noFill/>
          </a:ln>
        </p:spPr>
        <p:txBody>
          <a:bodyPr spcFirstLastPara="1" wrap="square" lIns="91425" tIns="45701" rIns="91425" bIns="45701" anchor="ctr" anchorCtr="0">
            <a:spAutoFit/>
          </a:bodyPr>
          <a:lstStyle>
            <a:defPPr>
              <a:defRPr lang="en-US"/>
            </a:defPPr>
            <a:lvl1pPr marL="0" algn="l" defTabSz="1371600" rtl="0" eaLnBrk="1" latinLnBrk="0" hangingPunct="1">
              <a:defRPr sz="5400" kern="1200">
                <a:solidFill>
                  <a:schemeClr val="tx1"/>
                </a:solidFill>
                <a:latin typeface="+mn-lt"/>
                <a:ea typeface="+mn-ea"/>
                <a:cs typeface="+mn-cs"/>
              </a:defRPr>
            </a:lvl1pPr>
            <a:lvl2pPr marL="1371600" algn="l" defTabSz="1371600" rtl="0" eaLnBrk="1" latinLnBrk="0" hangingPunct="1">
              <a:defRPr sz="5400" kern="1200">
                <a:solidFill>
                  <a:schemeClr val="tx1"/>
                </a:solidFill>
                <a:latin typeface="+mn-lt"/>
                <a:ea typeface="+mn-ea"/>
                <a:cs typeface="+mn-cs"/>
              </a:defRPr>
            </a:lvl2pPr>
            <a:lvl3pPr marL="2743200" algn="l" defTabSz="1371600" rtl="0" eaLnBrk="1" latinLnBrk="0" hangingPunct="1">
              <a:defRPr sz="5400" kern="1200">
                <a:solidFill>
                  <a:schemeClr val="tx1"/>
                </a:solidFill>
                <a:latin typeface="+mn-lt"/>
                <a:ea typeface="+mn-ea"/>
                <a:cs typeface="+mn-cs"/>
              </a:defRPr>
            </a:lvl3pPr>
            <a:lvl4pPr marL="4114800" algn="l" defTabSz="1371600" rtl="0" eaLnBrk="1" latinLnBrk="0" hangingPunct="1">
              <a:defRPr sz="5400" kern="1200">
                <a:solidFill>
                  <a:schemeClr val="tx1"/>
                </a:solidFill>
                <a:latin typeface="+mn-lt"/>
                <a:ea typeface="+mn-ea"/>
                <a:cs typeface="+mn-cs"/>
              </a:defRPr>
            </a:lvl4pPr>
            <a:lvl5pPr marL="5486400" algn="l" defTabSz="1371600" rtl="0" eaLnBrk="1" latinLnBrk="0" hangingPunct="1">
              <a:defRPr sz="5400" kern="1200">
                <a:solidFill>
                  <a:schemeClr val="tx1"/>
                </a:solidFill>
                <a:latin typeface="+mn-lt"/>
                <a:ea typeface="+mn-ea"/>
                <a:cs typeface="+mn-cs"/>
              </a:defRPr>
            </a:lvl5pPr>
            <a:lvl6pPr marL="6858000" algn="l" defTabSz="1371600" rtl="0" eaLnBrk="1" latinLnBrk="0" hangingPunct="1">
              <a:defRPr sz="5400" kern="1200">
                <a:solidFill>
                  <a:schemeClr val="tx1"/>
                </a:solidFill>
                <a:latin typeface="+mn-lt"/>
                <a:ea typeface="+mn-ea"/>
                <a:cs typeface="+mn-cs"/>
              </a:defRPr>
            </a:lvl6pPr>
            <a:lvl7pPr marL="8229600" algn="l" defTabSz="1371600" rtl="0" eaLnBrk="1" latinLnBrk="0" hangingPunct="1">
              <a:defRPr sz="5400" kern="1200">
                <a:solidFill>
                  <a:schemeClr val="tx1"/>
                </a:solidFill>
                <a:latin typeface="+mn-lt"/>
                <a:ea typeface="+mn-ea"/>
                <a:cs typeface="+mn-cs"/>
              </a:defRPr>
            </a:lvl7pPr>
            <a:lvl8pPr marL="9601200" algn="l" defTabSz="1371600" rtl="0" eaLnBrk="1" latinLnBrk="0" hangingPunct="1">
              <a:defRPr sz="5400" kern="1200">
                <a:solidFill>
                  <a:schemeClr val="tx1"/>
                </a:solidFill>
                <a:latin typeface="+mn-lt"/>
                <a:ea typeface="+mn-ea"/>
                <a:cs typeface="+mn-cs"/>
              </a:defRPr>
            </a:lvl8pPr>
            <a:lvl9pPr marL="10972800" algn="l" defTabSz="1371600" rtl="0" eaLnBrk="1" latinLnBrk="0" hangingPunct="1">
              <a:defRPr sz="5400" kern="1200">
                <a:solidFill>
                  <a:schemeClr val="tx1"/>
                </a:solidFill>
                <a:latin typeface="+mn-lt"/>
                <a:ea typeface="+mn-ea"/>
                <a:cs typeface="+mn-cs"/>
              </a:defRPr>
            </a:lvl9pPr>
          </a:lstStyle>
          <a:p>
            <a:pPr algn="r" defTabSz="914300">
              <a:lnSpc>
                <a:spcPct val="90000"/>
              </a:lnSpc>
              <a:buClr>
                <a:srgbClr val="000000"/>
              </a:buClr>
              <a:defRPr/>
            </a:pPr>
            <a:r>
              <a:rPr lang="en-US" sz="1350" kern="0">
                <a:solidFill>
                  <a:srgbClr val="000000"/>
                </a:solidFill>
                <a:latin typeface="NVIDIA Sans" panose="020B0503020203020204" pitchFamily="34" charset="0"/>
                <a:ea typeface="MS PGothic" pitchFamily="34" charset="-128"/>
                <a:cs typeface="NVIDIA Sans" panose="020B0503020203020204" pitchFamily="34" charset="0"/>
                <a:sym typeface="Arial"/>
              </a:rPr>
              <a:t>Finally Start Developing First Model…</a:t>
            </a:r>
            <a:endParaRPr sz="1350" kern="0">
              <a:solidFill>
                <a:srgbClr val="000000"/>
              </a:solidFill>
              <a:latin typeface="NVIDIA Sans" panose="020B0503020203020204" pitchFamily="34" charset="0"/>
              <a:ea typeface="MS PGothic" pitchFamily="34" charset="-128"/>
              <a:cs typeface="NVIDIA Sans" panose="020B0503020203020204" pitchFamily="34" charset="0"/>
              <a:sym typeface="Arial"/>
            </a:endParaRPr>
          </a:p>
        </p:txBody>
      </p:sp>
      <p:cxnSp>
        <p:nvCxnSpPr>
          <p:cNvPr id="28" name="Google Shape;596;p5">
            <a:extLst>
              <a:ext uri="{FF2B5EF4-FFF2-40B4-BE49-F238E27FC236}">
                <a16:creationId xmlns:a16="http://schemas.microsoft.com/office/drawing/2014/main" id="{75E0BB8A-BFD1-A418-5E8B-018028CDF79E}"/>
              </a:ext>
            </a:extLst>
          </p:cNvPr>
          <p:cNvCxnSpPr/>
          <p:nvPr/>
        </p:nvCxnSpPr>
        <p:spPr>
          <a:xfrm rot="10800000">
            <a:off x="3602396" y="7299398"/>
            <a:ext cx="689511" cy="0"/>
          </a:xfrm>
          <a:prstGeom prst="straightConnector1">
            <a:avLst/>
          </a:prstGeom>
          <a:noFill/>
          <a:ln w="9525" cap="flat" cmpd="sng">
            <a:solidFill>
              <a:schemeClr val="accent4"/>
            </a:solidFill>
            <a:prstDash val="solid"/>
            <a:round/>
            <a:headEnd type="oval" w="med" len="med"/>
            <a:tailEnd type="none" w="sm" len="sm"/>
          </a:ln>
        </p:spPr>
      </p:cxnSp>
      <p:graphicFrame>
        <p:nvGraphicFramePr>
          <p:cNvPr id="29" name="Google Shape;3004;p3">
            <a:extLst>
              <a:ext uri="{FF2B5EF4-FFF2-40B4-BE49-F238E27FC236}">
                <a16:creationId xmlns:a16="http://schemas.microsoft.com/office/drawing/2014/main" id="{8E20C6B5-0BBA-F365-CAC9-4CF71BCE65D9}"/>
              </a:ext>
            </a:extLst>
          </p:cNvPr>
          <p:cNvGraphicFramePr/>
          <p:nvPr>
            <p:extLst>
              <p:ext uri="{D42A27DB-BD31-4B8C-83A1-F6EECF244321}">
                <p14:modId xmlns:p14="http://schemas.microsoft.com/office/powerpoint/2010/main" val="1882823731"/>
              </p:ext>
            </p:extLst>
          </p:nvPr>
        </p:nvGraphicFramePr>
        <p:xfrm>
          <a:off x="10691574" y="3675959"/>
          <a:ext cx="4535254" cy="4007598"/>
        </p:xfrm>
        <a:graphic>
          <a:graphicData uri="http://schemas.openxmlformats.org/drawingml/2006/chart">
            <c:chart xmlns:c="http://schemas.openxmlformats.org/drawingml/2006/chart" xmlns:r="http://schemas.openxmlformats.org/officeDocument/2006/relationships" r:id="rId4"/>
          </a:graphicData>
        </a:graphic>
      </p:graphicFrame>
      <p:sp>
        <p:nvSpPr>
          <p:cNvPr id="32" name="Google Shape;3005;p3">
            <a:extLst>
              <a:ext uri="{FF2B5EF4-FFF2-40B4-BE49-F238E27FC236}">
                <a16:creationId xmlns:a16="http://schemas.microsoft.com/office/drawing/2014/main" id="{77D34AF3-3B8A-FA81-DE46-C6E1C89BFC67}"/>
              </a:ext>
            </a:extLst>
          </p:cNvPr>
          <p:cNvSpPr txBox="1"/>
          <p:nvPr/>
        </p:nvSpPr>
        <p:spPr>
          <a:xfrm rot="-5400000">
            <a:off x="9018651" y="5398290"/>
            <a:ext cx="2778370" cy="240046"/>
          </a:xfrm>
          <a:prstGeom prst="rect">
            <a:avLst/>
          </a:prstGeom>
          <a:noFill/>
          <a:ln>
            <a:noFill/>
          </a:ln>
        </p:spPr>
        <p:txBody>
          <a:bodyPr spcFirstLastPara="1" wrap="square" lIns="45713" tIns="22850" rIns="45713" bIns="22850" anchor="t" anchorCtr="0">
            <a:spAutoFit/>
          </a:bodyPr>
          <a:lstStyle/>
          <a:p>
            <a:pPr algn="ctr" defTabSz="457200" fontAlgn="auto">
              <a:lnSpc>
                <a:spcPct val="90000"/>
              </a:lnSpc>
              <a:spcBef>
                <a:spcPts val="0"/>
              </a:spcBef>
              <a:spcAft>
                <a:spcPts val="0"/>
              </a:spcAft>
              <a:buClr>
                <a:srgbClr val="000000"/>
              </a:buClr>
            </a:pPr>
            <a:r>
              <a:rPr lang="en-US" sz="1400" kern="0">
                <a:solidFill>
                  <a:srgbClr val="000000"/>
                </a:solidFill>
                <a:latin typeface="NVIDIA Sans"/>
                <a:ea typeface="NVIDIA Sans"/>
                <a:cs typeface="NVIDIA Sans"/>
                <a:sym typeface="NVIDIA Sans"/>
              </a:rPr>
              <a:t>Data Volume in Zetabytes</a:t>
            </a:r>
            <a:endParaRPr sz="1400" kern="0">
              <a:solidFill>
                <a:srgbClr val="000000"/>
              </a:solidFill>
              <a:latin typeface="NVIDIA Sans"/>
              <a:ea typeface="NVIDIA Sans"/>
              <a:cs typeface="NVIDIA Sans"/>
              <a:sym typeface="NVIDIA Sans"/>
            </a:endParaRPr>
          </a:p>
        </p:txBody>
      </p:sp>
      <p:sp>
        <p:nvSpPr>
          <p:cNvPr id="33" name="Google Shape;3006;p3">
            <a:extLst>
              <a:ext uri="{FF2B5EF4-FFF2-40B4-BE49-F238E27FC236}">
                <a16:creationId xmlns:a16="http://schemas.microsoft.com/office/drawing/2014/main" id="{C1A7AE4A-D1F0-0E49-D494-1D994F7C8D5A}"/>
              </a:ext>
            </a:extLst>
          </p:cNvPr>
          <p:cNvSpPr txBox="1"/>
          <p:nvPr/>
        </p:nvSpPr>
        <p:spPr>
          <a:xfrm>
            <a:off x="10407836" y="7695550"/>
            <a:ext cx="5926318" cy="704088"/>
          </a:xfrm>
          <a:prstGeom prst="rect">
            <a:avLst/>
          </a:prstGeom>
          <a:noFill/>
          <a:ln>
            <a:noFill/>
          </a:ln>
        </p:spPr>
        <p:txBody>
          <a:bodyPr spcFirstLastPara="1" wrap="square" lIns="45713" tIns="22850" rIns="45713" bIns="22850" anchor="ctr" anchorCtr="0">
            <a:noAutofit/>
          </a:bodyPr>
          <a:lstStyle/>
          <a:p>
            <a:pPr defTabSz="457200" fontAlgn="auto">
              <a:lnSpc>
                <a:spcPct val="90000"/>
              </a:lnSpc>
              <a:spcBef>
                <a:spcPts val="0"/>
              </a:spcBef>
              <a:spcAft>
                <a:spcPts val="0"/>
              </a:spcAft>
              <a:buClr>
                <a:srgbClr val="000000"/>
              </a:buClr>
              <a:buSzPts val="2400"/>
            </a:pPr>
            <a:r>
              <a:rPr lang="en-US" sz="1200" i="1" kern="0">
                <a:solidFill>
                  <a:srgbClr val="000000"/>
                </a:solidFill>
                <a:latin typeface="NVIDIA Sans Medium"/>
                <a:ea typeface="NVIDIA Sans Medium"/>
                <a:cs typeface="NVIDIA Sans Medium"/>
                <a:sym typeface="NVIDIA Sans Medium"/>
              </a:rPr>
              <a:t>Source: IDC, Revelations in the Global </a:t>
            </a:r>
            <a:r>
              <a:rPr lang="en-US" sz="1200" i="1" kern="0" err="1">
                <a:solidFill>
                  <a:srgbClr val="000000"/>
                </a:solidFill>
                <a:latin typeface="NVIDIA Sans Medium"/>
                <a:ea typeface="NVIDIA Sans Medium"/>
                <a:cs typeface="NVIDIA Sans Medium"/>
                <a:sym typeface="NVIDIA Sans Medium"/>
              </a:rPr>
              <a:t>DataSphere</a:t>
            </a:r>
            <a:r>
              <a:rPr lang="en-US" sz="1200" i="1" kern="0">
                <a:solidFill>
                  <a:srgbClr val="000000"/>
                </a:solidFill>
                <a:latin typeface="NVIDIA Sans Medium"/>
                <a:ea typeface="NVIDIA Sans Medium"/>
                <a:cs typeface="NVIDIA Sans Medium"/>
                <a:sym typeface="NVIDIA Sans Medium"/>
              </a:rPr>
              <a:t>, US49346123, July 2023 </a:t>
            </a:r>
            <a:endParaRPr sz="700" kern="0">
              <a:solidFill>
                <a:srgbClr val="000000"/>
              </a:solidFill>
              <a:latin typeface="Arial"/>
              <a:cs typeface="Arial"/>
              <a:sym typeface="Arial"/>
            </a:endParaRPr>
          </a:p>
        </p:txBody>
      </p:sp>
      <p:sp>
        <p:nvSpPr>
          <p:cNvPr id="34" name="Google Shape;3007;p3">
            <a:extLst>
              <a:ext uri="{FF2B5EF4-FFF2-40B4-BE49-F238E27FC236}">
                <a16:creationId xmlns:a16="http://schemas.microsoft.com/office/drawing/2014/main" id="{D4D50DF4-34E6-B44A-AC79-E1FA618252FC}"/>
              </a:ext>
            </a:extLst>
          </p:cNvPr>
          <p:cNvSpPr txBox="1"/>
          <p:nvPr/>
        </p:nvSpPr>
        <p:spPr>
          <a:xfrm>
            <a:off x="10865773" y="2806532"/>
            <a:ext cx="4458112" cy="353923"/>
          </a:xfrm>
          <a:prstGeom prst="rect">
            <a:avLst/>
          </a:prstGeom>
          <a:noFill/>
          <a:ln>
            <a:noFill/>
          </a:ln>
        </p:spPr>
        <p:txBody>
          <a:bodyPr spcFirstLastPara="1" wrap="square" lIns="45713" tIns="22850" rIns="45713" bIns="22850" anchor="t" anchorCtr="0">
            <a:spAutoFit/>
          </a:bodyPr>
          <a:lstStyle/>
          <a:p>
            <a:pPr algn="ctr" defTabSz="457200" fontAlgn="auto">
              <a:spcBef>
                <a:spcPts val="0"/>
              </a:spcBef>
              <a:spcAft>
                <a:spcPts val="0"/>
              </a:spcAft>
              <a:buClr>
                <a:srgbClr val="000000"/>
              </a:buClr>
            </a:pPr>
            <a:r>
              <a:rPr lang="en-US" sz="2000" b="1" kern="0">
                <a:solidFill>
                  <a:srgbClr val="000000"/>
                </a:solidFill>
                <a:latin typeface="NVIDIA Sans"/>
                <a:ea typeface="NVIDIA Sans"/>
                <a:cs typeface="NVIDIA Sans"/>
                <a:sym typeface="NVIDIA Sans"/>
              </a:rPr>
              <a:t>Data continues to explode</a:t>
            </a:r>
            <a:endParaRPr sz="500" b="1" kern="0">
              <a:solidFill>
                <a:srgbClr val="000000"/>
              </a:solidFill>
              <a:latin typeface="Arial"/>
              <a:cs typeface="Arial"/>
              <a:sym typeface="Arial"/>
            </a:endParaRPr>
          </a:p>
        </p:txBody>
      </p:sp>
      <p:sp>
        <p:nvSpPr>
          <p:cNvPr id="40" name="Google Shape;3007;p3">
            <a:extLst>
              <a:ext uri="{FF2B5EF4-FFF2-40B4-BE49-F238E27FC236}">
                <a16:creationId xmlns:a16="http://schemas.microsoft.com/office/drawing/2014/main" id="{5CE46CB3-6083-C07B-B273-D5075F7CEC79}"/>
              </a:ext>
            </a:extLst>
          </p:cNvPr>
          <p:cNvSpPr txBox="1"/>
          <p:nvPr/>
        </p:nvSpPr>
        <p:spPr>
          <a:xfrm>
            <a:off x="2371226" y="2807470"/>
            <a:ext cx="5997849" cy="353923"/>
          </a:xfrm>
          <a:prstGeom prst="rect">
            <a:avLst/>
          </a:prstGeom>
          <a:noFill/>
          <a:ln>
            <a:noFill/>
          </a:ln>
        </p:spPr>
        <p:txBody>
          <a:bodyPr spcFirstLastPara="1" wrap="square" lIns="45713" tIns="22850" rIns="45713" bIns="22850" anchor="t" anchorCtr="0">
            <a:spAutoFit/>
          </a:bodyPr>
          <a:lstStyle/>
          <a:p>
            <a:pPr algn="ctr" defTabSz="457200" fontAlgn="auto">
              <a:spcBef>
                <a:spcPts val="0"/>
              </a:spcBef>
              <a:spcAft>
                <a:spcPts val="0"/>
              </a:spcAft>
              <a:buClr>
                <a:srgbClr val="000000"/>
              </a:buClr>
            </a:pPr>
            <a:r>
              <a:rPr lang="en-US" sz="2000" b="1" kern="0">
                <a:solidFill>
                  <a:srgbClr val="000000"/>
                </a:solidFill>
                <a:latin typeface="NVIDIA Sans"/>
                <a:ea typeface="NVIDIA Sans"/>
                <a:cs typeface="NVIDIA Sans"/>
                <a:sym typeface="NVIDIA Sans"/>
              </a:rPr>
              <a:t>Performance bottlenecks limit user productivity</a:t>
            </a:r>
            <a:endParaRPr sz="500" b="1" kern="0">
              <a:solidFill>
                <a:srgbClr val="000000"/>
              </a:solidFill>
              <a:latin typeface="Arial"/>
              <a:cs typeface="Arial"/>
              <a:sym typeface="Arial"/>
            </a:endParaRPr>
          </a:p>
        </p:txBody>
      </p:sp>
      <p:sp>
        <p:nvSpPr>
          <p:cNvPr id="41" name="Title 1">
            <a:extLst>
              <a:ext uri="{FF2B5EF4-FFF2-40B4-BE49-F238E27FC236}">
                <a16:creationId xmlns:a16="http://schemas.microsoft.com/office/drawing/2014/main" id="{23E1FF7F-31F3-1B1E-BF08-7B096725067F}"/>
              </a:ext>
            </a:extLst>
          </p:cNvPr>
          <p:cNvSpPr txBox="1">
            <a:spLocks/>
          </p:cNvSpPr>
          <p:nvPr/>
        </p:nvSpPr>
        <p:spPr>
          <a:xfrm>
            <a:off x="830580" y="1229046"/>
            <a:ext cx="16626840" cy="984885"/>
          </a:xfrm>
          <a:prstGeom prst="rect">
            <a:avLst/>
          </a:prstGeom>
          <a:noFill/>
          <a:ln>
            <a:noFill/>
          </a:ln>
        </p:spPr>
        <p:txBody>
          <a:bodyPr spcFirstLastPara="1" wrap="square" lIns="91425" tIns="45700" rIns="91425" bIns="45700" anchor="b" anchorCtr="0">
            <a:normAutofit fontScale="92500"/>
          </a:bodyPr>
          <a:lstStyle>
            <a:defPPr marR="0" lvl="0" algn="l" rtl="0">
              <a:lnSpc>
                <a:spcPct val="100000"/>
              </a:lnSpc>
              <a:spcBef>
                <a:spcPts val="0"/>
              </a:spcBef>
              <a:spcAft>
                <a:spcPts val="0"/>
              </a:spcAft>
              <a:defRPr lang="en-US"/>
            </a:defPPr>
            <a:lvl1pPr marL="0" marR="0" lvl="0" algn="l" defTabSz="1371600" rtl="0" eaLnBrk="1" latinLnBrk="0" hangingPunct="1">
              <a:lnSpc>
                <a:spcPct val="90000"/>
              </a:lnSpc>
              <a:spcBef>
                <a:spcPts val="0"/>
              </a:spcBef>
              <a:spcAft>
                <a:spcPts val="0"/>
              </a:spcAft>
              <a:buClr>
                <a:schemeClr val="lt1"/>
              </a:buClr>
              <a:buSzPts val="7200"/>
              <a:buFont typeface="NVIDIA Sans"/>
              <a:buNone/>
              <a:defRPr sz="2700" b="1" i="0" u="none" strike="noStrike" kern="1200" cap="none">
                <a:solidFill>
                  <a:schemeClr val="tx1"/>
                </a:solidFill>
                <a:latin typeface="+mn-lt"/>
                <a:ea typeface="+mn-ea"/>
                <a:cs typeface="+mn-cs"/>
                <a:sym typeface="NVIDIA Sans"/>
              </a:defRPr>
            </a:lvl1pPr>
            <a:lvl2pPr marL="685800" marR="0" lvl="1" algn="l" defTabSz="1371600" rtl="0" eaLnBrk="1" latinLnBrk="0" hangingPunct="1">
              <a:lnSpc>
                <a:spcPct val="100000"/>
              </a:lnSpc>
              <a:spcBef>
                <a:spcPts val="0"/>
              </a:spcBef>
              <a:spcAft>
                <a:spcPts val="0"/>
              </a:spcAft>
              <a:buClr>
                <a:srgbClr val="000000"/>
              </a:buClr>
              <a:buSzPts val="1400"/>
              <a:buFont typeface="Arial"/>
              <a:buNone/>
              <a:defRPr sz="2700" b="0" i="0" u="none" strike="noStrike" kern="1200" cap="none">
                <a:solidFill>
                  <a:schemeClr val="tx1"/>
                </a:solidFill>
                <a:latin typeface="+mn-lt"/>
                <a:ea typeface="+mn-ea"/>
                <a:cs typeface="+mn-cs"/>
                <a:sym typeface="Arial"/>
              </a:defRPr>
            </a:lvl2pPr>
            <a:lvl3pPr marL="1371600" marR="0" lvl="2" algn="l" defTabSz="1371600" rtl="0" eaLnBrk="1" latinLnBrk="0" hangingPunct="1">
              <a:lnSpc>
                <a:spcPct val="100000"/>
              </a:lnSpc>
              <a:spcBef>
                <a:spcPts val="0"/>
              </a:spcBef>
              <a:spcAft>
                <a:spcPts val="0"/>
              </a:spcAft>
              <a:buClr>
                <a:srgbClr val="000000"/>
              </a:buClr>
              <a:buSzPts val="1400"/>
              <a:buFont typeface="Arial"/>
              <a:buNone/>
              <a:defRPr sz="2700" b="0" i="0" u="none" strike="noStrike" kern="1200" cap="none">
                <a:solidFill>
                  <a:schemeClr val="tx1"/>
                </a:solidFill>
                <a:latin typeface="+mn-lt"/>
                <a:ea typeface="+mn-ea"/>
                <a:cs typeface="+mn-cs"/>
                <a:sym typeface="Arial"/>
              </a:defRPr>
            </a:lvl3pPr>
            <a:lvl4pPr marL="2057400" marR="0" lvl="3" algn="l" defTabSz="1371600" rtl="0" eaLnBrk="1" latinLnBrk="0" hangingPunct="1">
              <a:lnSpc>
                <a:spcPct val="100000"/>
              </a:lnSpc>
              <a:spcBef>
                <a:spcPts val="0"/>
              </a:spcBef>
              <a:spcAft>
                <a:spcPts val="0"/>
              </a:spcAft>
              <a:buClr>
                <a:srgbClr val="000000"/>
              </a:buClr>
              <a:buSzPts val="1400"/>
              <a:buFont typeface="Arial"/>
              <a:buNone/>
              <a:defRPr sz="2700" b="0" i="0" u="none" strike="noStrike" kern="1200" cap="none">
                <a:solidFill>
                  <a:schemeClr val="tx1"/>
                </a:solidFill>
                <a:latin typeface="+mn-lt"/>
                <a:ea typeface="+mn-ea"/>
                <a:cs typeface="+mn-cs"/>
                <a:sym typeface="Arial"/>
              </a:defRPr>
            </a:lvl4pPr>
            <a:lvl5pPr marL="2743200" marR="0" lvl="4" algn="l" defTabSz="1371600" rtl="0" eaLnBrk="1" latinLnBrk="0" hangingPunct="1">
              <a:lnSpc>
                <a:spcPct val="100000"/>
              </a:lnSpc>
              <a:spcBef>
                <a:spcPts val="0"/>
              </a:spcBef>
              <a:spcAft>
                <a:spcPts val="0"/>
              </a:spcAft>
              <a:buClr>
                <a:srgbClr val="000000"/>
              </a:buClr>
              <a:buSzPts val="1400"/>
              <a:buFont typeface="Arial"/>
              <a:buNone/>
              <a:defRPr sz="2700" b="0" i="0" u="none" strike="noStrike" kern="1200" cap="none">
                <a:solidFill>
                  <a:schemeClr val="tx1"/>
                </a:solidFill>
                <a:latin typeface="+mn-lt"/>
                <a:ea typeface="+mn-ea"/>
                <a:cs typeface="+mn-cs"/>
                <a:sym typeface="Arial"/>
              </a:defRPr>
            </a:lvl5pPr>
            <a:lvl6pPr marL="3429000" marR="0" lvl="5" algn="l" defTabSz="1371600" rtl="0" eaLnBrk="1" latinLnBrk="0" hangingPunct="1">
              <a:lnSpc>
                <a:spcPct val="100000"/>
              </a:lnSpc>
              <a:spcBef>
                <a:spcPts val="0"/>
              </a:spcBef>
              <a:spcAft>
                <a:spcPts val="0"/>
              </a:spcAft>
              <a:buClr>
                <a:srgbClr val="000000"/>
              </a:buClr>
              <a:buSzPts val="1400"/>
              <a:buFont typeface="Arial"/>
              <a:buNone/>
              <a:defRPr sz="2700" b="0" i="0" u="none" strike="noStrike" kern="1200" cap="none">
                <a:solidFill>
                  <a:schemeClr val="tx1"/>
                </a:solidFill>
                <a:latin typeface="+mn-lt"/>
                <a:ea typeface="+mn-ea"/>
                <a:cs typeface="+mn-cs"/>
                <a:sym typeface="Arial"/>
              </a:defRPr>
            </a:lvl6pPr>
            <a:lvl7pPr marL="4114800" marR="0" lvl="6" algn="l" defTabSz="1371600" rtl="0" eaLnBrk="1" latinLnBrk="0" hangingPunct="1">
              <a:lnSpc>
                <a:spcPct val="100000"/>
              </a:lnSpc>
              <a:spcBef>
                <a:spcPts val="0"/>
              </a:spcBef>
              <a:spcAft>
                <a:spcPts val="0"/>
              </a:spcAft>
              <a:buClr>
                <a:srgbClr val="000000"/>
              </a:buClr>
              <a:buSzPts val="1400"/>
              <a:buFont typeface="Arial"/>
              <a:buNone/>
              <a:defRPr sz="2700" b="0" i="0" u="none" strike="noStrike" kern="1200" cap="none">
                <a:solidFill>
                  <a:schemeClr val="tx1"/>
                </a:solidFill>
                <a:latin typeface="+mn-lt"/>
                <a:ea typeface="+mn-ea"/>
                <a:cs typeface="+mn-cs"/>
                <a:sym typeface="Arial"/>
              </a:defRPr>
            </a:lvl7pPr>
            <a:lvl8pPr marL="4800600" marR="0" lvl="7" algn="l" defTabSz="1371600" rtl="0" eaLnBrk="1" latinLnBrk="0" hangingPunct="1">
              <a:lnSpc>
                <a:spcPct val="100000"/>
              </a:lnSpc>
              <a:spcBef>
                <a:spcPts val="0"/>
              </a:spcBef>
              <a:spcAft>
                <a:spcPts val="0"/>
              </a:spcAft>
              <a:buClr>
                <a:srgbClr val="000000"/>
              </a:buClr>
              <a:buSzPts val="1400"/>
              <a:buFont typeface="Arial"/>
              <a:buNone/>
              <a:defRPr sz="2700" b="0" i="0" u="none" strike="noStrike" kern="1200" cap="none">
                <a:solidFill>
                  <a:schemeClr val="tx1"/>
                </a:solidFill>
                <a:latin typeface="+mn-lt"/>
                <a:ea typeface="+mn-ea"/>
                <a:cs typeface="+mn-cs"/>
                <a:sym typeface="Arial"/>
              </a:defRPr>
            </a:lvl8pPr>
            <a:lvl9pPr marL="5486400" marR="0" lvl="8" algn="l" defTabSz="1371600" rtl="0" eaLnBrk="1" latinLnBrk="0" hangingPunct="1">
              <a:lnSpc>
                <a:spcPct val="100000"/>
              </a:lnSpc>
              <a:spcBef>
                <a:spcPts val="0"/>
              </a:spcBef>
              <a:spcAft>
                <a:spcPts val="0"/>
              </a:spcAft>
              <a:buClr>
                <a:srgbClr val="000000"/>
              </a:buClr>
              <a:buSzPts val="1400"/>
              <a:buFont typeface="Arial"/>
              <a:buNone/>
              <a:defRPr sz="2700" b="0" i="0" u="none" strike="noStrike" kern="1200" cap="none">
                <a:solidFill>
                  <a:schemeClr val="tx1"/>
                </a:solidFill>
                <a:latin typeface="+mn-lt"/>
                <a:ea typeface="+mn-ea"/>
                <a:cs typeface="+mn-cs"/>
                <a:sym typeface="Arial"/>
              </a:defRPr>
            </a:lvl9pPr>
          </a:lstStyle>
          <a:p>
            <a:pPr fontAlgn="auto"/>
            <a:r>
              <a:rPr lang="en-US" sz="4800">
                <a:solidFill>
                  <a:srgbClr val="000000"/>
                </a:solidFill>
                <a:latin typeface="Arial"/>
                <a:cs typeface="Arial"/>
              </a:rPr>
              <a:t>Challenges with Applying Data Science in Industry Today</a:t>
            </a:r>
            <a:endParaRPr lang="en-US"/>
          </a:p>
        </p:txBody>
      </p:sp>
    </p:spTree>
    <p:extLst>
      <p:ext uri="{BB962C8B-B14F-4D97-AF65-F5344CB8AC3E}">
        <p14:creationId xmlns:p14="http://schemas.microsoft.com/office/powerpoint/2010/main" val="35529367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4801269-83B9-4BE9-98D6-00E409D4504C}"/>
              </a:ext>
            </a:extLst>
          </p:cNvPr>
          <p:cNvPicPr>
            <a:picLocks noChangeAspect="1"/>
          </p:cNvPicPr>
          <p:nvPr/>
        </p:nvPicPr>
        <p:blipFill>
          <a:blip r:embed="rId3"/>
          <a:stretch>
            <a:fillRect/>
          </a:stretch>
        </p:blipFill>
        <p:spPr>
          <a:xfrm>
            <a:off x="2203368" y="3074458"/>
            <a:ext cx="13881265" cy="5943600"/>
          </a:xfrm>
          <a:prstGeom prst="rect">
            <a:avLst/>
          </a:prstGeom>
        </p:spPr>
      </p:pic>
      <p:sp>
        <p:nvSpPr>
          <p:cNvPr id="11" name="TextBox 10">
            <a:extLst>
              <a:ext uri="{FF2B5EF4-FFF2-40B4-BE49-F238E27FC236}">
                <a16:creationId xmlns:a16="http://schemas.microsoft.com/office/drawing/2014/main" id="{B4467482-9684-4295-B9D6-C3CF302C9247}"/>
              </a:ext>
            </a:extLst>
          </p:cNvPr>
          <p:cNvSpPr txBox="1"/>
          <p:nvPr/>
        </p:nvSpPr>
        <p:spPr>
          <a:xfrm>
            <a:off x="1119922" y="9733407"/>
            <a:ext cx="2184752" cy="3139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1600">
                <a:solidFill>
                  <a:schemeClr val="bg1">
                    <a:lumMod val="65000"/>
                    <a:lumOff val="35000"/>
                  </a:schemeClr>
                </a:solidFill>
                <a:latin typeface="Trebuchet MS" panose="020B0603020202020204" pitchFamily="34" charset="0"/>
              </a:rPr>
              <a:t>Image credit: NVIDIA</a:t>
            </a:r>
          </a:p>
        </p:txBody>
      </p:sp>
      <p:sp>
        <p:nvSpPr>
          <p:cNvPr id="12" name="TextBox 11">
            <a:extLst>
              <a:ext uri="{FF2B5EF4-FFF2-40B4-BE49-F238E27FC236}">
                <a16:creationId xmlns:a16="http://schemas.microsoft.com/office/drawing/2014/main" id="{A880AA74-B89F-4EF4-BF6D-0DC10E6BC9E5}"/>
              </a:ext>
            </a:extLst>
          </p:cNvPr>
          <p:cNvSpPr txBox="1"/>
          <p:nvPr/>
        </p:nvSpPr>
        <p:spPr>
          <a:xfrm>
            <a:off x="2695074" y="9284378"/>
            <a:ext cx="11967410" cy="4801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2800">
                <a:solidFill>
                  <a:schemeClr val="bg1"/>
                </a:solidFill>
                <a:latin typeface="Arial" panose="020B0604020202020204" pitchFamily="34" charset="0"/>
                <a:cs typeface="Arial" panose="020B0604020202020204" pitchFamily="34" charset="0"/>
              </a:rPr>
              <a:t>Overview of data processing with different frameworks</a:t>
            </a:r>
          </a:p>
        </p:txBody>
      </p:sp>
      <p:sp>
        <p:nvSpPr>
          <p:cNvPr id="19" name="Title 1">
            <a:extLst>
              <a:ext uri="{FF2B5EF4-FFF2-40B4-BE49-F238E27FC236}">
                <a16:creationId xmlns:a16="http://schemas.microsoft.com/office/drawing/2014/main" id="{1A9B4872-799B-CB94-761C-E19FD2499ED4}"/>
              </a:ext>
            </a:extLst>
          </p:cNvPr>
          <p:cNvSpPr txBox="1">
            <a:spLocks/>
          </p:cNvSpPr>
          <p:nvPr/>
        </p:nvSpPr>
        <p:spPr>
          <a:xfrm>
            <a:off x="830580" y="1229046"/>
            <a:ext cx="16626840" cy="984885"/>
          </a:xfrm>
          <a:prstGeom prst="rect">
            <a:avLst/>
          </a:prstGeom>
          <a:noFill/>
          <a:ln>
            <a:noFill/>
          </a:ln>
        </p:spPr>
        <p:txBody>
          <a:bodyPr spcFirstLastPara="1" wrap="square" lIns="91425" tIns="45700" rIns="91425" bIns="45700" anchor="b" anchorCtr="0">
            <a:normAutofit/>
          </a:bodyPr>
          <a:lstStyle>
            <a:defPPr marR="0" lvl="0" algn="l" rtl="0">
              <a:lnSpc>
                <a:spcPct val="100000"/>
              </a:lnSpc>
              <a:spcBef>
                <a:spcPts val="0"/>
              </a:spcBef>
              <a:spcAft>
                <a:spcPts val="0"/>
              </a:spcAft>
              <a:defRPr lang="en-US"/>
            </a:defPPr>
            <a:lvl1pPr marL="0" marR="0" lvl="0" algn="l" defTabSz="1371600" rtl="0" eaLnBrk="1" latinLnBrk="0" hangingPunct="1">
              <a:lnSpc>
                <a:spcPct val="90000"/>
              </a:lnSpc>
              <a:spcBef>
                <a:spcPts val="0"/>
              </a:spcBef>
              <a:spcAft>
                <a:spcPts val="0"/>
              </a:spcAft>
              <a:buClr>
                <a:schemeClr val="lt1"/>
              </a:buClr>
              <a:buSzPts val="7200"/>
              <a:buFont typeface="NVIDIA Sans"/>
              <a:buNone/>
              <a:defRPr sz="2700" b="1" i="0" u="none" strike="noStrike" kern="1200" cap="none">
                <a:solidFill>
                  <a:schemeClr val="tx1"/>
                </a:solidFill>
                <a:latin typeface="+mn-lt"/>
                <a:ea typeface="+mn-ea"/>
                <a:cs typeface="+mn-cs"/>
                <a:sym typeface="NVIDIA Sans"/>
              </a:defRPr>
            </a:lvl1pPr>
            <a:lvl2pPr marL="685800" marR="0" lvl="1" algn="l" defTabSz="1371600" rtl="0" eaLnBrk="1" latinLnBrk="0" hangingPunct="1">
              <a:lnSpc>
                <a:spcPct val="100000"/>
              </a:lnSpc>
              <a:spcBef>
                <a:spcPts val="0"/>
              </a:spcBef>
              <a:spcAft>
                <a:spcPts val="0"/>
              </a:spcAft>
              <a:buClr>
                <a:srgbClr val="000000"/>
              </a:buClr>
              <a:buSzPts val="1400"/>
              <a:buFont typeface="Arial"/>
              <a:buNone/>
              <a:defRPr sz="2700" b="0" i="0" u="none" strike="noStrike" kern="1200" cap="none">
                <a:solidFill>
                  <a:schemeClr val="tx1"/>
                </a:solidFill>
                <a:latin typeface="+mn-lt"/>
                <a:ea typeface="+mn-ea"/>
                <a:cs typeface="+mn-cs"/>
                <a:sym typeface="Arial"/>
              </a:defRPr>
            </a:lvl2pPr>
            <a:lvl3pPr marL="1371600" marR="0" lvl="2" algn="l" defTabSz="1371600" rtl="0" eaLnBrk="1" latinLnBrk="0" hangingPunct="1">
              <a:lnSpc>
                <a:spcPct val="100000"/>
              </a:lnSpc>
              <a:spcBef>
                <a:spcPts val="0"/>
              </a:spcBef>
              <a:spcAft>
                <a:spcPts val="0"/>
              </a:spcAft>
              <a:buClr>
                <a:srgbClr val="000000"/>
              </a:buClr>
              <a:buSzPts val="1400"/>
              <a:buFont typeface="Arial"/>
              <a:buNone/>
              <a:defRPr sz="2700" b="0" i="0" u="none" strike="noStrike" kern="1200" cap="none">
                <a:solidFill>
                  <a:schemeClr val="tx1"/>
                </a:solidFill>
                <a:latin typeface="+mn-lt"/>
                <a:ea typeface="+mn-ea"/>
                <a:cs typeface="+mn-cs"/>
                <a:sym typeface="Arial"/>
              </a:defRPr>
            </a:lvl3pPr>
            <a:lvl4pPr marL="2057400" marR="0" lvl="3" algn="l" defTabSz="1371600" rtl="0" eaLnBrk="1" latinLnBrk="0" hangingPunct="1">
              <a:lnSpc>
                <a:spcPct val="100000"/>
              </a:lnSpc>
              <a:spcBef>
                <a:spcPts val="0"/>
              </a:spcBef>
              <a:spcAft>
                <a:spcPts val="0"/>
              </a:spcAft>
              <a:buClr>
                <a:srgbClr val="000000"/>
              </a:buClr>
              <a:buSzPts val="1400"/>
              <a:buFont typeface="Arial"/>
              <a:buNone/>
              <a:defRPr sz="2700" b="0" i="0" u="none" strike="noStrike" kern="1200" cap="none">
                <a:solidFill>
                  <a:schemeClr val="tx1"/>
                </a:solidFill>
                <a:latin typeface="+mn-lt"/>
                <a:ea typeface="+mn-ea"/>
                <a:cs typeface="+mn-cs"/>
                <a:sym typeface="Arial"/>
              </a:defRPr>
            </a:lvl4pPr>
            <a:lvl5pPr marL="2743200" marR="0" lvl="4" algn="l" defTabSz="1371600" rtl="0" eaLnBrk="1" latinLnBrk="0" hangingPunct="1">
              <a:lnSpc>
                <a:spcPct val="100000"/>
              </a:lnSpc>
              <a:spcBef>
                <a:spcPts val="0"/>
              </a:spcBef>
              <a:spcAft>
                <a:spcPts val="0"/>
              </a:spcAft>
              <a:buClr>
                <a:srgbClr val="000000"/>
              </a:buClr>
              <a:buSzPts val="1400"/>
              <a:buFont typeface="Arial"/>
              <a:buNone/>
              <a:defRPr sz="2700" b="0" i="0" u="none" strike="noStrike" kern="1200" cap="none">
                <a:solidFill>
                  <a:schemeClr val="tx1"/>
                </a:solidFill>
                <a:latin typeface="+mn-lt"/>
                <a:ea typeface="+mn-ea"/>
                <a:cs typeface="+mn-cs"/>
                <a:sym typeface="Arial"/>
              </a:defRPr>
            </a:lvl5pPr>
            <a:lvl6pPr marL="3429000" marR="0" lvl="5" algn="l" defTabSz="1371600" rtl="0" eaLnBrk="1" latinLnBrk="0" hangingPunct="1">
              <a:lnSpc>
                <a:spcPct val="100000"/>
              </a:lnSpc>
              <a:spcBef>
                <a:spcPts val="0"/>
              </a:spcBef>
              <a:spcAft>
                <a:spcPts val="0"/>
              </a:spcAft>
              <a:buClr>
                <a:srgbClr val="000000"/>
              </a:buClr>
              <a:buSzPts val="1400"/>
              <a:buFont typeface="Arial"/>
              <a:buNone/>
              <a:defRPr sz="2700" b="0" i="0" u="none" strike="noStrike" kern="1200" cap="none">
                <a:solidFill>
                  <a:schemeClr val="tx1"/>
                </a:solidFill>
                <a:latin typeface="+mn-lt"/>
                <a:ea typeface="+mn-ea"/>
                <a:cs typeface="+mn-cs"/>
                <a:sym typeface="Arial"/>
              </a:defRPr>
            </a:lvl6pPr>
            <a:lvl7pPr marL="4114800" marR="0" lvl="6" algn="l" defTabSz="1371600" rtl="0" eaLnBrk="1" latinLnBrk="0" hangingPunct="1">
              <a:lnSpc>
                <a:spcPct val="100000"/>
              </a:lnSpc>
              <a:spcBef>
                <a:spcPts val="0"/>
              </a:spcBef>
              <a:spcAft>
                <a:spcPts val="0"/>
              </a:spcAft>
              <a:buClr>
                <a:srgbClr val="000000"/>
              </a:buClr>
              <a:buSzPts val="1400"/>
              <a:buFont typeface="Arial"/>
              <a:buNone/>
              <a:defRPr sz="2700" b="0" i="0" u="none" strike="noStrike" kern="1200" cap="none">
                <a:solidFill>
                  <a:schemeClr val="tx1"/>
                </a:solidFill>
                <a:latin typeface="+mn-lt"/>
                <a:ea typeface="+mn-ea"/>
                <a:cs typeface="+mn-cs"/>
                <a:sym typeface="Arial"/>
              </a:defRPr>
            </a:lvl7pPr>
            <a:lvl8pPr marL="4800600" marR="0" lvl="7" algn="l" defTabSz="1371600" rtl="0" eaLnBrk="1" latinLnBrk="0" hangingPunct="1">
              <a:lnSpc>
                <a:spcPct val="100000"/>
              </a:lnSpc>
              <a:spcBef>
                <a:spcPts val="0"/>
              </a:spcBef>
              <a:spcAft>
                <a:spcPts val="0"/>
              </a:spcAft>
              <a:buClr>
                <a:srgbClr val="000000"/>
              </a:buClr>
              <a:buSzPts val="1400"/>
              <a:buFont typeface="Arial"/>
              <a:buNone/>
              <a:defRPr sz="2700" b="0" i="0" u="none" strike="noStrike" kern="1200" cap="none">
                <a:solidFill>
                  <a:schemeClr val="tx1"/>
                </a:solidFill>
                <a:latin typeface="+mn-lt"/>
                <a:ea typeface="+mn-ea"/>
                <a:cs typeface="+mn-cs"/>
                <a:sym typeface="Arial"/>
              </a:defRPr>
            </a:lvl8pPr>
            <a:lvl9pPr marL="5486400" marR="0" lvl="8" algn="l" defTabSz="1371600" rtl="0" eaLnBrk="1" latinLnBrk="0" hangingPunct="1">
              <a:lnSpc>
                <a:spcPct val="100000"/>
              </a:lnSpc>
              <a:spcBef>
                <a:spcPts val="0"/>
              </a:spcBef>
              <a:spcAft>
                <a:spcPts val="0"/>
              </a:spcAft>
              <a:buClr>
                <a:srgbClr val="000000"/>
              </a:buClr>
              <a:buSzPts val="1400"/>
              <a:buFont typeface="Arial"/>
              <a:buNone/>
              <a:defRPr sz="2700" b="0" i="0" u="none" strike="noStrike" kern="1200" cap="none">
                <a:solidFill>
                  <a:schemeClr val="tx1"/>
                </a:solidFill>
                <a:latin typeface="+mn-lt"/>
                <a:ea typeface="+mn-ea"/>
                <a:cs typeface="+mn-cs"/>
                <a:sym typeface="Arial"/>
              </a:defRPr>
            </a:lvl9pPr>
          </a:lstStyle>
          <a:p>
            <a:pPr fontAlgn="auto"/>
            <a:r>
              <a:rPr lang="en-US" sz="4800">
                <a:solidFill>
                  <a:srgbClr val="000000"/>
                </a:solidFill>
                <a:latin typeface="Arial"/>
                <a:cs typeface="Arial"/>
              </a:rPr>
              <a:t>Brief History on Data Processing Tools</a:t>
            </a:r>
            <a:endParaRPr lang="en-US"/>
          </a:p>
        </p:txBody>
      </p:sp>
      <p:sp>
        <p:nvSpPr>
          <p:cNvPr id="20" name="Text Placeholder 17">
            <a:extLst>
              <a:ext uri="{FF2B5EF4-FFF2-40B4-BE49-F238E27FC236}">
                <a16:creationId xmlns:a16="http://schemas.microsoft.com/office/drawing/2014/main" id="{8BBC2761-F775-8356-EAE2-B71F53C18741}"/>
              </a:ext>
            </a:extLst>
          </p:cNvPr>
          <p:cNvSpPr txBox="1">
            <a:spLocks/>
          </p:cNvSpPr>
          <p:nvPr/>
        </p:nvSpPr>
        <p:spPr bwMode="auto">
          <a:xfrm>
            <a:off x="830580" y="2253555"/>
            <a:ext cx="15773400" cy="7040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fontAlgn="base">
              <a:lnSpc>
                <a:spcPct val="90000"/>
              </a:lnSpc>
              <a:spcBef>
                <a:spcPts val="0"/>
              </a:spcBef>
              <a:spcAft>
                <a:spcPts val="1500"/>
              </a:spcAft>
              <a:buClr>
                <a:schemeClr val="bg2"/>
              </a:buClr>
              <a:buSzPct val="100000"/>
              <a:buFontTx/>
              <a:buNone/>
              <a:defRPr sz="2400" b="0">
                <a:solidFill>
                  <a:schemeClr val="tx2"/>
                </a:solidFill>
                <a:latin typeface="NVIDIA Sans" panose="020B0503020203020204" pitchFamily="34" charset="0"/>
                <a:ea typeface="+mn-ea"/>
                <a:cs typeface="NVIDIA Sans" panose="020B0503020203020204" pitchFamily="34" charset="0"/>
              </a:defRPr>
            </a:lvl1pPr>
            <a:lvl2pPr marL="685731" indent="0" algn="ctr" rtl="0" fontAlgn="base">
              <a:lnSpc>
                <a:spcPct val="90000"/>
              </a:lnSpc>
              <a:spcBef>
                <a:spcPts val="1500"/>
              </a:spcBef>
              <a:spcAft>
                <a:spcPts val="1500"/>
              </a:spcAft>
              <a:buClr>
                <a:schemeClr val="bg2"/>
              </a:buClr>
              <a:buSzPct val="100000"/>
              <a:buFontTx/>
              <a:buNone/>
              <a:defRPr sz="2201" b="0">
                <a:solidFill>
                  <a:schemeClr val="bg1"/>
                </a:solidFill>
                <a:latin typeface="NVIDIA Sans" panose="020B0503020203020204" pitchFamily="34" charset="0"/>
                <a:cs typeface="Arial" panose="020B0604020202020204" pitchFamily="34" charset="0"/>
              </a:defRPr>
            </a:lvl2pPr>
            <a:lvl3pPr marL="1371464" indent="0" algn="ctr" rtl="0" fontAlgn="base">
              <a:lnSpc>
                <a:spcPct val="90000"/>
              </a:lnSpc>
              <a:spcBef>
                <a:spcPts val="1500"/>
              </a:spcBef>
              <a:spcAft>
                <a:spcPts val="1500"/>
              </a:spcAft>
              <a:buClr>
                <a:schemeClr val="bg2"/>
              </a:buClr>
              <a:buSzPct val="100000"/>
              <a:buFontTx/>
              <a:buNone/>
              <a:defRPr sz="2201" b="0">
                <a:solidFill>
                  <a:schemeClr val="accent4"/>
                </a:solidFill>
                <a:latin typeface="NVIDIA Sans" panose="020B0503020203020204" pitchFamily="34" charset="0"/>
              </a:defRPr>
            </a:lvl3pPr>
            <a:lvl4pPr marL="2057195" indent="0" algn="ctr" rtl="0" fontAlgn="base">
              <a:spcBef>
                <a:spcPct val="20000"/>
              </a:spcBef>
              <a:spcAft>
                <a:spcPct val="0"/>
              </a:spcAft>
              <a:buFontTx/>
              <a:buNone/>
              <a:defRPr sz="2201">
                <a:solidFill>
                  <a:schemeClr val="bg1"/>
                </a:solidFill>
                <a:latin typeface="NVIDIA Sans" panose="020B0503020203020204" pitchFamily="34" charset="0"/>
              </a:defRPr>
            </a:lvl4pPr>
            <a:lvl5pPr marL="2742926" indent="0" algn="ctr" rtl="0" fontAlgn="base">
              <a:spcBef>
                <a:spcPct val="20000"/>
              </a:spcBef>
              <a:spcAft>
                <a:spcPct val="0"/>
              </a:spcAft>
              <a:buFontTx/>
              <a:buNone/>
              <a:defRPr sz="2201">
                <a:solidFill>
                  <a:schemeClr val="bg1"/>
                </a:solidFill>
                <a:latin typeface="NVIDIA Sans" panose="020B0503020203020204" pitchFamily="34" charset="0"/>
              </a:defRPr>
            </a:lvl5pPr>
            <a:lvl6pPr marL="4291627" indent="-381008" algn="l" rtl="0" eaLnBrk="1" fontAlgn="base" hangingPunct="1">
              <a:spcBef>
                <a:spcPct val="20000"/>
              </a:spcBef>
              <a:spcAft>
                <a:spcPct val="0"/>
              </a:spcAft>
              <a:buChar char="»"/>
              <a:defRPr sz="3333">
                <a:solidFill>
                  <a:schemeClr val="bg1"/>
                </a:solidFill>
                <a:latin typeface="+mn-lt"/>
              </a:defRPr>
            </a:lvl6pPr>
            <a:lvl7pPr marL="5053643" indent="-381008" algn="l" rtl="0" eaLnBrk="1" fontAlgn="base" hangingPunct="1">
              <a:spcBef>
                <a:spcPct val="20000"/>
              </a:spcBef>
              <a:spcAft>
                <a:spcPct val="0"/>
              </a:spcAft>
              <a:buChar char="»"/>
              <a:defRPr sz="3333">
                <a:solidFill>
                  <a:schemeClr val="bg1"/>
                </a:solidFill>
                <a:latin typeface="+mn-lt"/>
              </a:defRPr>
            </a:lvl7pPr>
            <a:lvl8pPr marL="5815658" indent="-381008" algn="l" rtl="0" eaLnBrk="1" fontAlgn="base" hangingPunct="1">
              <a:spcBef>
                <a:spcPct val="20000"/>
              </a:spcBef>
              <a:spcAft>
                <a:spcPct val="0"/>
              </a:spcAft>
              <a:buChar char="»"/>
              <a:defRPr sz="3333">
                <a:solidFill>
                  <a:schemeClr val="bg1"/>
                </a:solidFill>
                <a:latin typeface="+mn-lt"/>
              </a:defRPr>
            </a:lvl8pPr>
            <a:lvl9pPr marL="6577673" indent="-381008" algn="l" rtl="0" eaLnBrk="1" fontAlgn="base" hangingPunct="1">
              <a:spcBef>
                <a:spcPct val="20000"/>
              </a:spcBef>
              <a:spcAft>
                <a:spcPct val="0"/>
              </a:spcAft>
              <a:buChar char="»"/>
              <a:defRPr sz="3333">
                <a:solidFill>
                  <a:schemeClr val="bg1"/>
                </a:solidFill>
                <a:latin typeface="+mn-lt"/>
              </a:defRPr>
            </a:lvl9pPr>
          </a:lstStyle>
          <a:p>
            <a:pPr algn="l" defTabSz="914400"/>
            <a:r>
              <a:rPr lang="en-US" kern="0">
                <a:solidFill>
                  <a:srgbClr val="6F6F6F"/>
                </a:solidFill>
              </a:rPr>
              <a:t>Data processing evolution</a:t>
            </a:r>
          </a:p>
        </p:txBody>
      </p:sp>
    </p:spTree>
    <p:extLst>
      <p:ext uri="{BB962C8B-B14F-4D97-AF65-F5344CB8AC3E}">
        <p14:creationId xmlns:p14="http://schemas.microsoft.com/office/powerpoint/2010/main" val="35751207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6950BFC3-D8DA-4A85-94F7-54DA5524770B}">
      <p188:commentRel xmlns:p188="http://schemas.microsoft.com/office/powerpoint/2018/8/main" r:id="rId2"/>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38" name="Title 1">
            <a:extLst>
              <a:ext uri="{FF2B5EF4-FFF2-40B4-BE49-F238E27FC236}">
                <a16:creationId xmlns:a16="http://schemas.microsoft.com/office/drawing/2014/main" id="{9E20E689-44F0-0E93-EE2B-0C4889B45F45}"/>
              </a:ext>
            </a:extLst>
          </p:cNvPr>
          <p:cNvSpPr txBox="1">
            <a:spLocks/>
          </p:cNvSpPr>
          <p:nvPr/>
        </p:nvSpPr>
        <p:spPr>
          <a:xfrm>
            <a:off x="830580" y="1229046"/>
            <a:ext cx="16626840" cy="984885"/>
          </a:xfrm>
          <a:prstGeom prst="rect">
            <a:avLst/>
          </a:prstGeom>
          <a:noFill/>
          <a:ln>
            <a:noFill/>
          </a:ln>
        </p:spPr>
        <p:txBody>
          <a:bodyPr spcFirstLastPara="1" wrap="square" lIns="91425" tIns="45700" rIns="91425" bIns="45700" anchor="b" anchorCtr="0">
            <a:normAutofit/>
          </a:bodyPr>
          <a:lstStyle>
            <a:defPPr marR="0" lvl="0" algn="l" rtl="0">
              <a:lnSpc>
                <a:spcPct val="100000"/>
              </a:lnSpc>
              <a:spcBef>
                <a:spcPts val="0"/>
              </a:spcBef>
              <a:spcAft>
                <a:spcPts val="0"/>
              </a:spcAft>
              <a:defRPr lang="en-US"/>
            </a:defPPr>
            <a:lvl1pPr marL="0" marR="0" lvl="0" algn="l" defTabSz="1371600" rtl="0" eaLnBrk="1" latinLnBrk="0" hangingPunct="1">
              <a:lnSpc>
                <a:spcPct val="90000"/>
              </a:lnSpc>
              <a:spcBef>
                <a:spcPts val="0"/>
              </a:spcBef>
              <a:spcAft>
                <a:spcPts val="0"/>
              </a:spcAft>
              <a:buClr>
                <a:schemeClr val="lt1"/>
              </a:buClr>
              <a:buSzPts val="7200"/>
              <a:buFont typeface="NVIDIA Sans"/>
              <a:buNone/>
              <a:defRPr sz="2700" b="1" i="0" u="none" strike="noStrike" kern="1200" cap="none">
                <a:solidFill>
                  <a:schemeClr val="tx1"/>
                </a:solidFill>
                <a:latin typeface="+mn-lt"/>
                <a:ea typeface="+mn-ea"/>
                <a:cs typeface="+mn-cs"/>
                <a:sym typeface="NVIDIA Sans"/>
              </a:defRPr>
            </a:lvl1pPr>
            <a:lvl2pPr marL="685800" marR="0" lvl="1" algn="l" defTabSz="1371600" rtl="0" eaLnBrk="1" latinLnBrk="0" hangingPunct="1">
              <a:lnSpc>
                <a:spcPct val="100000"/>
              </a:lnSpc>
              <a:spcBef>
                <a:spcPts val="0"/>
              </a:spcBef>
              <a:spcAft>
                <a:spcPts val="0"/>
              </a:spcAft>
              <a:buClr>
                <a:srgbClr val="000000"/>
              </a:buClr>
              <a:buSzPts val="1400"/>
              <a:buFont typeface="Arial"/>
              <a:buNone/>
              <a:defRPr sz="2700" b="0" i="0" u="none" strike="noStrike" kern="1200" cap="none">
                <a:solidFill>
                  <a:schemeClr val="tx1"/>
                </a:solidFill>
                <a:latin typeface="+mn-lt"/>
                <a:ea typeface="+mn-ea"/>
                <a:cs typeface="+mn-cs"/>
                <a:sym typeface="Arial"/>
              </a:defRPr>
            </a:lvl2pPr>
            <a:lvl3pPr marL="1371600" marR="0" lvl="2" algn="l" defTabSz="1371600" rtl="0" eaLnBrk="1" latinLnBrk="0" hangingPunct="1">
              <a:lnSpc>
                <a:spcPct val="100000"/>
              </a:lnSpc>
              <a:spcBef>
                <a:spcPts val="0"/>
              </a:spcBef>
              <a:spcAft>
                <a:spcPts val="0"/>
              </a:spcAft>
              <a:buClr>
                <a:srgbClr val="000000"/>
              </a:buClr>
              <a:buSzPts val="1400"/>
              <a:buFont typeface="Arial"/>
              <a:buNone/>
              <a:defRPr sz="2700" b="0" i="0" u="none" strike="noStrike" kern="1200" cap="none">
                <a:solidFill>
                  <a:schemeClr val="tx1"/>
                </a:solidFill>
                <a:latin typeface="+mn-lt"/>
                <a:ea typeface="+mn-ea"/>
                <a:cs typeface="+mn-cs"/>
                <a:sym typeface="Arial"/>
              </a:defRPr>
            </a:lvl3pPr>
            <a:lvl4pPr marL="2057400" marR="0" lvl="3" algn="l" defTabSz="1371600" rtl="0" eaLnBrk="1" latinLnBrk="0" hangingPunct="1">
              <a:lnSpc>
                <a:spcPct val="100000"/>
              </a:lnSpc>
              <a:spcBef>
                <a:spcPts val="0"/>
              </a:spcBef>
              <a:spcAft>
                <a:spcPts val="0"/>
              </a:spcAft>
              <a:buClr>
                <a:srgbClr val="000000"/>
              </a:buClr>
              <a:buSzPts val="1400"/>
              <a:buFont typeface="Arial"/>
              <a:buNone/>
              <a:defRPr sz="2700" b="0" i="0" u="none" strike="noStrike" kern="1200" cap="none">
                <a:solidFill>
                  <a:schemeClr val="tx1"/>
                </a:solidFill>
                <a:latin typeface="+mn-lt"/>
                <a:ea typeface="+mn-ea"/>
                <a:cs typeface="+mn-cs"/>
                <a:sym typeface="Arial"/>
              </a:defRPr>
            </a:lvl4pPr>
            <a:lvl5pPr marL="2743200" marR="0" lvl="4" algn="l" defTabSz="1371600" rtl="0" eaLnBrk="1" latinLnBrk="0" hangingPunct="1">
              <a:lnSpc>
                <a:spcPct val="100000"/>
              </a:lnSpc>
              <a:spcBef>
                <a:spcPts val="0"/>
              </a:spcBef>
              <a:spcAft>
                <a:spcPts val="0"/>
              </a:spcAft>
              <a:buClr>
                <a:srgbClr val="000000"/>
              </a:buClr>
              <a:buSzPts val="1400"/>
              <a:buFont typeface="Arial"/>
              <a:buNone/>
              <a:defRPr sz="2700" b="0" i="0" u="none" strike="noStrike" kern="1200" cap="none">
                <a:solidFill>
                  <a:schemeClr val="tx1"/>
                </a:solidFill>
                <a:latin typeface="+mn-lt"/>
                <a:ea typeface="+mn-ea"/>
                <a:cs typeface="+mn-cs"/>
                <a:sym typeface="Arial"/>
              </a:defRPr>
            </a:lvl5pPr>
            <a:lvl6pPr marL="3429000" marR="0" lvl="5" algn="l" defTabSz="1371600" rtl="0" eaLnBrk="1" latinLnBrk="0" hangingPunct="1">
              <a:lnSpc>
                <a:spcPct val="100000"/>
              </a:lnSpc>
              <a:spcBef>
                <a:spcPts val="0"/>
              </a:spcBef>
              <a:spcAft>
                <a:spcPts val="0"/>
              </a:spcAft>
              <a:buClr>
                <a:srgbClr val="000000"/>
              </a:buClr>
              <a:buSzPts val="1400"/>
              <a:buFont typeface="Arial"/>
              <a:buNone/>
              <a:defRPr sz="2700" b="0" i="0" u="none" strike="noStrike" kern="1200" cap="none">
                <a:solidFill>
                  <a:schemeClr val="tx1"/>
                </a:solidFill>
                <a:latin typeface="+mn-lt"/>
                <a:ea typeface="+mn-ea"/>
                <a:cs typeface="+mn-cs"/>
                <a:sym typeface="Arial"/>
              </a:defRPr>
            </a:lvl6pPr>
            <a:lvl7pPr marL="4114800" marR="0" lvl="6" algn="l" defTabSz="1371600" rtl="0" eaLnBrk="1" latinLnBrk="0" hangingPunct="1">
              <a:lnSpc>
                <a:spcPct val="100000"/>
              </a:lnSpc>
              <a:spcBef>
                <a:spcPts val="0"/>
              </a:spcBef>
              <a:spcAft>
                <a:spcPts val="0"/>
              </a:spcAft>
              <a:buClr>
                <a:srgbClr val="000000"/>
              </a:buClr>
              <a:buSzPts val="1400"/>
              <a:buFont typeface="Arial"/>
              <a:buNone/>
              <a:defRPr sz="2700" b="0" i="0" u="none" strike="noStrike" kern="1200" cap="none">
                <a:solidFill>
                  <a:schemeClr val="tx1"/>
                </a:solidFill>
                <a:latin typeface="+mn-lt"/>
                <a:ea typeface="+mn-ea"/>
                <a:cs typeface="+mn-cs"/>
                <a:sym typeface="Arial"/>
              </a:defRPr>
            </a:lvl7pPr>
            <a:lvl8pPr marL="4800600" marR="0" lvl="7" algn="l" defTabSz="1371600" rtl="0" eaLnBrk="1" latinLnBrk="0" hangingPunct="1">
              <a:lnSpc>
                <a:spcPct val="100000"/>
              </a:lnSpc>
              <a:spcBef>
                <a:spcPts val="0"/>
              </a:spcBef>
              <a:spcAft>
                <a:spcPts val="0"/>
              </a:spcAft>
              <a:buClr>
                <a:srgbClr val="000000"/>
              </a:buClr>
              <a:buSzPts val="1400"/>
              <a:buFont typeface="Arial"/>
              <a:buNone/>
              <a:defRPr sz="2700" b="0" i="0" u="none" strike="noStrike" kern="1200" cap="none">
                <a:solidFill>
                  <a:schemeClr val="tx1"/>
                </a:solidFill>
                <a:latin typeface="+mn-lt"/>
                <a:ea typeface="+mn-ea"/>
                <a:cs typeface="+mn-cs"/>
                <a:sym typeface="Arial"/>
              </a:defRPr>
            </a:lvl8pPr>
            <a:lvl9pPr marL="5486400" marR="0" lvl="8" algn="l" defTabSz="1371600" rtl="0" eaLnBrk="1" latinLnBrk="0" hangingPunct="1">
              <a:lnSpc>
                <a:spcPct val="100000"/>
              </a:lnSpc>
              <a:spcBef>
                <a:spcPts val="0"/>
              </a:spcBef>
              <a:spcAft>
                <a:spcPts val="0"/>
              </a:spcAft>
              <a:buClr>
                <a:srgbClr val="000000"/>
              </a:buClr>
              <a:buSzPts val="1400"/>
              <a:buFont typeface="Arial"/>
              <a:buNone/>
              <a:defRPr sz="2700" b="0" i="0" u="none" strike="noStrike" kern="1200" cap="none">
                <a:solidFill>
                  <a:schemeClr val="tx1"/>
                </a:solidFill>
                <a:latin typeface="+mn-lt"/>
                <a:ea typeface="+mn-ea"/>
                <a:cs typeface="+mn-cs"/>
                <a:sym typeface="Arial"/>
              </a:defRPr>
            </a:lvl9pPr>
          </a:lstStyle>
          <a:p>
            <a:pPr fontAlgn="auto"/>
            <a:r>
              <a:rPr lang="en-US" sz="4800">
                <a:solidFill>
                  <a:srgbClr val="000000"/>
                </a:solidFill>
                <a:latin typeface="Arial"/>
                <a:cs typeface="Arial"/>
              </a:rPr>
              <a:t>Accelerated Data Science</a:t>
            </a:r>
            <a:endParaRPr lang="en-US"/>
          </a:p>
        </p:txBody>
      </p:sp>
      <p:grpSp>
        <p:nvGrpSpPr>
          <p:cNvPr id="30" name="Group 29">
            <a:extLst>
              <a:ext uri="{FF2B5EF4-FFF2-40B4-BE49-F238E27FC236}">
                <a16:creationId xmlns:a16="http://schemas.microsoft.com/office/drawing/2014/main" id="{63F0EE99-6DF2-E2E1-9B0E-E57CDCF5B8CD}"/>
              </a:ext>
            </a:extLst>
          </p:cNvPr>
          <p:cNvGrpSpPr/>
          <p:nvPr/>
        </p:nvGrpSpPr>
        <p:grpSpPr>
          <a:xfrm>
            <a:off x="7686572" y="9261835"/>
            <a:ext cx="2914857" cy="300058"/>
            <a:chOff x="6064945" y="6106729"/>
            <a:chExt cx="1943238" cy="200038"/>
          </a:xfrm>
        </p:grpSpPr>
        <p:grpSp>
          <p:nvGrpSpPr>
            <p:cNvPr id="604" name="Google Shape;604;p5"/>
            <p:cNvGrpSpPr/>
            <p:nvPr/>
          </p:nvGrpSpPr>
          <p:grpSpPr>
            <a:xfrm>
              <a:off x="6064945" y="6106729"/>
              <a:ext cx="886846" cy="200029"/>
              <a:chOff x="2516408" y="-999970"/>
              <a:chExt cx="713097" cy="291615"/>
            </a:xfrm>
          </p:grpSpPr>
          <p:sp>
            <p:nvSpPr>
              <p:cNvPr id="605" name="Google Shape;605;p5"/>
              <p:cNvSpPr/>
              <p:nvPr/>
            </p:nvSpPr>
            <p:spPr>
              <a:xfrm>
                <a:off x="2516408" y="-916756"/>
                <a:ext cx="125186" cy="125186"/>
              </a:xfrm>
              <a:prstGeom prst="rect">
                <a:avLst/>
              </a:prstGeom>
              <a:solidFill>
                <a:srgbClr val="C00000"/>
              </a:solidFill>
              <a:ln>
                <a:noFill/>
              </a:ln>
            </p:spPr>
            <p:txBody>
              <a:bodyPr spcFirstLastPara="1" wrap="square" lIns="91425" tIns="45701" rIns="91425" bIns="45701" anchor="ctr" anchorCtr="0">
                <a:noAutofit/>
              </a:bodyPr>
              <a:lstStyle>
                <a:defPPr>
                  <a:defRPr lang="en-US"/>
                </a:defPPr>
                <a:lvl1pPr marL="0" algn="l" defTabSz="1371600" rtl="0" eaLnBrk="1" latinLnBrk="0" hangingPunct="1">
                  <a:defRPr sz="5400" kern="1200">
                    <a:solidFill>
                      <a:schemeClr val="tx1"/>
                    </a:solidFill>
                    <a:latin typeface="+mn-lt"/>
                    <a:ea typeface="+mn-ea"/>
                    <a:cs typeface="+mn-cs"/>
                  </a:defRPr>
                </a:lvl1pPr>
                <a:lvl2pPr marL="1371600" algn="l" defTabSz="1371600" rtl="0" eaLnBrk="1" latinLnBrk="0" hangingPunct="1">
                  <a:defRPr sz="5400" kern="1200">
                    <a:solidFill>
                      <a:schemeClr val="tx1"/>
                    </a:solidFill>
                    <a:latin typeface="+mn-lt"/>
                    <a:ea typeface="+mn-ea"/>
                    <a:cs typeface="+mn-cs"/>
                  </a:defRPr>
                </a:lvl2pPr>
                <a:lvl3pPr marL="2743200" algn="l" defTabSz="1371600" rtl="0" eaLnBrk="1" latinLnBrk="0" hangingPunct="1">
                  <a:defRPr sz="5400" kern="1200">
                    <a:solidFill>
                      <a:schemeClr val="tx1"/>
                    </a:solidFill>
                    <a:latin typeface="+mn-lt"/>
                    <a:ea typeface="+mn-ea"/>
                    <a:cs typeface="+mn-cs"/>
                  </a:defRPr>
                </a:lvl3pPr>
                <a:lvl4pPr marL="4114800" algn="l" defTabSz="1371600" rtl="0" eaLnBrk="1" latinLnBrk="0" hangingPunct="1">
                  <a:defRPr sz="5400" kern="1200">
                    <a:solidFill>
                      <a:schemeClr val="tx1"/>
                    </a:solidFill>
                    <a:latin typeface="+mn-lt"/>
                    <a:ea typeface="+mn-ea"/>
                    <a:cs typeface="+mn-cs"/>
                  </a:defRPr>
                </a:lvl4pPr>
                <a:lvl5pPr marL="5486400" algn="l" defTabSz="1371600" rtl="0" eaLnBrk="1" latinLnBrk="0" hangingPunct="1">
                  <a:defRPr sz="5400" kern="1200">
                    <a:solidFill>
                      <a:schemeClr val="tx1"/>
                    </a:solidFill>
                    <a:latin typeface="+mn-lt"/>
                    <a:ea typeface="+mn-ea"/>
                    <a:cs typeface="+mn-cs"/>
                  </a:defRPr>
                </a:lvl5pPr>
                <a:lvl6pPr marL="6858000" algn="l" defTabSz="1371600" rtl="0" eaLnBrk="1" latinLnBrk="0" hangingPunct="1">
                  <a:defRPr sz="5400" kern="1200">
                    <a:solidFill>
                      <a:schemeClr val="tx1"/>
                    </a:solidFill>
                    <a:latin typeface="+mn-lt"/>
                    <a:ea typeface="+mn-ea"/>
                    <a:cs typeface="+mn-cs"/>
                  </a:defRPr>
                </a:lvl6pPr>
                <a:lvl7pPr marL="8229600" algn="l" defTabSz="1371600" rtl="0" eaLnBrk="1" latinLnBrk="0" hangingPunct="1">
                  <a:defRPr sz="5400" kern="1200">
                    <a:solidFill>
                      <a:schemeClr val="tx1"/>
                    </a:solidFill>
                    <a:latin typeface="+mn-lt"/>
                    <a:ea typeface="+mn-ea"/>
                    <a:cs typeface="+mn-cs"/>
                  </a:defRPr>
                </a:lvl7pPr>
                <a:lvl8pPr marL="9601200" algn="l" defTabSz="1371600" rtl="0" eaLnBrk="1" latinLnBrk="0" hangingPunct="1">
                  <a:defRPr sz="5400" kern="1200">
                    <a:solidFill>
                      <a:schemeClr val="tx1"/>
                    </a:solidFill>
                    <a:latin typeface="+mn-lt"/>
                    <a:ea typeface="+mn-ea"/>
                    <a:cs typeface="+mn-cs"/>
                  </a:defRPr>
                </a:lvl8pPr>
                <a:lvl9pPr marL="10972800" algn="l" defTabSz="1371600" rtl="0" eaLnBrk="1" latinLnBrk="0" hangingPunct="1">
                  <a:defRPr sz="5400" kern="1200">
                    <a:solidFill>
                      <a:schemeClr val="tx1"/>
                    </a:solidFill>
                    <a:latin typeface="+mn-lt"/>
                    <a:ea typeface="+mn-ea"/>
                    <a:cs typeface="+mn-cs"/>
                  </a:defRPr>
                </a:lvl9pPr>
              </a:lstStyle>
              <a:p>
                <a:pPr algn="ctr" defTabSz="914300">
                  <a:buClr>
                    <a:srgbClr val="000000"/>
                  </a:buClr>
                  <a:defRPr/>
                </a:pPr>
                <a:endParaRPr sz="1800" kern="0">
                  <a:solidFill>
                    <a:srgbClr val="C00000"/>
                  </a:solidFill>
                  <a:ea typeface="Trebuchet MS"/>
                  <a:cs typeface="Trebuchet MS"/>
                  <a:sym typeface="Trebuchet MS"/>
                </a:endParaRPr>
              </a:p>
            </p:txBody>
          </p:sp>
          <p:sp>
            <p:nvSpPr>
              <p:cNvPr id="606" name="Google Shape;606;p5"/>
              <p:cNvSpPr txBox="1"/>
              <p:nvPr/>
            </p:nvSpPr>
            <p:spPr>
              <a:xfrm>
                <a:off x="2614375" y="-999970"/>
                <a:ext cx="615130" cy="291615"/>
              </a:xfrm>
              <a:prstGeom prst="rect">
                <a:avLst/>
              </a:prstGeom>
              <a:noFill/>
              <a:ln>
                <a:noFill/>
              </a:ln>
            </p:spPr>
            <p:txBody>
              <a:bodyPr spcFirstLastPara="1" wrap="square" lIns="91425" tIns="45701" rIns="91425" bIns="45701" anchor="ctr" anchorCtr="0">
                <a:spAutoFit/>
              </a:bodyPr>
              <a:lstStyle>
                <a:defPPr>
                  <a:defRPr lang="en-US"/>
                </a:defPPr>
                <a:lvl1pPr marL="0" algn="l" defTabSz="1371600" rtl="0" eaLnBrk="1" latinLnBrk="0" hangingPunct="1">
                  <a:defRPr sz="5400" kern="1200">
                    <a:solidFill>
                      <a:schemeClr val="tx1"/>
                    </a:solidFill>
                    <a:latin typeface="+mn-lt"/>
                    <a:ea typeface="+mn-ea"/>
                    <a:cs typeface="+mn-cs"/>
                  </a:defRPr>
                </a:lvl1pPr>
                <a:lvl2pPr marL="1371600" algn="l" defTabSz="1371600" rtl="0" eaLnBrk="1" latinLnBrk="0" hangingPunct="1">
                  <a:defRPr sz="5400" kern="1200">
                    <a:solidFill>
                      <a:schemeClr val="tx1"/>
                    </a:solidFill>
                    <a:latin typeface="+mn-lt"/>
                    <a:ea typeface="+mn-ea"/>
                    <a:cs typeface="+mn-cs"/>
                  </a:defRPr>
                </a:lvl2pPr>
                <a:lvl3pPr marL="2743200" algn="l" defTabSz="1371600" rtl="0" eaLnBrk="1" latinLnBrk="0" hangingPunct="1">
                  <a:defRPr sz="5400" kern="1200">
                    <a:solidFill>
                      <a:schemeClr val="tx1"/>
                    </a:solidFill>
                    <a:latin typeface="+mn-lt"/>
                    <a:ea typeface="+mn-ea"/>
                    <a:cs typeface="+mn-cs"/>
                  </a:defRPr>
                </a:lvl3pPr>
                <a:lvl4pPr marL="4114800" algn="l" defTabSz="1371600" rtl="0" eaLnBrk="1" latinLnBrk="0" hangingPunct="1">
                  <a:defRPr sz="5400" kern="1200">
                    <a:solidFill>
                      <a:schemeClr val="tx1"/>
                    </a:solidFill>
                    <a:latin typeface="+mn-lt"/>
                    <a:ea typeface="+mn-ea"/>
                    <a:cs typeface="+mn-cs"/>
                  </a:defRPr>
                </a:lvl4pPr>
                <a:lvl5pPr marL="5486400" algn="l" defTabSz="1371600" rtl="0" eaLnBrk="1" latinLnBrk="0" hangingPunct="1">
                  <a:defRPr sz="5400" kern="1200">
                    <a:solidFill>
                      <a:schemeClr val="tx1"/>
                    </a:solidFill>
                    <a:latin typeface="+mn-lt"/>
                    <a:ea typeface="+mn-ea"/>
                    <a:cs typeface="+mn-cs"/>
                  </a:defRPr>
                </a:lvl5pPr>
                <a:lvl6pPr marL="6858000" algn="l" defTabSz="1371600" rtl="0" eaLnBrk="1" latinLnBrk="0" hangingPunct="1">
                  <a:defRPr sz="5400" kern="1200">
                    <a:solidFill>
                      <a:schemeClr val="tx1"/>
                    </a:solidFill>
                    <a:latin typeface="+mn-lt"/>
                    <a:ea typeface="+mn-ea"/>
                    <a:cs typeface="+mn-cs"/>
                  </a:defRPr>
                </a:lvl6pPr>
                <a:lvl7pPr marL="8229600" algn="l" defTabSz="1371600" rtl="0" eaLnBrk="1" latinLnBrk="0" hangingPunct="1">
                  <a:defRPr sz="5400" kern="1200">
                    <a:solidFill>
                      <a:schemeClr val="tx1"/>
                    </a:solidFill>
                    <a:latin typeface="+mn-lt"/>
                    <a:ea typeface="+mn-ea"/>
                    <a:cs typeface="+mn-cs"/>
                  </a:defRPr>
                </a:lvl7pPr>
                <a:lvl8pPr marL="9601200" algn="l" defTabSz="1371600" rtl="0" eaLnBrk="1" latinLnBrk="0" hangingPunct="1">
                  <a:defRPr sz="5400" kern="1200">
                    <a:solidFill>
                      <a:schemeClr val="tx1"/>
                    </a:solidFill>
                    <a:latin typeface="+mn-lt"/>
                    <a:ea typeface="+mn-ea"/>
                    <a:cs typeface="+mn-cs"/>
                  </a:defRPr>
                </a:lvl8pPr>
                <a:lvl9pPr marL="10972800" algn="l" defTabSz="1371600" rtl="0" eaLnBrk="1" latinLnBrk="0" hangingPunct="1">
                  <a:defRPr sz="5400" kern="1200">
                    <a:solidFill>
                      <a:schemeClr val="tx1"/>
                    </a:solidFill>
                    <a:latin typeface="+mn-lt"/>
                    <a:ea typeface="+mn-ea"/>
                    <a:cs typeface="+mn-cs"/>
                  </a:defRPr>
                </a:lvl9pPr>
              </a:lstStyle>
              <a:p>
                <a:pPr defTabSz="914300">
                  <a:lnSpc>
                    <a:spcPct val="90000"/>
                  </a:lnSpc>
                  <a:buClr>
                    <a:srgbClr val="000000"/>
                  </a:buClr>
                  <a:defRPr/>
                </a:pPr>
                <a:r>
                  <a:rPr lang="en-US" sz="1500" kern="0">
                    <a:solidFill>
                      <a:srgbClr val="000000"/>
                    </a:solidFill>
                    <a:ea typeface="Trebuchet MS"/>
                    <a:cs typeface="Trebuchet MS"/>
                    <a:sym typeface="Trebuchet MS"/>
                  </a:rPr>
                  <a:t>Waiting</a:t>
                </a:r>
                <a:endParaRPr sz="1400" kern="0">
                  <a:solidFill>
                    <a:srgbClr val="000000"/>
                  </a:solidFill>
                  <a:ea typeface="MS PGothic" pitchFamily="34" charset="-128"/>
                  <a:cs typeface="Arial"/>
                  <a:sym typeface="Arial"/>
                </a:endParaRPr>
              </a:p>
            </p:txBody>
          </p:sp>
        </p:grpSp>
        <p:grpSp>
          <p:nvGrpSpPr>
            <p:cNvPr id="607" name="Google Shape;607;p5"/>
            <p:cNvGrpSpPr/>
            <p:nvPr/>
          </p:nvGrpSpPr>
          <p:grpSpPr>
            <a:xfrm>
              <a:off x="7114213" y="6106738"/>
              <a:ext cx="893970" cy="200029"/>
              <a:chOff x="2428939" y="-999969"/>
              <a:chExt cx="718826" cy="291618"/>
            </a:xfrm>
          </p:grpSpPr>
          <p:sp>
            <p:nvSpPr>
              <p:cNvPr id="608" name="Google Shape;608;p5"/>
              <p:cNvSpPr/>
              <p:nvPr/>
            </p:nvSpPr>
            <p:spPr>
              <a:xfrm>
                <a:off x="2428939" y="-916756"/>
                <a:ext cx="125186" cy="125186"/>
              </a:xfrm>
              <a:prstGeom prst="rect">
                <a:avLst/>
              </a:prstGeom>
              <a:solidFill>
                <a:schemeClr val="bg2"/>
              </a:solidFill>
              <a:ln>
                <a:noFill/>
              </a:ln>
            </p:spPr>
            <p:txBody>
              <a:bodyPr spcFirstLastPara="1" wrap="square" lIns="91425" tIns="45701" rIns="91425" bIns="45701" anchor="ctr" anchorCtr="0">
                <a:noAutofit/>
              </a:bodyPr>
              <a:lstStyle>
                <a:defPPr>
                  <a:defRPr lang="en-US"/>
                </a:defPPr>
                <a:lvl1pPr marL="0" algn="l" defTabSz="1371600" rtl="0" eaLnBrk="1" latinLnBrk="0" hangingPunct="1">
                  <a:defRPr sz="5400" kern="1200">
                    <a:solidFill>
                      <a:schemeClr val="tx1"/>
                    </a:solidFill>
                    <a:latin typeface="+mn-lt"/>
                    <a:ea typeface="+mn-ea"/>
                    <a:cs typeface="+mn-cs"/>
                  </a:defRPr>
                </a:lvl1pPr>
                <a:lvl2pPr marL="1371600" algn="l" defTabSz="1371600" rtl="0" eaLnBrk="1" latinLnBrk="0" hangingPunct="1">
                  <a:defRPr sz="5400" kern="1200">
                    <a:solidFill>
                      <a:schemeClr val="tx1"/>
                    </a:solidFill>
                    <a:latin typeface="+mn-lt"/>
                    <a:ea typeface="+mn-ea"/>
                    <a:cs typeface="+mn-cs"/>
                  </a:defRPr>
                </a:lvl2pPr>
                <a:lvl3pPr marL="2743200" algn="l" defTabSz="1371600" rtl="0" eaLnBrk="1" latinLnBrk="0" hangingPunct="1">
                  <a:defRPr sz="5400" kern="1200">
                    <a:solidFill>
                      <a:schemeClr val="tx1"/>
                    </a:solidFill>
                    <a:latin typeface="+mn-lt"/>
                    <a:ea typeface="+mn-ea"/>
                    <a:cs typeface="+mn-cs"/>
                  </a:defRPr>
                </a:lvl3pPr>
                <a:lvl4pPr marL="4114800" algn="l" defTabSz="1371600" rtl="0" eaLnBrk="1" latinLnBrk="0" hangingPunct="1">
                  <a:defRPr sz="5400" kern="1200">
                    <a:solidFill>
                      <a:schemeClr val="tx1"/>
                    </a:solidFill>
                    <a:latin typeface="+mn-lt"/>
                    <a:ea typeface="+mn-ea"/>
                    <a:cs typeface="+mn-cs"/>
                  </a:defRPr>
                </a:lvl4pPr>
                <a:lvl5pPr marL="5486400" algn="l" defTabSz="1371600" rtl="0" eaLnBrk="1" latinLnBrk="0" hangingPunct="1">
                  <a:defRPr sz="5400" kern="1200">
                    <a:solidFill>
                      <a:schemeClr val="tx1"/>
                    </a:solidFill>
                    <a:latin typeface="+mn-lt"/>
                    <a:ea typeface="+mn-ea"/>
                    <a:cs typeface="+mn-cs"/>
                  </a:defRPr>
                </a:lvl5pPr>
                <a:lvl6pPr marL="6858000" algn="l" defTabSz="1371600" rtl="0" eaLnBrk="1" latinLnBrk="0" hangingPunct="1">
                  <a:defRPr sz="5400" kern="1200">
                    <a:solidFill>
                      <a:schemeClr val="tx1"/>
                    </a:solidFill>
                    <a:latin typeface="+mn-lt"/>
                    <a:ea typeface="+mn-ea"/>
                    <a:cs typeface="+mn-cs"/>
                  </a:defRPr>
                </a:lvl6pPr>
                <a:lvl7pPr marL="8229600" algn="l" defTabSz="1371600" rtl="0" eaLnBrk="1" latinLnBrk="0" hangingPunct="1">
                  <a:defRPr sz="5400" kern="1200">
                    <a:solidFill>
                      <a:schemeClr val="tx1"/>
                    </a:solidFill>
                    <a:latin typeface="+mn-lt"/>
                    <a:ea typeface="+mn-ea"/>
                    <a:cs typeface="+mn-cs"/>
                  </a:defRPr>
                </a:lvl7pPr>
                <a:lvl8pPr marL="9601200" algn="l" defTabSz="1371600" rtl="0" eaLnBrk="1" latinLnBrk="0" hangingPunct="1">
                  <a:defRPr sz="5400" kern="1200">
                    <a:solidFill>
                      <a:schemeClr val="tx1"/>
                    </a:solidFill>
                    <a:latin typeface="+mn-lt"/>
                    <a:ea typeface="+mn-ea"/>
                    <a:cs typeface="+mn-cs"/>
                  </a:defRPr>
                </a:lvl8pPr>
                <a:lvl9pPr marL="10972800" algn="l" defTabSz="1371600" rtl="0" eaLnBrk="1" latinLnBrk="0" hangingPunct="1">
                  <a:defRPr sz="5400" kern="1200">
                    <a:solidFill>
                      <a:schemeClr val="tx1"/>
                    </a:solidFill>
                    <a:latin typeface="+mn-lt"/>
                    <a:ea typeface="+mn-ea"/>
                    <a:cs typeface="+mn-cs"/>
                  </a:defRPr>
                </a:lvl9pPr>
              </a:lstStyle>
              <a:p>
                <a:pPr algn="ctr" defTabSz="914300">
                  <a:buClr>
                    <a:srgbClr val="000000"/>
                  </a:buClr>
                  <a:defRPr/>
                </a:pPr>
                <a:endParaRPr sz="1800" kern="0">
                  <a:solidFill>
                    <a:srgbClr val="FFFFFF"/>
                  </a:solidFill>
                  <a:ea typeface="Trebuchet MS"/>
                  <a:cs typeface="Trebuchet MS"/>
                  <a:sym typeface="Trebuchet MS"/>
                </a:endParaRPr>
              </a:p>
            </p:txBody>
          </p:sp>
          <p:sp>
            <p:nvSpPr>
              <p:cNvPr id="609" name="Google Shape;609;p5"/>
              <p:cNvSpPr txBox="1"/>
              <p:nvPr/>
            </p:nvSpPr>
            <p:spPr>
              <a:xfrm>
                <a:off x="2526907" y="-999969"/>
                <a:ext cx="620858" cy="291618"/>
              </a:xfrm>
              <a:prstGeom prst="rect">
                <a:avLst/>
              </a:prstGeom>
              <a:noFill/>
              <a:ln>
                <a:noFill/>
              </a:ln>
            </p:spPr>
            <p:txBody>
              <a:bodyPr spcFirstLastPara="1" wrap="square" lIns="91425" tIns="45701" rIns="91425" bIns="45701" anchor="ctr" anchorCtr="0">
                <a:spAutoFit/>
              </a:bodyPr>
              <a:lstStyle>
                <a:defPPr>
                  <a:defRPr lang="en-US"/>
                </a:defPPr>
                <a:lvl1pPr marL="0" algn="l" defTabSz="1371600" rtl="0" eaLnBrk="1" latinLnBrk="0" hangingPunct="1">
                  <a:defRPr sz="5400" kern="1200">
                    <a:solidFill>
                      <a:schemeClr val="tx1"/>
                    </a:solidFill>
                    <a:latin typeface="+mn-lt"/>
                    <a:ea typeface="+mn-ea"/>
                    <a:cs typeface="+mn-cs"/>
                  </a:defRPr>
                </a:lvl1pPr>
                <a:lvl2pPr marL="1371600" algn="l" defTabSz="1371600" rtl="0" eaLnBrk="1" latinLnBrk="0" hangingPunct="1">
                  <a:defRPr sz="5400" kern="1200">
                    <a:solidFill>
                      <a:schemeClr val="tx1"/>
                    </a:solidFill>
                    <a:latin typeface="+mn-lt"/>
                    <a:ea typeface="+mn-ea"/>
                    <a:cs typeface="+mn-cs"/>
                  </a:defRPr>
                </a:lvl2pPr>
                <a:lvl3pPr marL="2743200" algn="l" defTabSz="1371600" rtl="0" eaLnBrk="1" latinLnBrk="0" hangingPunct="1">
                  <a:defRPr sz="5400" kern="1200">
                    <a:solidFill>
                      <a:schemeClr val="tx1"/>
                    </a:solidFill>
                    <a:latin typeface="+mn-lt"/>
                    <a:ea typeface="+mn-ea"/>
                    <a:cs typeface="+mn-cs"/>
                  </a:defRPr>
                </a:lvl3pPr>
                <a:lvl4pPr marL="4114800" algn="l" defTabSz="1371600" rtl="0" eaLnBrk="1" latinLnBrk="0" hangingPunct="1">
                  <a:defRPr sz="5400" kern="1200">
                    <a:solidFill>
                      <a:schemeClr val="tx1"/>
                    </a:solidFill>
                    <a:latin typeface="+mn-lt"/>
                    <a:ea typeface="+mn-ea"/>
                    <a:cs typeface="+mn-cs"/>
                  </a:defRPr>
                </a:lvl4pPr>
                <a:lvl5pPr marL="5486400" algn="l" defTabSz="1371600" rtl="0" eaLnBrk="1" latinLnBrk="0" hangingPunct="1">
                  <a:defRPr sz="5400" kern="1200">
                    <a:solidFill>
                      <a:schemeClr val="tx1"/>
                    </a:solidFill>
                    <a:latin typeface="+mn-lt"/>
                    <a:ea typeface="+mn-ea"/>
                    <a:cs typeface="+mn-cs"/>
                  </a:defRPr>
                </a:lvl5pPr>
                <a:lvl6pPr marL="6858000" algn="l" defTabSz="1371600" rtl="0" eaLnBrk="1" latinLnBrk="0" hangingPunct="1">
                  <a:defRPr sz="5400" kern="1200">
                    <a:solidFill>
                      <a:schemeClr val="tx1"/>
                    </a:solidFill>
                    <a:latin typeface="+mn-lt"/>
                    <a:ea typeface="+mn-ea"/>
                    <a:cs typeface="+mn-cs"/>
                  </a:defRPr>
                </a:lvl6pPr>
                <a:lvl7pPr marL="8229600" algn="l" defTabSz="1371600" rtl="0" eaLnBrk="1" latinLnBrk="0" hangingPunct="1">
                  <a:defRPr sz="5400" kern="1200">
                    <a:solidFill>
                      <a:schemeClr val="tx1"/>
                    </a:solidFill>
                    <a:latin typeface="+mn-lt"/>
                    <a:ea typeface="+mn-ea"/>
                    <a:cs typeface="+mn-cs"/>
                  </a:defRPr>
                </a:lvl7pPr>
                <a:lvl8pPr marL="9601200" algn="l" defTabSz="1371600" rtl="0" eaLnBrk="1" latinLnBrk="0" hangingPunct="1">
                  <a:defRPr sz="5400" kern="1200">
                    <a:solidFill>
                      <a:schemeClr val="tx1"/>
                    </a:solidFill>
                    <a:latin typeface="+mn-lt"/>
                    <a:ea typeface="+mn-ea"/>
                    <a:cs typeface="+mn-cs"/>
                  </a:defRPr>
                </a:lvl8pPr>
                <a:lvl9pPr marL="10972800" algn="l" defTabSz="1371600" rtl="0" eaLnBrk="1" latinLnBrk="0" hangingPunct="1">
                  <a:defRPr sz="5400" kern="1200">
                    <a:solidFill>
                      <a:schemeClr val="tx1"/>
                    </a:solidFill>
                    <a:latin typeface="+mn-lt"/>
                    <a:ea typeface="+mn-ea"/>
                    <a:cs typeface="+mn-cs"/>
                  </a:defRPr>
                </a:lvl9pPr>
              </a:lstStyle>
              <a:p>
                <a:pPr defTabSz="914300">
                  <a:lnSpc>
                    <a:spcPct val="90000"/>
                  </a:lnSpc>
                  <a:buClr>
                    <a:srgbClr val="000000"/>
                  </a:buClr>
                  <a:defRPr/>
                </a:pPr>
                <a:r>
                  <a:rPr lang="en-US" sz="1500" kern="0">
                    <a:solidFill>
                      <a:srgbClr val="000000"/>
                    </a:solidFill>
                    <a:ea typeface="Trebuchet MS"/>
                    <a:cs typeface="Trebuchet MS"/>
                    <a:sym typeface="Trebuchet MS"/>
                  </a:rPr>
                  <a:t>Building</a:t>
                </a:r>
                <a:endParaRPr sz="1400" kern="0">
                  <a:solidFill>
                    <a:srgbClr val="000000"/>
                  </a:solidFill>
                  <a:ea typeface="MS PGothic" pitchFamily="34" charset="-128"/>
                  <a:cs typeface="Arial"/>
                  <a:sym typeface="Arial"/>
                </a:endParaRPr>
              </a:p>
            </p:txBody>
          </p:sp>
        </p:grpSp>
      </p:grpSp>
      <p:sp>
        <p:nvSpPr>
          <p:cNvPr id="613" name="Google Shape;613;p5"/>
          <p:cNvSpPr/>
          <p:nvPr/>
        </p:nvSpPr>
        <p:spPr>
          <a:xfrm rot="5400000">
            <a:off x="8819661" y="3161471"/>
            <a:ext cx="777135" cy="10143129"/>
          </a:xfrm>
          <a:prstGeom prst="leftBracket">
            <a:avLst>
              <a:gd name="adj" fmla="val 0"/>
            </a:avLst>
          </a:prstGeom>
          <a:noFill/>
          <a:ln>
            <a:noFill/>
          </a:ln>
        </p:spPr>
        <p:txBody>
          <a:bodyPr spcFirstLastPara="1" wrap="square" lIns="91425" tIns="45701" rIns="91425" bIns="45701" anchor="ctr" anchorCtr="0">
            <a:noAutofit/>
          </a:bodyPr>
          <a:lstStyle>
            <a:defPPr>
              <a:defRPr lang="en-US"/>
            </a:defPPr>
            <a:lvl1pPr marL="0" algn="l" defTabSz="1371600" rtl="0" eaLnBrk="1" latinLnBrk="0" hangingPunct="1">
              <a:defRPr sz="5400" kern="1200">
                <a:solidFill>
                  <a:schemeClr val="tx1"/>
                </a:solidFill>
                <a:latin typeface="+mn-lt"/>
                <a:ea typeface="+mn-ea"/>
                <a:cs typeface="+mn-cs"/>
              </a:defRPr>
            </a:lvl1pPr>
            <a:lvl2pPr marL="1371600" algn="l" defTabSz="1371600" rtl="0" eaLnBrk="1" latinLnBrk="0" hangingPunct="1">
              <a:defRPr sz="5400" kern="1200">
                <a:solidFill>
                  <a:schemeClr val="tx1"/>
                </a:solidFill>
                <a:latin typeface="+mn-lt"/>
                <a:ea typeface="+mn-ea"/>
                <a:cs typeface="+mn-cs"/>
              </a:defRPr>
            </a:lvl2pPr>
            <a:lvl3pPr marL="2743200" algn="l" defTabSz="1371600" rtl="0" eaLnBrk="1" latinLnBrk="0" hangingPunct="1">
              <a:defRPr sz="5400" kern="1200">
                <a:solidFill>
                  <a:schemeClr val="tx1"/>
                </a:solidFill>
                <a:latin typeface="+mn-lt"/>
                <a:ea typeface="+mn-ea"/>
                <a:cs typeface="+mn-cs"/>
              </a:defRPr>
            </a:lvl3pPr>
            <a:lvl4pPr marL="4114800" algn="l" defTabSz="1371600" rtl="0" eaLnBrk="1" latinLnBrk="0" hangingPunct="1">
              <a:defRPr sz="5400" kern="1200">
                <a:solidFill>
                  <a:schemeClr val="tx1"/>
                </a:solidFill>
                <a:latin typeface="+mn-lt"/>
                <a:ea typeface="+mn-ea"/>
                <a:cs typeface="+mn-cs"/>
              </a:defRPr>
            </a:lvl4pPr>
            <a:lvl5pPr marL="5486400" algn="l" defTabSz="1371600" rtl="0" eaLnBrk="1" latinLnBrk="0" hangingPunct="1">
              <a:defRPr sz="5400" kern="1200">
                <a:solidFill>
                  <a:schemeClr val="tx1"/>
                </a:solidFill>
                <a:latin typeface="+mn-lt"/>
                <a:ea typeface="+mn-ea"/>
                <a:cs typeface="+mn-cs"/>
              </a:defRPr>
            </a:lvl5pPr>
            <a:lvl6pPr marL="6858000" algn="l" defTabSz="1371600" rtl="0" eaLnBrk="1" latinLnBrk="0" hangingPunct="1">
              <a:defRPr sz="5400" kern="1200">
                <a:solidFill>
                  <a:schemeClr val="tx1"/>
                </a:solidFill>
                <a:latin typeface="+mn-lt"/>
                <a:ea typeface="+mn-ea"/>
                <a:cs typeface="+mn-cs"/>
              </a:defRPr>
            </a:lvl6pPr>
            <a:lvl7pPr marL="8229600" algn="l" defTabSz="1371600" rtl="0" eaLnBrk="1" latinLnBrk="0" hangingPunct="1">
              <a:defRPr sz="5400" kern="1200">
                <a:solidFill>
                  <a:schemeClr val="tx1"/>
                </a:solidFill>
                <a:latin typeface="+mn-lt"/>
                <a:ea typeface="+mn-ea"/>
                <a:cs typeface="+mn-cs"/>
              </a:defRPr>
            </a:lvl7pPr>
            <a:lvl8pPr marL="9601200" algn="l" defTabSz="1371600" rtl="0" eaLnBrk="1" latinLnBrk="0" hangingPunct="1">
              <a:defRPr sz="5400" kern="1200">
                <a:solidFill>
                  <a:schemeClr val="tx1"/>
                </a:solidFill>
                <a:latin typeface="+mn-lt"/>
                <a:ea typeface="+mn-ea"/>
                <a:cs typeface="+mn-cs"/>
              </a:defRPr>
            </a:lvl8pPr>
            <a:lvl9pPr marL="10972800" algn="l" defTabSz="1371600" rtl="0" eaLnBrk="1" latinLnBrk="0" hangingPunct="1">
              <a:defRPr sz="5400" kern="1200">
                <a:solidFill>
                  <a:schemeClr val="tx1"/>
                </a:solidFill>
                <a:latin typeface="+mn-lt"/>
                <a:ea typeface="+mn-ea"/>
                <a:cs typeface="+mn-cs"/>
              </a:defRPr>
            </a:lvl9pPr>
          </a:lstStyle>
          <a:p>
            <a:pPr algn="ctr" defTabSz="914300">
              <a:buClr>
                <a:srgbClr val="000000"/>
              </a:buClr>
              <a:defRPr/>
            </a:pPr>
            <a:endParaRPr sz="1800" kern="0">
              <a:solidFill>
                <a:srgbClr val="FFFFFF"/>
              </a:solidFill>
              <a:ea typeface="Trebuchet MS"/>
              <a:cs typeface="Trebuchet MS"/>
              <a:sym typeface="Trebuchet MS"/>
            </a:endParaRPr>
          </a:p>
        </p:txBody>
      </p:sp>
      <p:sp>
        <p:nvSpPr>
          <p:cNvPr id="80" name="Rectangle 79">
            <a:extLst>
              <a:ext uri="{FF2B5EF4-FFF2-40B4-BE49-F238E27FC236}">
                <a16:creationId xmlns:a16="http://schemas.microsoft.com/office/drawing/2014/main" id="{378C9ADC-0B91-DF4B-B2DA-7F5AFCB49115}"/>
              </a:ext>
            </a:extLst>
          </p:cNvPr>
          <p:cNvSpPr/>
          <p:nvPr/>
        </p:nvSpPr>
        <p:spPr>
          <a:xfrm>
            <a:off x="3649850" y="7891272"/>
            <a:ext cx="3200400" cy="548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1371600" rtl="0" eaLnBrk="1" latinLnBrk="0" hangingPunct="1">
              <a:defRPr sz="5400" kern="1200">
                <a:solidFill>
                  <a:schemeClr val="tx1"/>
                </a:solidFill>
                <a:latin typeface="+mn-lt"/>
                <a:ea typeface="+mn-ea"/>
                <a:cs typeface="+mn-cs"/>
              </a:defRPr>
            </a:lvl1pPr>
            <a:lvl2pPr marL="1371600" algn="l" defTabSz="1371600" rtl="0" eaLnBrk="1" latinLnBrk="0" hangingPunct="1">
              <a:defRPr sz="5400" kern="1200">
                <a:solidFill>
                  <a:schemeClr val="tx1"/>
                </a:solidFill>
                <a:latin typeface="+mn-lt"/>
                <a:ea typeface="+mn-ea"/>
                <a:cs typeface="+mn-cs"/>
              </a:defRPr>
            </a:lvl2pPr>
            <a:lvl3pPr marL="2743200" algn="l" defTabSz="1371600" rtl="0" eaLnBrk="1" latinLnBrk="0" hangingPunct="1">
              <a:defRPr sz="5400" kern="1200">
                <a:solidFill>
                  <a:schemeClr val="tx1"/>
                </a:solidFill>
                <a:latin typeface="+mn-lt"/>
                <a:ea typeface="+mn-ea"/>
                <a:cs typeface="+mn-cs"/>
              </a:defRPr>
            </a:lvl3pPr>
            <a:lvl4pPr marL="4114800" algn="l" defTabSz="1371600" rtl="0" eaLnBrk="1" latinLnBrk="0" hangingPunct="1">
              <a:defRPr sz="5400" kern="1200">
                <a:solidFill>
                  <a:schemeClr val="tx1"/>
                </a:solidFill>
                <a:latin typeface="+mn-lt"/>
                <a:ea typeface="+mn-ea"/>
                <a:cs typeface="+mn-cs"/>
              </a:defRPr>
            </a:lvl4pPr>
            <a:lvl5pPr marL="5486400" algn="l" defTabSz="1371600" rtl="0" eaLnBrk="1" latinLnBrk="0" hangingPunct="1">
              <a:defRPr sz="5400" kern="1200">
                <a:solidFill>
                  <a:schemeClr val="tx1"/>
                </a:solidFill>
                <a:latin typeface="+mn-lt"/>
                <a:ea typeface="+mn-ea"/>
                <a:cs typeface="+mn-cs"/>
              </a:defRPr>
            </a:lvl5pPr>
            <a:lvl6pPr marL="6858000" algn="l" defTabSz="1371600" rtl="0" eaLnBrk="1" latinLnBrk="0" hangingPunct="1">
              <a:defRPr sz="5400" kern="1200">
                <a:solidFill>
                  <a:schemeClr val="tx1"/>
                </a:solidFill>
                <a:latin typeface="+mn-lt"/>
                <a:ea typeface="+mn-ea"/>
                <a:cs typeface="+mn-cs"/>
              </a:defRPr>
            </a:lvl6pPr>
            <a:lvl7pPr marL="8229600" algn="l" defTabSz="1371600" rtl="0" eaLnBrk="1" latinLnBrk="0" hangingPunct="1">
              <a:defRPr sz="5400" kern="1200">
                <a:solidFill>
                  <a:schemeClr val="tx1"/>
                </a:solidFill>
                <a:latin typeface="+mn-lt"/>
                <a:ea typeface="+mn-ea"/>
                <a:cs typeface="+mn-cs"/>
              </a:defRPr>
            </a:lvl7pPr>
            <a:lvl8pPr marL="9601200" algn="l" defTabSz="1371600" rtl="0" eaLnBrk="1" latinLnBrk="0" hangingPunct="1">
              <a:defRPr sz="5400" kern="1200">
                <a:solidFill>
                  <a:schemeClr val="tx1"/>
                </a:solidFill>
                <a:latin typeface="+mn-lt"/>
                <a:ea typeface="+mn-ea"/>
                <a:cs typeface="+mn-cs"/>
              </a:defRPr>
            </a:lvl8pPr>
            <a:lvl9pPr marL="10972800" algn="l" defTabSz="1371600" rtl="0" eaLnBrk="1" latinLnBrk="0" hangingPunct="1">
              <a:defRPr sz="5400" kern="1200">
                <a:solidFill>
                  <a:schemeClr val="tx1"/>
                </a:solidFill>
                <a:latin typeface="+mn-lt"/>
                <a:ea typeface="+mn-ea"/>
                <a:cs typeface="+mn-cs"/>
              </a:defRPr>
            </a:lvl9pPr>
          </a:lstStyle>
          <a:p>
            <a:pPr algn="ctr" defTabSz="914300">
              <a:buClr>
                <a:srgbClr val="000000"/>
              </a:buClr>
              <a:defRPr/>
            </a:pPr>
            <a:r>
              <a:rPr lang="en-US" sz="1800" b="1" kern="0">
                <a:solidFill>
                  <a:schemeClr val="bg1"/>
                </a:solidFill>
                <a:cs typeface="Arial"/>
                <a:sym typeface="Arial"/>
              </a:rPr>
              <a:t>CPU WORKFLOW</a:t>
            </a:r>
          </a:p>
        </p:txBody>
      </p:sp>
      <p:sp>
        <p:nvSpPr>
          <p:cNvPr id="81" name="Rectangle 80">
            <a:extLst>
              <a:ext uri="{FF2B5EF4-FFF2-40B4-BE49-F238E27FC236}">
                <a16:creationId xmlns:a16="http://schemas.microsoft.com/office/drawing/2014/main" id="{34CF6AB7-1AA6-E547-A36D-81F028C08C86}"/>
              </a:ext>
            </a:extLst>
          </p:cNvPr>
          <p:cNvSpPr/>
          <p:nvPr/>
        </p:nvSpPr>
        <p:spPr>
          <a:xfrm>
            <a:off x="9116335" y="7891272"/>
            <a:ext cx="7995548" cy="9514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1371600" rtl="0" eaLnBrk="1" latinLnBrk="0" hangingPunct="1">
              <a:defRPr sz="5400" kern="1200">
                <a:solidFill>
                  <a:schemeClr val="tx1"/>
                </a:solidFill>
                <a:latin typeface="+mn-lt"/>
                <a:ea typeface="+mn-ea"/>
                <a:cs typeface="+mn-cs"/>
              </a:defRPr>
            </a:lvl1pPr>
            <a:lvl2pPr marL="1371600" algn="l" defTabSz="1371600" rtl="0" eaLnBrk="1" latinLnBrk="0" hangingPunct="1">
              <a:defRPr sz="5400" kern="1200">
                <a:solidFill>
                  <a:schemeClr val="tx1"/>
                </a:solidFill>
                <a:latin typeface="+mn-lt"/>
                <a:ea typeface="+mn-ea"/>
                <a:cs typeface="+mn-cs"/>
              </a:defRPr>
            </a:lvl2pPr>
            <a:lvl3pPr marL="2743200" algn="l" defTabSz="1371600" rtl="0" eaLnBrk="1" latinLnBrk="0" hangingPunct="1">
              <a:defRPr sz="5400" kern="1200">
                <a:solidFill>
                  <a:schemeClr val="tx1"/>
                </a:solidFill>
                <a:latin typeface="+mn-lt"/>
                <a:ea typeface="+mn-ea"/>
                <a:cs typeface="+mn-cs"/>
              </a:defRPr>
            </a:lvl3pPr>
            <a:lvl4pPr marL="4114800" algn="l" defTabSz="1371600" rtl="0" eaLnBrk="1" latinLnBrk="0" hangingPunct="1">
              <a:defRPr sz="5400" kern="1200">
                <a:solidFill>
                  <a:schemeClr val="tx1"/>
                </a:solidFill>
                <a:latin typeface="+mn-lt"/>
                <a:ea typeface="+mn-ea"/>
                <a:cs typeface="+mn-cs"/>
              </a:defRPr>
            </a:lvl4pPr>
            <a:lvl5pPr marL="5486400" algn="l" defTabSz="1371600" rtl="0" eaLnBrk="1" latinLnBrk="0" hangingPunct="1">
              <a:defRPr sz="5400" kern="1200">
                <a:solidFill>
                  <a:schemeClr val="tx1"/>
                </a:solidFill>
                <a:latin typeface="+mn-lt"/>
                <a:ea typeface="+mn-ea"/>
                <a:cs typeface="+mn-cs"/>
              </a:defRPr>
            </a:lvl5pPr>
            <a:lvl6pPr marL="6858000" algn="l" defTabSz="1371600" rtl="0" eaLnBrk="1" latinLnBrk="0" hangingPunct="1">
              <a:defRPr sz="5400" kern="1200">
                <a:solidFill>
                  <a:schemeClr val="tx1"/>
                </a:solidFill>
                <a:latin typeface="+mn-lt"/>
                <a:ea typeface="+mn-ea"/>
                <a:cs typeface="+mn-cs"/>
              </a:defRPr>
            </a:lvl6pPr>
            <a:lvl7pPr marL="8229600" algn="l" defTabSz="1371600" rtl="0" eaLnBrk="1" latinLnBrk="0" hangingPunct="1">
              <a:defRPr sz="5400" kern="1200">
                <a:solidFill>
                  <a:schemeClr val="tx1"/>
                </a:solidFill>
                <a:latin typeface="+mn-lt"/>
                <a:ea typeface="+mn-ea"/>
                <a:cs typeface="+mn-cs"/>
              </a:defRPr>
            </a:lvl7pPr>
            <a:lvl8pPr marL="9601200" algn="l" defTabSz="1371600" rtl="0" eaLnBrk="1" latinLnBrk="0" hangingPunct="1">
              <a:defRPr sz="5400" kern="1200">
                <a:solidFill>
                  <a:schemeClr val="tx1"/>
                </a:solidFill>
                <a:latin typeface="+mn-lt"/>
                <a:ea typeface="+mn-ea"/>
                <a:cs typeface="+mn-cs"/>
              </a:defRPr>
            </a:lvl8pPr>
            <a:lvl9pPr marL="10972800" algn="l" defTabSz="1371600" rtl="0" eaLnBrk="1" latinLnBrk="0" hangingPunct="1">
              <a:defRPr sz="5400" kern="1200">
                <a:solidFill>
                  <a:schemeClr val="tx1"/>
                </a:solidFill>
                <a:latin typeface="+mn-lt"/>
                <a:ea typeface="+mn-ea"/>
                <a:cs typeface="+mn-cs"/>
              </a:defRPr>
            </a:lvl9pPr>
          </a:lstStyle>
          <a:p>
            <a:pPr algn="ctr" defTabSz="914300">
              <a:buClr>
                <a:srgbClr val="000000"/>
              </a:buClr>
              <a:defRPr/>
            </a:pPr>
            <a:r>
              <a:rPr lang="en-US" sz="1800" b="1" kern="0">
                <a:solidFill>
                  <a:schemeClr val="bg1"/>
                </a:solidFill>
                <a:cs typeface="Arial"/>
                <a:sym typeface="Arial"/>
              </a:rPr>
              <a:t>ACCELERATED COMPUTING </a:t>
            </a:r>
            <a:endParaRPr lang="en-US" sz="1800" b="1" kern="0">
              <a:solidFill>
                <a:schemeClr val="bg1"/>
              </a:solidFill>
              <a:cs typeface="Arial"/>
            </a:endParaRPr>
          </a:p>
          <a:p>
            <a:pPr algn="ctr" defTabSz="914300">
              <a:buClr>
                <a:srgbClr val="000000"/>
              </a:buClr>
              <a:defRPr/>
            </a:pPr>
            <a:r>
              <a:rPr lang="en-US" sz="1800" b="1" kern="0">
                <a:solidFill>
                  <a:schemeClr val="bg1"/>
                </a:solidFill>
                <a:cs typeface="Arial"/>
                <a:sym typeface="Arial"/>
              </a:rPr>
              <a:t>WORKFLOW</a:t>
            </a:r>
            <a:endParaRPr lang="en-US" sz="1800" b="1" kern="0">
              <a:solidFill>
                <a:schemeClr val="bg1"/>
              </a:solidFill>
              <a:cs typeface="Arial"/>
            </a:endParaRPr>
          </a:p>
        </p:txBody>
      </p:sp>
      <p:grpSp>
        <p:nvGrpSpPr>
          <p:cNvPr id="2" name="Group 1">
            <a:extLst>
              <a:ext uri="{FF2B5EF4-FFF2-40B4-BE49-F238E27FC236}">
                <a16:creationId xmlns:a16="http://schemas.microsoft.com/office/drawing/2014/main" id="{F1078634-83DA-F6BF-5887-1B5C202FD96B}"/>
              </a:ext>
            </a:extLst>
          </p:cNvPr>
          <p:cNvGrpSpPr>
            <a:grpSpLocks noChangeAspect="1"/>
          </p:cNvGrpSpPr>
          <p:nvPr/>
        </p:nvGrpSpPr>
        <p:grpSpPr>
          <a:xfrm>
            <a:off x="1435224" y="2807208"/>
            <a:ext cx="8060897" cy="5246570"/>
            <a:chOff x="433142" y="2355767"/>
            <a:chExt cx="5619583" cy="3657600"/>
          </a:xfrm>
        </p:grpSpPr>
        <p:graphicFrame>
          <p:nvGraphicFramePr>
            <p:cNvPr id="4" name="Google Shape;561;p5">
              <a:extLst>
                <a:ext uri="{FF2B5EF4-FFF2-40B4-BE49-F238E27FC236}">
                  <a16:creationId xmlns:a16="http://schemas.microsoft.com/office/drawing/2014/main" id="{19F402A5-FD03-901C-DE08-13957B34EC30}"/>
                </a:ext>
              </a:extLst>
            </p:cNvPr>
            <p:cNvGraphicFramePr/>
            <p:nvPr/>
          </p:nvGraphicFramePr>
          <p:xfrm>
            <a:off x="433142" y="2355767"/>
            <a:ext cx="5486400" cy="3657600"/>
          </p:xfrm>
          <a:graphic>
            <a:graphicData uri="http://schemas.openxmlformats.org/drawingml/2006/chart">
              <c:chart xmlns:c="http://schemas.openxmlformats.org/drawingml/2006/chart" xmlns:r="http://schemas.openxmlformats.org/officeDocument/2006/relationships" r:id="rId4"/>
            </a:graphicData>
          </a:graphic>
        </p:graphicFrame>
        <p:sp>
          <p:nvSpPr>
            <p:cNvPr id="5" name="Google Shape;576;p5">
              <a:extLst>
                <a:ext uri="{FF2B5EF4-FFF2-40B4-BE49-F238E27FC236}">
                  <a16:creationId xmlns:a16="http://schemas.microsoft.com/office/drawing/2014/main" id="{9F496EF3-E43E-186E-298C-5AAA19670A41}"/>
                </a:ext>
              </a:extLst>
            </p:cNvPr>
            <p:cNvSpPr txBox="1"/>
            <p:nvPr/>
          </p:nvSpPr>
          <p:spPr>
            <a:xfrm>
              <a:off x="4397600" y="5482952"/>
              <a:ext cx="658994" cy="194690"/>
            </a:xfrm>
            <a:prstGeom prst="rect">
              <a:avLst/>
            </a:prstGeom>
            <a:noFill/>
            <a:ln>
              <a:noFill/>
            </a:ln>
          </p:spPr>
          <p:txBody>
            <a:bodyPr spcFirstLastPara="1" wrap="square" lIns="91425" tIns="45701" rIns="91425" bIns="45701" anchor="ctr" anchorCtr="0">
              <a:spAutoFit/>
            </a:bodyPr>
            <a:lstStyle>
              <a:defPPr>
                <a:defRPr lang="en-US"/>
              </a:defPPr>
              <a:lvl1pPr marL="0" algn="l" defTabSz="1371600" rtl="0" eaLnBrk="1" latinLnBrk="0" hangingPunct="1">
                <a:defRPr sz="5400" kern="1200">
                  <a:solidFill>
                    <a:schemeClr val="tx1"/>
                  </a:solidFill>
                  <a:latin typeface="+mn-lt"/>
                  <a:ea typeface="+mn-ea"/>
                  <a:cs typeface="+mn-cs"/>
                </a:defRPr>
              </a:lvl1pPr>
              <a:lvl2pPr marL="1371600" algn="l" defTabSz="1371600" rtl="0" eaLnBrk="1" latinLnBrk="0" hangingPunct="1">
                <a:defRPr sz="5400" kern="1200">
                  <a:solidFill>
                    <a:schemeClr val="tx1"/>
                  </a:solidFill>
                  <a:latin typeface="+mn-lt"/>
                  <a:ea typeface="+mn-ea"/>
                  <a:cs typeface="+mn-cs"/>
                </a:defRPr>
              </a:lvl2pPr>
              <a:lvl3pPr marL="2743200" algn="l" defTabSz="1371600" rtl="0" eaLnBrk="1" latinLnBrk="0" hangingPunct="1">
                <a:defRPr sz="5400" kern="1200">
                  <a:solidFill>
                    <a:schemeClr val="tx1"/>
                  </a:solidFill>
                  <a:latin typeface="+mn-lt"/>
                  <a:ea typeface="+mn-ea"/>
                  <a:cs typeface="+mn-cs"/>
                </a:defRPr>
              </a:lvl3pPr>
              <a:lvl4pPr marL="4114800" algn="l" defTabSz="1371600" rtl="0" eaLnBrk="1" latinLnBrk="0" hangingPunct="1">
                <a:defRPr sz="5400" kern="1200">
                  <a:solidFill>
                    <a:schemeClr val="tx1"/>
                  </a:solidFill>
                  <a:latin typeface="+mn-lt"/>
                  <a:ea typeface="+mn-ea"/>
                  <a:cs typeface="+mn-cs"/>
                </a:defRPr>
              </a:lvl4pPr>
              <a:lvl5pPr marL="5486400" algn="l" defTabSz="1371600" rtl="0" eaLnBrk="1" latinLnBrk="0" hangingPunct="1">
                <a:defRPr sz="5400" kern="1200">
                  <a:solidFill>
                    <a:schemeClr val="tx1"/>
                  </a:solidFill>
                  <a:latin typeface="+mn-lt"/>
                  <a:ea typeface="+mn-ea"/>
                  <a:cs typeface="+mn-cs"/>
                </a:defRPr>
              </a:lvl5pPr>
              <a:lvl6pPr marL="6858000" algn="l" defTabSz="1371600" rtl="0" eaLnBrk="1" latinLnBrk="0" hangingPunct="1">
                <a:defRPr sz="5400" kern="1200">
                  <a:solidFill>
                    <a:schemeClr val="tx1"/>
                  </a:solidFill>
                  <a:latin typeface="+mn-lt"/>
                  <a:ea typeface="+mn-ea"/>
                  <a:cs typeface="+mn-cs"/>
                </a:defRPr>
              </a:lvl6pPr>
              <a:lvl7pPr marL="8229600" algn="l" defTabSz="1371600" rtl="0" eaLnBrk="1" latinLnBrk="0" hangingPunct="1">
                <a:defRPr sz="5400" kern="1200">
                  <a:solidFill>
                    <a:schemeClr val="tx1"/>
                  </a:solidFill>
                  <a:latin typeface="+mn-lt"/>
                  <a:ea typeface="+mn-ea"/>
                  <a:cs typeface="+mn-cs"/>
                </a:defRPr>
              </a:lvl7pPr>
              <a:lvl8pPr marL="9601200" algn="l" defTabSz="1371600" rtl="0" eaLnBrk="1" latinLnBrk="0" hangingPunct="1">
                <a:defRPr sz="5400" kern="1200">
                  <a:solidFill>
                    <a:schemeClr val="tx1"/>
                  </a:solidFill>
                  <a:latin typeface="+mn-lt"/>
                  <a:ea typeface="+mn-ea"/>
                  <a:cs typeface="+mn-cs"/>
                </a:defRPr>
              </a:lvl8pPr>
              <a:lvl9pPr marL="10972800" algn="l" defTabSz="1371600" rtl="0" eaLnBrk="1" latinLnBrk="0" hangingPunct="1">
                <a:defRPr sz="5400" kern="1200">
                  <a:solidFill>
                    <a:schemeClr val="tx1"/>
                  </a:solidFill>
                  <a:latin typeface="+mn-lt"/>
                  <a:ea typeface="+mn-ea"/>
                  <a:cs typeface="+mn-cs"/>
                </a:defRPr>
              </a:lvl9pPr>
            </a:lstStyle>
            <a:p>
              <a:pPr defTabSz="914300">
                <a:lnSpc>
                  <a:spcPct val="90000"/>
                </a:lnSpc>
                <a:buClr>
                  <a:srgbClr val="000000"/>
                </a:buClr>
                <a:defRPr/>
              </a:pPr>
              <a:r>
                <a:rPr lang="en-US" sz="1350" kern="0">
                  <a:solidFill>
                    <a:srgbClr val="000000"/>
                  </a:solidFill>
                  <a:latin typeface="NVIDIA Sans" panose="020B0503020203020204" pitchFamily="34" charset="0"/>
                  <a:ea typeface="Trebuchet MS"/>
                  <a:cs typeface="NVIDIA Sans" panose="020B0503020203020204" pitchFamily="34" charset="0"/>
                  <a:sym typeface="Trebuchet MS"/>
                </a:rPr>
                <a:t>Stay Late</a:t>
              </a:r>
              <a:endParaRPr sz="1350" kern="0">
                <a:solidFill>
                  <a:srgbClr val="000000"/>
                </a:solidFill>
                <a:latin typeface="NVIDIA Sans" panose="020B0503020203020204" pitchFamily="34" charset="0"/>
                <a:ea typeface="MS PGothic" pitchFamily="34" charset="-128"/>
                <a:cs typeface="NVIDIA Sans" panose="020B0503020203020204" pitchFamily="34" charset="0"/>
                <a:sym typeface="Arial"/>
              </a:endParaRPr>
            </a:p>
          </p:txBody>
        </p:sp>
        <p:sp>
          <p:nvSpPr>
            <p:cNvPr id="6" name="Google Shape;577;p5">
              <a:extLst>
                <a:ext uri="{FF2B5EF4-FFF2-40B4-BE49-F238E27FC236}">
                  <a16:creationId xmlns:a16="http://schemas.microsoft.com/office/drawing/2014/main" id="{E2BB1852-0879-B8D1-CFA8-A9409651A840}"/>
                </a:ext>
              </a:extLst>
            </p:cNvPr>
            <p:cNvSpPr txBox="1"/>
            <p:nvPr/>
          </p:nvSpPr>
          <p:spPr>
            <a:xfrm>
              <a:off x="4447706" y="5052201"/>
              <a:ext cx="1605019" cy="325037"/>
            </a:xfrm>
            <a:prstGeom prst="rect">
              <a:avLst/>
            </a:prstGeom>
            <a:noFill/>
            <a:ln>
              <a:noFill/>
            </a:ln>
          </p:spPr>
          <p:txBody>
            <a:bodyPr spcFirstLastPara="1" wrap="square" lIns="91425" tIns="45701" rIns="91425" bIns="45701" anchor="ctr" anchorCtr="0">
              <a:spAutoFit/>
            </a:bodyPr>
            <a:lstStyle>
              <a:defPPr>
                <a:defRPr lang="en-US"/>
              </a:defPPr>
              <a:lvl1pPr marL="0" algn="l" defTabSz="1371600" rtl="0" eaLnBrk="1" latinLnBrk="0" hangingPunct="1">
                <a:defRPr sz="5400" kern="1200">
                  <a:solidFill>
                    <a:schemeClr val="tx1"/>
                  </a:solidFill>
                  <a:latin typeface="+mn-lt"/>
                  <a:ea typeface="+mn-ea"/>
                  <a:cs typeface="+mn-cs"/>
                </a:defRPr>
              </a:lvl1pPr>
              <a:lvl2pPr marL="1371600" algn="l" defTabSz="1371600" rtl="0" eaLnBrk="1" latinLnBrk="0" hangingPunct="1">
                <a:defRPr sz="5400" kern="1200">
                  <a:solidFill>
                    <a:schemeClr val="tx1"/>
                  </a:solidFill>
                  <a:latin typeface="+mn-lt"/>
                  <a:ea typeface="+mn-ea"/>
                  <a:cs typeface="+mn-cs"/>
                </a:defRPr>
              </a:lvl2pPr>
              <a:lvl3pPr marL="2743200" algn="l" defTabSz="1371600" rtl="0" eaLnBrk="1" latinLnBrk="0" hangingPunct="1">
                <a:defRPr sz="5400" kern="1200">
                  <a:solidFill>
                    <a:schemeClr val="tx1"/>
                  </a:solidFill>
                  <a:latin typeface="+mn-lt"/>
                  <a:ea typeface="+mn-ea"/>
                  <a:cs typeface="+mn-cs"/>
                </a:defRPr>
              </a:lvl3pPr>
              <a:lvl4pPr marL="4114800" algn="l" defTabSz="1371600" rtl="0" eaLnBrk="1" latinLnBrk="0" hangingPunct="1">
                <a:defRPr sz="5400" kern="1200">
                  <a:solidFill>
                    <a:schemeClr val="tx1"/>
                  </a:solidFill>
                  <a:latin typeface="+mn-lt"/>
                  <a:ea typeface="+mn-ea"/>
                  <a:cs typeface="+mn-cs"/>
                </a:defRPr>
              </a:lvl4pPr>
              <a:lvl5pPr marL="5486400" algn="l" defTabSz="1371600" rtl="0" eaLnBrk="1" latinLnBrk="0" hangingPunct="1">
                <a:defRPr sz="5400" kern="1200">
                  <a:solidFill>
                    <a:schemeClr val="tx1"/>
                  </a:solidFill>
                  <a:latin typeface="+mn-lt"/>
                  <a:ea typeface="+mn-ea"/>
                  <a:cs typeface="+mn-cs"/>
                </a:defRPr>
              </a:lvl5pPr>
              <a:lvl6pPr marL="6858000" algn="l" defTabSz="1371600" rtl="0" eaLnBrk="1" latinLnBrk="0" hangingPunct="1">
                <a:defRPr sz="5400" kern="1200">
                  <a:solidFill>
                    <a:schemeClr val="tx1"/>
                  </a:solidFill>
                  <a:latin typeface="+mn-lt"/>
                  <a:ea typeface="+mn-ea"/>
                  <a:cs typeface="+mn-cs"/>
                </a:defRPr>
              </a:lvl6pPr>
              <a:lvl7pPr marL="8229600" algn="l" defTabSz="1371600" rtl="0" eaLnBrk="1" latinLnBrk="0" hangingPunct="1">
                <a:defRPr sz="5400" kern="1200">
                  <a:solidFill>
                    <a:schemeClr val="tx1"/>
                  </a:solidFill>
                  <a:latin typeface="+mn-lt"/>
                  <a:ea typeface="+mn-ea"/>
                  <a:cs typeface="+mn-cs"/>
                </a:defRPr>
              </a:lvl7pPr>
              <a:lvl8pPr marL="9601200" algn="l" defTabSz="1371600" rtl="0" eaLnBrk="1" latinLnBrk="0" hangingPunct="1">
                <a:defRPr sz="5400" kern="1200">
                  <a:solidFill>
                    <a:schemeClr val="tx1"/>
                  </a:solidFill>
                  <a:latin typeface="+mn-lt"/>
                  <a:ea typeface="+mn-ea"/>
                  <a:cs typeface="+mn-cs"/>
                </a:defRPr>
              </a:lvl8pPr>
              <a:lvl9pPr marL="10972800" algn="l" defTabSz="1371600" rtl="0" eaLnBrk="1" latinLnBrk="0" hangingPunct="1">
                <a:defRPr sz="5400" kern="1200">
                  <a:solidFill>
                    <a:schemeClr val="tx1"/>
                  </a:solidFill>
                  <a:latin typeface="+mn-lt"/>
                  <a:ea typeface="+mn-ea"/>
                  <a:cs typeface="+mn-cs"/>
                </a:defRPr>
              </a:lvl9pPr>
            </a:lstStyle>
            <a:p>
              <a:pPr defTabSz="914300">
                <a:lnSpc>
                  <a:spcPct val="90000"/>
                </a:lnSpc>
                <a:buClr>
                  <a:srgbClr val="000000"/>
                </a:buClr>
                <a:defRPr/>
              </a:pPr>
              <a:r>
                <a:rPr lang="en-US" sz="1350" kern="0">
                  <a:solidFill>
                    <a:srgbClr val="000000"/>
                  </a:solidFill>
                  <a:latin typeface="NVIDIA Sans" panose="020B0503020203020204" pitchFamily="34" charset="0"/>
                  <a:ea typeface="Trebuchet MS"/>
                  <a:cs typeface="NVIDIA Sans" panose="020B0503020203020204" pitchFamily="34" charset="0"/>
                  <a:sym typeface="Trebuchet MS"/>
                </a:rPr>
                <a:t>Restart Data Prep Workflow Again</a:t>
              </a:r>
              <a:endParaRPr sz="1350" kern="0">
                <a:solidFill>
                  <a:srgbClr val="000000"/>
                </a:solidFill>
                <a:latin typeface="NVIDIA Sans" panose="020B0503020203020204" pitchFamily="34" charset="0"/>
                <a:ea typeface="MS PGothic" pitchFamily="34" charset="-128"/>
                <a:cs typeface="NVIDIA Sans" panose="020B0503020203020204" pitchFamily="34" charset="0"/>
                <a:sym typeface="Arial"/>
              </a:endParaRPr>
            </a:p>
          </p:txBody>
        </p:sp>
        <p:sp>
          <p:nvSpPr>
            <p:cNvPr id="7" name="Google Shape;578;p5">
              <a:extLst>
                <a:ext uri="{FF2B5EF4-FFF2-40B4-BE49-F238E27FC236}">
                  <a16:creationId xmlns:a16="http://schemas.microsoft.com/office/drawing/2014/main" id="{FD16B254-1942-2A4C-8099-82BE65129084}"/>
                </a:ext>
              </a:extLst>
            </p:cNvPr>
            <p:cNvSpPr txBox="1"/>
            <p:nvPr/>
          </p:nvSpPr>
          <p:spPr>
            <a:xfrm>
              <a:off x="4567151" y="4410558"/>
              <a:ext cx="1201409" cy="455384"/>
            </a:xfrm>
            <a:prstGeom prst="rect">
              <a:avLst/>
            </a:prstGeom>
            <a:noFill/>
            <a:ln>
              <a:noFill/>
            </a:ln>
          </p:spPr>
          <p:txBody>
            <a:bodyPr spcFirstLastPara="1" wrap="square" lIns="91425" tIns="45701" rIns="91425" bIns="45701" anchor="ctr" anchorCtr="0">
              <a:spAutoFit/>
            </a:bodyPr>
            <a:lstStyle>
              <a:defPPr>
                <a:defRPr lang="en-US"/>
              </a:defPPr>
              <a:lvl1pPr marL="0" algn="l" defTabSz="1371600" rtl="0" eaLnBrk="1" latinLnBrk="0" hangingPunct="1">
                <a:defRPr sz="5400" kern="1200">
                  <a:solidFill>
                    <a:schemeClr val="tx1"/>
                  </a:solidFill>
                  <a:latin typeface="+mn-lt"/>
                  <a:ea typeface="+mn-ea"/>
                  <a:cs typeface="+mn-cs"/>
                </a:defRPr>
              </a:lvl1pPr>
              <a:lvl2pPr marL="1371600" algn="l" defTabSz="1371600" rtl="0" eaLnBrk="1" latinLnBrk="0" hangingPunct="1">
                <a:defRPr sz="5400" kern="1200">
                  <a:solidFill>
                    <a:schemeClr val="tx1"/>
                  </a:solidFill>
                  <a:latin typeface="+mn-lt"/>
                  <a:ea typeface="+mn-ea"/>
                  <a:cs typeface="+mn-cs"/>
                </a:defRPr>
              </a:lvl2pPr>
              <a:lvl3pPr marL="2743200" algn="l" defTabSz="1371600" rtl="0" eaLnBrk="1" latinLnBrk="0" hangingPunct="1">
                <a:defRPr sz="5400" kern="1200">
                  <a:solidFill>
                    <a:schemeClr val="tx1"/>
                  </a:solidFill>
                  <a:latin typeface="+mn-lt"/>
                  <a:ea typeface="+mn-ea"/>
                  <a:cs typeface="+mn-cs"/>
                </a:defRPr>
              </a:lvl3pPr>
              <a:lvl4pPr marL="4114800" algn="l" defTabSz="1371600" rtl="0" eaLnBrk="1" latinLnBrk="0" hangingPunct="1">
                <a:defRPr sz="5400" kern="1200">
                  <a:solidFill>
                    <a:schemeClr val="tx1"/>
                  </a:solidFill>
                  <a:latin typeface="+mn-lt"/>
                  <a:ea typeface="+mn-ea"/>
                  <a:cs typeface="+mn-cs"/>
                </a:defRPr>
              </a:lvl4pPr>
              <a:lvl5pPr marL="5486400" algn="l" defTabSz="1371600" rtl="0" eaLnBrk="1" latinLnBrk="0" hangingPunct="1">
                <a:defRPr sz="5400" kern="1200">
                  <a:solidFill>
                    <a:schemeClr val="tx1"/>
                  </a:solidFill>
                  <a:latin typeface="+mn-lt"/>
                  <a:ea typeface="+mn-ea"/>
                  <a:cs typeface="+mn-cs"/>
                </a:defRPr>
              </a:lvl5pPr>
              <a:lvl6pPr marL="6858000" algn="l" defTabSz="1371600" rtl="0" eaLnBrk="1" latinLnBrk="0" hangingPunct="1">
                <a:defRPr sz="5400" kern="1200">
                  <a:solidFill>
                    <a:schemeClr val="tx1"/>
                  </a:solidFill>
                  <a:latin typeface="+mn-lt"/>
                  <a:ea typeface="+mn-ea"/>
                  <a:cs typeface="+mn-cs"/>
                </a:defRPr>
              </a:lvl6pPr>
              <a:lvl7pPr marL="8229600" algn="l" defTabSz="1371600" rtl="0" eaLnBrk="1" latinLnBrk="0" hangingPunct="1">
                <a:defRPr sz="5400" kern="1200">
                  <a:solidFill>
                    <a:schemeClr val="tx1"/>
                  </a:solidFill>
                  <a:latin typeface="+mn-lt"/>
                  <a:ea typeface="+mn-ea"/>
                  <a:cs typeface="+mn-cs"/>
                </a:defRPr>
              </a:lvl7pPr>
              <a:lvl8pPr marL="9601200" algn="l" defTabSz="1371600" rtl="0" eaLnBrk="1" latinLnBrk="0" hangingPunct="1">
                <a:defRPr sz="5400" kern="1200">
                  <a:solidFill>
                    <a:schemeClr val="tx1"/>
                  </a:solidFill>
                  <a:latin typeface="+mn-lt"/>
                  <a:ea typeface="+mn-ea"/>
                  <a:cs typeface="+mn-cs"/>
                </a:defRPr>
              </a:lvl8pPr>
              <a:lvl9pPr marL="10972800" algn="l" defTabSz="1371600" rtl="0" eaLnBrk="1" latinLnBrk="0" hangingPunct="1">
                <a:defRPr sz="5400" kern="1200">
                  <a:solidFill>
                    <a:schemeClr val="tx1"/>
                  </a:solidFill>
                  <a:latin typeface="+mn-lt"/>
                  <a:ea typeface="+mn-ea"/>
                  <a:cs typeface="+mn-cs"/>
                </a:defRPr>
              </a:lvl9pPr>
            </a:lstStyle>
            <a:p>
              <a:pPr defTabSz="914300">
                <a:lnSpc>
                  <a:spcPct val="90000"/>
                </a:lnSpc>
                <a:buClr>
                  <a:srgbClr val="000000"/>
                </a:buClr>
                <a:defRPr/>
              </a:pPr>
              <a:r>
                <a:rPr lang="en-US" sz="1350" kern="0">
                  <a:solidFill>
                    <a:srgbClr val="000000"/>
                  </a:solidFill>
                  <a:latin typeface="NVIDIA Sans" panose="020B0503020203020204" pitchFamily="34" charset="0"/>
                  <a:ea typeface="Trebuchet MS"/>
                  <a:cs typeface="NVIDIA Sans" panose="020B0503020203020204" pitchFamily="34" charset="0"/>
                  <a:sym typeface="Trebuchet MS"/>
                </a:rPr>
                <a:t>Fix Unexpected Null Values Stored as String…</a:t>
              </a:r>
              <a:endParaRPr sz="1350" kern="0">
                <a:solidFill>
                  <a:srgbClr val="000000"/>
                </a:solidFill>
                <a:latin typeface="NVIDIA Sans" panose="020B0503020203020204" pitchFamily="34" charset="0"/>
                <a:ea typeface="MS PGothic" pitchFamily="34" charset="-128"/>
                <a:cs typeface="NVIDIA Sans" panose="020B0503020203020204" pitchFamily="34" charset="0"/>
                <a:sym typeface="Arial"/>
              </a:endParaRPr>
            </a:p>
          </p:txBody>
        </p:sp>
        <p:sp>
          <p:nvSpPr>
            <p:cNvPr id="9" name="Google Shape;586;p5">
              <a:extLst>
                <a:ext uri="{FF2B5EF4-FFF2-40B4-BE49-F238E27FC236}">
                  <a16:creationId xmlns:a16="http://schemas.microsoft.com/office/drawing/2014/main" id="{F31F147D-439E-D215-466B-ABD539C99EF0}"/>
                </a:ext>
              </a:extLst>
            </p:cNvPr>
            <p:cNvSpPr txBox="1"/>
            <p:nvPr/>
          </p:nvSpPr>
          <p:spPr>
            <a:xfrm>
              <a:off x="4711612" y="3654176"/>
              <a:ext cx="1142558" cy="325037"/>
            </a:xfrm>
            <a:prstGeom prst="rect">
              <a:avLst/>
            </a:prstGeom>
            <a:noFill/>
            <a:ln>
              <a:noFill/>
            </a:ln>
          </p:spPr>
          <p:txBody>
            <a:bodyPr spcFirstLastPara="1" wrap="square" lIns="91425" tIns="45701" rIns="91425" bIns="45701" anchor="ctr" anchorCtr="0">
              <a:spAutoFit/>
            </a:bodyPr>
            <a:lstStyle>
              <a:defPPr>
                <a:defRPr lang="en-US"/>
              </a:defPPr>
              <a:lvl1pPr marL="0" algn="l" defTabSz="1371600" rtl="0" eaLnBrk="1" latinLnBrk="0" hangingPunct="1">
                <a:defRPr sz="5400" kern="1200">
                  <a:solidFill>
                    <a:schemeClr val="tx1"/>
                  </a:solidFill>
                  <a:latin typeface="+mn-lt"/>
                  <a:ea typeface="+mn-ea"/>
                  <a:cs typeface="+mn-cs"/>
                </a:defRPr>
              </a:lvl1pPr>
              <a:lvl2pPr marL="1371600" algn="l" defTabSz="1371600" rtl="0" eaLnBrk="1" latinLnBrk="0" hangingPunct="1">
                <a:defRPr sz="5400" kern="1200">
                  <a:solidFill>
                    <a:schemeClr val="tx1"/>
                  </a:solidFill>
                  <a:latin typeface="+mn-lt"/>
                  <a:ea typeface="+mn-ea"/>
                  <a:cs typeface="+mn-cs"/>
                </a:defRPr>
              </a:lvl2pPr>
              <a:lvl3pPr marL="2743200" algn="l" defTabSz="1371600" rtl="0" eaLnBrk="1" latinLnBrk="0" hangingPunct="1">
                <a:defRPr sz="5400" kern="1200">
                  <a:solidFill>
                    <a:schemeClr val="tx1"/>
                  </a:solidFill>
                  <a:latin typeface="+mn-lt"/>
                  <a:ea typeface="+mn-ea"/>
                  <a:cs typeface="+mn-cs"/>
                </a:defRPr>
              </a:lvl3pPr>
              <a:lvl4pPr marL="4114800" algn="l" defTabSz="1371600" rtl="0" eaLnBrk="1" latinLnBrk="0" hangingPunct="1">
                <a:defRPr sz="5400" kern="1200">
                  <a:solidFill>
                    <a:schemeClr val="tx1"/>
                  </a:solidFill>
                  <a:latin typeface="+mn-lt"/>
                  <a:ea typeface="+mn-ea"/>
                  <a:cs typeface="+mn-cs"/>
                </a:defRPr>
              </a:lvl4pPr>
              <a:lvl5pPr marL="5486400" algn="l" defTabSz="1371600" rtl="0" eaLnBrk="1" latinLnBrk="0" hangingPunct="1">
                <a:defRPr sz="5400" kern="1200">
                  <a:solidFill>
                    <a:schemeClr val="tx1"/>
                  </a:solidFill>
                  <a:latin typeface="+mn-lt"/>
                  <a:ea typeface="+mn-ea"/>
                  <a:cs typeface="+mn-cs"/>
                </a:defRPr>
              </a:lvl5pPr>
              <a:lvl6pPr marL="6858000" algn="l" defTabSz="1371600" rtl="0" eaLnBrk="1" latinLnBrk="0" hangingPunct="1">
                <a:defRPr sz="5400" kern="1200">
                  <a:solidFill>
                    <a:schemeClr val="tx1"/>
                  </a:solidFill>
                  <a:latin typeface="+mn-lt"/>
                  <a:ea typeface="+mn-ea"/>
                  <a:cs typeface="+mn-cs"/>
                </a:defRPr>
              </a:lvl6pPr>
              <a:lvl7pPr marL="8229600" algn="l" defTabSz="1371600" rtl="0" eaLnBrk="1" latinLnBrk="0" hangingPunct="1">
                <a:defRPr sz="5400" kern="1200">
                  <a:solidFill>
                    <a:schemeClr val="tx1"/>
                  </a:solidFill>
                  <a:latin typeface="+mn-lt"/>
                  <a:ea typeface="+mn-ea"/>
                  <a:cs typeface="+mn-cs"/>
                </a:defRPr>
              </a:lvl7pPr>
              <a:lvl8pPr marL="9601200" algn="l" defTabSz="1371600" rtl="0" eaLnBrk="1" latinLnBrk="0" hangingPunct="1">
                <a:defRPr sz="5400" kern="1200">
                  <a:solidFill>
                    <a:schemeClr val="tx1"/>
                  </a:solidFill>
                  <a:latin typeface="+mn-lt"/>
                  <a:ea typeface="+mn-ea"/>
                  <a:cs typeface="+mn-cs"/>
                </a:defRPr>
              </a:lvl8pPr>
              <a:lvl9pPr marL="10972800" algn="l" defTabSz="1371600" rtl="0" eaLnBrk="1" latinLnBrk="0" hangingPunct="1">
                <a:defRPr sz="5400" kern="1200">
                  <a:solidFill>
                    <a:schemeClr val="tx1"/>
                  </a:solidFill>
                  <a:latin typeface="+mn-lt"/>
                  <a:ea typeface="+mn-ea"/>
                  <a:cs typeface="+mn-cs"/>
                </a:defRPr>
              </a:lvl9pPr>
            </a:lstStyle>
            <a:p>
              <a:pPr defTabSz="914300">
                <a:lnSpc>
                  <a:spcPct val="90000"/>
                </a:lnSpc>
                <a:buClr>
                  <a:srgbClr val="000000"/>
                </a:buClr>
                <a:defRPr/>
              </a:pPr>
              <a:r>
                <a:rPr lang="en-US" sz="1350" kern="0">
                  <a:solidFill>
                    <a:srgbClr val="000000"/>
                  </a:solidFill>
                  <a:latin typeface="NVIDIA Sans" panose="020B0503020203020204" pitchFamily="34" charset="0"/>
                  <a:ea typeface="Trebuchet MS"/>
                  <a:cs typeface="NVIDIA Sans" panose="020B0503020203020204" pitchFamily="34" charset="0"/>
                  <a:sym typeface="Trebuchet MS"/>
                </a:rPr>
                <a:t>Restart Data Prep Workflow</a:t>
              </a:r>
              <a:endParaRPr sz="1350" kern="0">
                <a:solidFill>
                  <a:srgbClr val="000000"/>
                </a:solidFill>
                <a:latin typeface="NVIDIA Sans" panose="020B0503020203020204" pitchFamily="34" charset="0"/>
                <a:ea typeface="MS PGothic" pitchFamily="34" charset="-128"/>
                <a:cs typeface="NVIDIA Sans" panose="020B0503020203020204" pitchFamily="34" charset="0"/>
                <a:sym typeface="Arial"/>
              </a:endParaRPr>
            </a:p>
          </p:txBody>
        </p:sp>
        <p:sp>
          <p:nvSpPr>
            <p:cNvPr id="10" name="Google Shape;587;p5">
              <a:extLst>
                <a:ext uri="{FF2B5EF4-FFF2-40B4-BE49-F238E27FC236}">
                  <a16:creationId xmlns:a16="http://schemas.microsoft.com/office/drawing/2014/main" id="{B48FF95F-4902-748D-42B2-603E1C793980}"/>
                </a:ext>
              </a:extLst>
            </p:cNvPr>
            <p:cNvSpPr txBox="1"/>
            <p:nvPr/>
          </p:nvSpPr>
          <p:spPr>
            <a:xfrm>
              <a:off x="4509584" y="2972970"/>
              <a:ext cx="1350291" cy="194690"/>
            </a:xfrm>
            <a:prstGeom prst="rect">
              <a:avLst/>
            </a:prstGeom>
            <a:noFill/>
            <a:ln>
              <a:noFill/>
            </a:ln>
          </p:spPr>
          <p:txBody>
            <a:bodyPr spcFirstLastPara="1" wrap="square" lIns="91425" tIns="45701" rIns="91425" bIns="45701" anchor="ctr" anchorCtr="0">
              <a:spAutoFit/>
            </a:bodyPr>
            <a:lstStyle>
              <a:defPPr>
                <a:defRPr lang="en-US"/>
              </a:defPPr>
              <a:lvl1pPr marL="0" algn="l" defTabSz="1371600" rtl="0" eaLnBrk="1" latinLnBrk="0" hangingPunct="1">
                <a:defRPr sz="5400" kern="1200">
                  <a:solidFill>
                    <a:schemeClr val="tx1"/>
                  </a:solidFill>
                  <a:latin typeface="+mn-lt"/>
                  <a:ea typeface="+mn-ea"/>
                  <a:cs typeface="+mn-cs"/>
                </a:defRPr>
              </a:lvl1pPr>
              <a:lvl2pPr marL="1371600" algn="l" defTabSz="1371600" rtl="0" eaLnBrk="1" latinLnBrk="0" hangingPunct="1">
                <a:defRPr sz="5400" kern="1200">
                  <a:solidFill>
                    <a:schemeClr val="tx1"/>
                  </a:solidFill>
                  <a:latin typeface="+mn-lt"/>
                  <a:ea typeface="+mn-ea"/>
                  <a:cs typeface="+mn-cs"/>
                </a:defRPr>
              </a:lvl2pPr>
              <a:lvl3pPr marL="2743200" algn="l" defTabSz="1371600" rtl="0" eaLnBrk="1" latinLnBrk="0" hangingPunct="1">
                <a:defRPr sz="5400" kern="1200">
                  <a:solidFill>
                    <a:schemeClr val="tx1"/>
                  </a:solidFill>
                  <a:latin typeface="+mn-lt"/>
                  <a:ea typeface="+mn-ea"/>
                  <a:cs typeface="+mn-cs"/>
                </a:defRPr>
              </a:lvl3pPr>
              <a:lvl4pPr marL="4114800" algn="l" defTabSz="1371600" rtl="0" eaLnBrk="1" latinLnBrk="0" hangingPunct="1">
                <a:defRPr sz="5400" kern="1200">
                  <a:solidFill>
                    <a:schemeClr val="tx1"/>
                  </a:solidFill>
                  <a:latin typeface="+mn-lt"/>
                  <a:ea typeface="+mn-ea"/>
                  <a:cs typeface="+mn-cs"/>
                </a:defRPr>
              </a:lvl4pPr>
              <a:lvl5pPr marL="5486400" algn="l" defTabSz="1371600" rtl="0" eaLnBrk="1" latinLnBrk="0" hangingPunct="1">
                <a:defRPr sz="5400" kern="1200">
                  <a:solidFill>
                    <a:schemeClr val="tx1"/>
                  </a:solidFill>
                  <a:latin typeface="+mn-lt"/>
                  <a:ea typeface="+mn-ea"/>
                  <a:cs typeface="+mn-cs"/>
                </a:defRPr>
              </a:lvl5pPr>
              <a:lvl6pPr marL="6858000" algn="l" defTabSz="1371600" rtl="0" eaLnBrk="1" latinLnBrk="0" hangingPunct="1">
                <a:defRPr sz="5400" kern="1200">
                  <a:solidFill>
                    <a:schemeClr val="tx1"/>
                  </a:solidFill>
                  <a:latin typeface="+mn-lt"/>
                  <a:ea typeface="+mn-ea"/>
                  <a:cs typeface="+mn-cs"/>
                </a:defRPr>
              </a:lvl6pPr>
              <a:lvl7pPr marL="8229600" algn="l" defTabSz="1371600" rtl="0" eaLnBrk="1" latinLnBrk="0" hangingPunct="1">
                <a:defRPr sz="5400" kern="1200">
                  <a:solidFill>
                    <a:schemeClr val="tx1"/>
                  </a:solidFill>
                  <a:latin typeface="+mn-lt"/>
                  <a:ea typeface="+mn-ea"/>
                  <a:cs typeface="+mn-cs"/>
                </a:defRPr>
              </a:lvl7pPr>
              <a:lvl8pPr marL="9601200" algn="l" defTabSz="1371600" rtl="0" eaLnBrk="1" latinLnBrk="0" hangingPunct="1">
                <a:defRPr sz="5400" kern="1200">
                  <a:solidFill>
                    <a:schemeClr val="tx1"/>
                  </a:solidFill>
                  <a:latin typeface="+mn-lt"/>
                  <a:ea typeface="+mn-ea"/>
                  <a:cs typeface="+mn-cs"/>
                </a:defRPr>
              </a:lvl8pPr>
              <a:lvl9pPr marL="10972800" algn="l" defTabSz="1371600" rtl="0" eaLnBrk="1" latinLnBrk="0" hangingPunct="1">
                <a:defRPr sz="5400" kern="1200">
                  <a:solidFill>
                    <a:schemeClr val="tx1"/>
                  </a:solidFill>
                  <a:latin typeface="+mn-lt"/>
                  <a:ea typeface="+mn-ea"/>
                  <a:cs typeface="+mn-cs"/>
                </a:defRPr>
              </a:lvl9pPr>
            </a:lstStyle>
            <a:p>
              <a:pPr defTabSz="914300">
                <a:lnSpc>
                  <a:spcPct val="90000"/>
                </a:lnSpc>
                <a:buClr>
                  <a:srgbClr val="000000"/>
                </a:buClr>
                <a:defRPr/>
              </a:pPr>
              <a:r>
                <a:rPr lang="en-US" sz="1350" kern="0">
                  <a:solidFill>
                    <a:srgbClr val="000000"/>
                  </a:solidFill>
                  <a:latin typeface="NVIDIA Sans" panose="020B0503020203020204" pitchFamily="34" charset="0"/>
                  <a:ea typeface="Trebuchet MS"/>
                  <a:cs typeface="NVIDIA Sans" panose="020B0503020203020204" pitchFamily="34" charset="0"/>
                  <a:sym typeface="Trebuchet MS"/>
                </a:rPr>
                <a:t>Add missing feature</a:t>
              </a:r>
              <a:endParaRPr sz="1350" kern="0">
                <a:solidFill>
                  <a:srgbClr val="000000"/>
                </a:solidFill>
                <a:latin typeface="NVIDIA Sans" panose="020B0503020203020204" pitchFamily="34" charset="0"/>
                <a:ea typeface="MS PGothic" pitchFamily="34" charset="-128"/>
                <a:cs typeface="NVIDIA Sans" panose="020B0503020203020204" pitchFamily="34" charset="0"/>
                <a:sym typeface="Arial"/>
              </a:endParaRPr>
            </a:p>
          </p:txBody>
        </p:sp>
        <p:cxnSp>
          <p:nvCxnSpPr>
            <p:cNvPr id="11" name="Google Shape;588;p5">
              <a:extLst>
                <a:ext uri="{FF2B5EF4-FFF2-40B4-BE49-F238E27FC236}">
                  <a16:creationId xmlns:a16="http://schemas.microsoft.com/office/drawing/2014/main" id="{1BD46D4E-9797-5AC4-5EA3-6588D477AEEF}"/>
                </a:ext>
              </a:extLst>
            </p:cNvPr>
            <p:cNvCxnSpPr/>
            <p:nvPr/>
          </p:nvCxnSpPr>
          <p:spPr>
            <a:xfrm>
              <a:off x="3031553" y="5590300"/>
              <a:ext cx="1410856" cy="0"/>
            </a:xfrm>
            <a:prstGeom prst="straightConnector1">
              <a:avLst/>
            </a:prstGeom>
            <a:noFill/>
            <a:ln w="9525" cap="flat" cmpd="sng">
              <a:solidFill>
                <a:schemeClr val="accent4"/>
              </a:solidFill>
              <a:prstDash val="solid"/>
              <a:round/>
              <a:headEnd type="oval" w="med" len="med"/>
              <a:tailEnd type="none" w="sm" len="sm"/>
            </a:ln>
          </p:spPr>
        </p:cxnSp>
        <p:cxnSp>
          <p:nvCxnSpPr>
            <p:cNvPr id="12" name="Google Shape;589;p5">
              <a:extLst>
                <a:ext uri="{FF2B5EF4-FFF2-40B4-BE49-F238E27FC236}">
                  <a16:creationId xmlns:a16="http://schemas.microsoft.com/office/drawing/2014/main" id="{AB34A4C4-14CC-BD8D-E858-A740D52BFD77}"/>
                </a:ext>
              </a:extLst>
            </p:cNvPr>
            <p:cNvCxnSpPr/>
            <p:nvPr/>
          </p:nvCxnSpPr>
          <p:spPr>
            <a:xfrm>
              <a:off x="3998839" y="5224721"/>
              <a:ext cx="493678" cy="0"/>
            </a:xfrm>
            <a:prstGeom prst="straightConnector1">
              <a:avLst/>
            </a:prstGeom>
            <a:noFill/>
            <a:ln w="9525" cap="flat" cmpd="sng">
              <a:solidFill>
                <a:schemeClr val="accent4"/>
              </a:solidFill>
              <a:prstDash val="solid"/>
              <a:round/>
              <a:headEnd type="oval" w="med" len="med"/>
              <a:tailEnd type="none" w="sm" len="sm"/>
            </a:ln>
          </p:spPr>
        </p:cxnSp>
        <p:cxnSp>
          <p:nvCxnSpPr>
            <p:cNvPr id="13" name="Google Shape;590;p5">
              <a:extLst>
                <a:ext uri="{FF2B5EF4-FFF2-40B4-BE49-F238E27FC236}">
                  <a16:creationId xmlns:a16="http://schemas.microsoft.com/office/drawing/2014/main" id="{CB541B91-B749-E9D2-A112-BC2F93263FFF}"/>
                </a:ext>
              </a:extLst>
            </p:cNvPr>
            <p:cNvCxnSpPr>
              <a:cxnSpLocks/>
            </p:cNvCxnSpPr>
            <p:nvPr/>
          </p:nvCxnSpPr>
          <p:spPr>
            <a:xfrm flipV="1">
              <a:off x="4262745" y="4648250"/>
              <a:ext cx="349220" cy="89926"/>
            </a:xfrm>
            <a:prstGeom prst="straightConnector1">
              <a:avLst/>
            </a:prstGeom>
            <a:noFill/>
            <a:ln w="9525" cap="flat" cmpd="sng">
              <a:solidFill>
                <a:schemeClr val="accent4"/>
              </a:solidFill>
              <a:prstDash val="solid"/>
              <a:round/>
              <a:headEnd type="oval" w="med" len="med"/>
              <a:tailEnd type="none" w="sm" len="sm"/>
            </a:ln>
          </p:spPr>
        </p:cxnSp>
        <p:cxnSp>
          <p:nvCxnSpPr>
            <p:cNvPr id="14" name="Google Shape;591;p5">
              <a:extLst>
                <a:ext uri="{FF2B5EF4-FFF2-40B4-BE49-F238E27FC236}">
                  <a16:creationId xmlns:a16="http://schemas.microsoft.com/office/drawing/2014/main" id="{2E26689A-0311-123F-281D-C5D458892D49}"/>
                </a:ext>
              </a:extLst>
            </p:cNvPr>
            <p:cNvCxnSpPr/>
            <p:nvPr/>
          </p:nvCxnSpPr>
          <p:spPr>
            <a:xfrm>
              <a:off x="4262745" y="3826697"/>
              <a:ext cx="493678" cy="0"/>
            </a:xfrm>
            <a:prstGeom prst="straightConnector1">
              <a:avLst/>
            </a:prstGeom>
            <a:noFill/>
            <a:ln w="9525" cap="flat" cmpd="sng">
              <a:solidFill>
                <a:schemeClr val="accent4"/>
              </a:solidFill>
              <a:prstDash val="solid"/>
              <a:round/>
              <a:headEnd type="oval" w="med" len="med"/>
              <a:tailEnd type="none" w="sm" len="sm"/>
            </a:ln>
          </p:spPr>
        </p:cxnSp>
        <p:cxnSp>
          <p:nvCxnSpPr>
            <p:cNvPr id="15" name="Google Shape;592;p5">
              <a:extLst>
                <a:ext uri="{FF2B5EF4-FFF2-40B4-BE49-F238E27FC236}">
                  <a16:creationId xmlns:a16="http://schemas.microsoft.com/office/drawing/2014/main" id="{AA80514A-0CC3-F026-E0C4-8465566163FE}"/>
                </a:ext>
              </a:extLst>
            </p:cNvPr>
            <p:cNvCxnSpPr/>
            <p:nvPr/>
          </p:nvCxnSpPr>
          <p:spPr>
            <a:xfrm>
              <a:off x="3443739" y="3026956"/>
              <a:ext cx="1048779" cy="0"/>
            </a:xfrm>
            <a:prstGeom prst="straightConnector1">
              <a:avLst/>
            </a:prstGeom>
            <a:noFill/>
            <a:ln w="9525" cap="flat" cmpd="sng">
              <a:solidFill>
                <a:schemeClr val="accent4"/>
              </a:solidFill>
              <a:prstDash val="solid"/>
              <a:round/>
              <a:headEnd type="oval" w="med" len="med"/>
              <a:tailEnd type="none" w="sm" len="sm"/>
            </a:ln>
          </p:spPr>
        </p:cxnSp>
        <p:sp>
          <p:nvSpPr>
            <p:cNvPr id="16" name="Google Shape;593;p5">
              <a:extLst>
                <a:ext uri="{FF2B5EF4-FFF2-40B4-BE49-F238E27FC236}">
                  <a16:creationId xmlns:a16="http://schemas.microsoft.com/office/drawing/2014/main" id="{F37F4EDC-B3E1-EC11-37CB-D0BCDF88E10B}"/>
                </a:ext>
              </a:extLst>
            </p:cNvPr>
            <p:cNvSpPr txBox="1"/>
            <p:nvPr/>
          </p:nvSpPr>
          <p:spPr>
            <a:xfrm>
              <a:off x="803529" y="3766466"/>
              <a:ext cx="900012" cy="455384"/>
            </a:xfrm>
            <a:prstGeom prst="rect">
              <a:avLst/>
            </a:prstGeom>
            <a:noFill/>
            <a:ln>
              <a:noFill/>
            </a:ln>
          </p:spPr>
          <p:txBody>
            <a:bodyPr spcFirstLastPara="1" wrap="square" lIns="91425" tIns="45701" rIns="91425" bIns="45701" anchor="ctr" anchorCtr="0">
              <a:spAutoFit/>
            </a:bodyPr>
            <a:lstStyle>
              <a:defPPr>
                <a:defRPr lang="en-US"/>
              </a:defPPr>
              <a:lvl1pPr marL="0" algn="l" defTabSz="1371600" rtl="0" eaLnBrk="1" latinLnBrk="0" hangingPunct="1">
                <a:defRPr sz="5400" kern="1200">
                  <a:solidFill>
                    <a:schemeClr val="tx1"/>
                  </a:solidFill>
                  <a:latin typeface="+mn-lt"/>
                  <a:ea typeface="+mn-ea"/>
                  <a:cs typeface="+mn-cs"/>
                </a:defRPr>
              </a:lvl1pPr>
              <a:lvl2pPr marL="1371600" algn="l" defTabSz="1371600" rtl="0" eaLnBrk="1" latinLnBrk="0" hangingPunct="1">
                <a:defRPr sz="5400" kern="1200">
                  <a:solidFill>
                    <a:schemeClr val="tx1"/>
                  </a:solidFill>
                  <a:latin typeface="+mn-lt"/>
                  <a:ea typeface="+mn-ea"/>
                  <a:cs typeface="+mn-cs"/>
                </a:defRPr>
              </a:lvl2pPr>
              <a:lvl3pPr marL="2743200" algn="l" defTabSz="1371600" rtl="0" eaLnBrk="1" latinLnBrk="0" hangingPunct="1">
                <a:defRPr sz="5400" kern="1200">
                  <a:solidFill>
                    <a:schemeClr val="tx1"/>
                  </a:solidFill>
                  <a:latin typeface="+mn-lt"/>
                  <a:ea typeface="+mn-ea"/>
                  <a:cs typeface="+mn-cs"/>
                </a:defRPr>
              </a:lvl3pPr>
              <a:lvl4pPr marL="4114800" algn="l" defTabSz="1371600" rtl="0" eaLnBrk="1" latinLnBrk="0" hangingPunct="1">
                <a:defRPr sz="5400" kern="1200">
                  <a:solidFill>
                    <a:schemeClr val="tx1"/>
                  </a:solidFill>
                  <a:latin typeface="+mn-lt"/>
                  <a:ea typeface="+mn-ea"/>
                  <a:cs typeface="+mn-cs"/>
                </a:defRPr>
              </a:lvl4pPr>
              <a:lvl5pPr marL="5486400" algn="l" defTabSz="1371600" rtl="0" eaLnBrk="1" latinLnBrk="0" hangingPunct="1">
                <a:defRPr sz="5400" kern="1200">
                  <a:solidFill>
                    <a:schemeClr val="tx1"/>
                  </a:solidFill>
                  <a:latin typeface="+mn-lt"/>
                  <a:ea typeface="+mn-ea"/>
                  <a:cs typeface="+mn-cs"/>
                </a:defRPr>
              </a:lvl5pPr>
              <a:lvl6pPr marL="6858000" algn="l" defTabSz="1371600" rtl="0" eaLnBrk="1" latinLnBrk="0" hangingPunct="1">
                <a:defRPr sz="5400" kern="1200">
                  <a:solidFill>
                    <a:schemeClr val="tx1"/>
                  </a:solidFill>
                  <a:latin typeface="+mn-lt"/>
                  <a:ea typeface="+mn-ea"/>
                  <a:cs typeface="+mn-cs"/>
                </a:defRPr>
              </a:lvl6pPr>
              <a:lvl7pPr marL="8229600" algn="l" defTabSz="1371600" rtl="0" eaLnBrk="1" latinLnBrk="0" hangingPunct="1">
                <a:defRPr sz="5400" kern="1200">
                  <a:solidFill>
                    <a:schemeClr val="tx1"/>
                  </a:solidFill>
                  <a:latin typeface="+mn-lt"/>
                  <a:ea typeface="+mn-ea"/>
                  <a:cs typeface="+mn-cs"/>
                </a:defRPr>
              </a:lvl7pPr>
              <a:lvl8pPr marL="9601200" algn="l" defTabSz="1371600" rtl="0" eaLnBrk="1" latinLnBrk="0" hangingPunct="1">
                <a:defRPr sz="5400" kern="1200">
                  <a:solidFill>
                    <a:schemeClr val="tx1"/>
                  </a:solidFill>
                  <a:latin typeface="+mn-lt"/>
                  <a:ea typeface="+mn-ea"/>
                  <a:cs typeface="+mn-cs"/>
                </a:defRPr>
              </a:lvl8pPr>
              <a:lvl9pPr marL="10972800" algn="l" defTabSz="1371600" rtl="0" eaLnBrk="1" latinLnBrk="0" hangingPunct="1">
                <a:defRPr sz="5400" kern="1200">
                  <a:solidFill>
                    <a:schemeClr val="tx1"/>
                  </a:solidFill>
                  <a:latin typeface="+mn-lt"/>
                  <a:ea typeface="+mn-ea"/>
                  <a:cs typeface="+mn-cs"/>
                </a:defRPr>
              </a:lvl9pPr>
            </a:lstStyle>
            <a:p>
              <a:pPr algn="r" defTabSz="914300">
                <a:lnSpc>
                  <a:spcPct val="90000"/>
                </a:lnSpc>
                <a:buClr>
                  <a:srgbClr val="000000"/>
                </a:buClr>
                <a:defRPr/>
              </a:pPr>
              <a:r>
                <a:rPr lang="en-US" sz="1350" kern="0">
                  <a:solidFill>
                    <a:srgbClr val="000000"/>
                  </a:solidFill>
                  <a:latin typeface="NVIDIA Sans" panose="020B0503020203020204" pitchFamily="34" charset="0"/>
                  <a:ea typeface="Trebuchet MS"/>
                  <a:cs typeface="NVIDIA Sans" panose="020B0503020203020204" pitchFamily="34" charset="0"/>
                  <a:sym typeface="Trebuchet MS"/>
                </a:rPr>
                <a:t>Configure Data Prep</a:t>
              </a:r>
              <a:br>
                <a:rPr lang="en-US" sz="1350" kern="0">
                  <a:solidFill>
                    <a:srgbClr val="000000"/>
                  </a:solidFill>
                  <a:latin typeface="NVIDIA Sans" panose="020B0503020203020204" pitchFamily="34" charset="0"/>
                  <a:ea typeface="Trebuchet MS"/>
                  <a:cs typeface="NVIDIA Sans" panose="020B0503020203020204" pitchFamily="34" charset="0"/>
                  <a:sym typeface="Trebuchet MS"/>
                </a:rPr>
              </a:br>
              <a:r>
                <a:rPr lang="en-US" sz="1350" kern="0">
                  <a:solidFill>
                    <a:srgbClr val="000000"/>
                  </a:solidFill>
                  <a:latin typeface="NVIDIA Sans" panose="020B0503020203020204" pitchFamily="34" charset="0"/>
                  <a:ea typeface="Trebuchet MS"/>
                  <a:cs typeface="NVIDIA Sans" panose="020B0503020203020204" pitchFamily="34" charset="0"/>
                  <a:sym typeface="Trebuchet MS"/>
                </a:rPr>
                <a:t>Workflow</a:t>
              </a:r>
              <a:endParaRPr sz="1350" kern="0">
                <a:solidFill>
                  <a:srgbClr val="000000"/>
                </a:solidFill>
                <a:latin typeface="NVIDIA Sans" panose="020B0503020203020204" pitchFamily="34" charset="0"/>
                <a:ea typeface="MS PGothic" pitchFamily="34" charset="-128"/>
                <a:cs typeface="NVIDIA Sans" panose="020B0503020203020204" pitchFamily="34" charset="0"/>
                <a:sym typeface="Arial"/>
              </a:endParaRPr>
            </a:p>
          </p:txBody>
        </p:sp>
        <p:cxnSp>
          <p:nvCxnSpPr>
            <p:cNvPr id="17" name="Google Shape;594;p5">
              <a:extLst>
                <a:ext uri="{FF2B5EF4-FFF2-40B4-BE49-F238E27FC236}">
                  <a16:creationId xmlns:a16="http://schemas.microsoft.com/office/drawing/2014/main" id="{04E0A2D3-6CB3-BB98-02A8-47750893E172}"/>
                </a:ext>
              </a:extLst>
            </p:cNvPr>
            <p:cNvCxnSpPr/>
            <p:nvPr/>
          </p:nvCxnSpPr>
          <p:spPr>
            <a:xfrm rot="10800000">
              <a:off x="1663316" y="3994153"/>
              <a:ext cx="132684" cy="0"/>
            </a:xfrm>
            <a:prstGeom prst="straightConnector1">
              <a:avLst/>
            </a:prstGeom>
            <a:noFill/>
            <a:ln w="9525" cap="flat" cmpd="sng">
              <a:solidFill>
                <a:schemeClr val="accent4"/>
              </a:solidFill>
              <a:prstDash val="solid"/>
              <a:round/>
              <a:headEnd type="oval" w="med" len="med"/>
              <a:tailEnd type="none" w="sm" len="sm"/>
            </a:ln>
          </p:spPr>
        </p:cxnSp>
        <p:sp>
          <p:nvSpPr>
            <p:cNvPr id="18" name="Google Shape;595;p5">
              <a:extLst>
                <a:ext uri="{FF2B5EF4-FFF2-40B4-BE49-F238E27FC236}">
                  <a16:creationId xmlns:a16="http://schemas.microsoft.com/office/drawing/2014/main" id="{C523ED02-8D79-DC05-C1DF-4F744C250A81}"/>
                </a:ext>
              </a:extLst>
            </p:cNvPr>
            <p:cNvSpPr txBox="1"/>
            <p:nvPr/>
          </p:nvSpPr>
          <p:spPr>
            <a:xfrm>
              <a:off x="499219" y="4767818"/>
              <a:ext cx="952181" cy="455384"/>
            </a:xfrm>
            <a:prstGeom prst="rect">
              <a:avLst/>
            </a:prstGeom>
            <a:noFill/>
            <a:ln>
              <a:noFill/>
            </a:ln>
          </p:spPr>
          <p:txBody>
            <a:bodyPr spcFirstLastPara="1" wrap="square" lIns="91425" tIns="45701" rIns="91425" bIns="45701" anchor="ctr" anchorCtr="0">
              <a:spAutoFit/>
            </a:bodyPr>
            <a:lstStyle>
              <a:defPPr>
                <a:defRPr lang="en-US"/>
              </a:defPPr>
              <a:lvl1pPr marL="0" algn="l" defTabSz="1371600" rtl="0" eaLnBrk="1" latinLnBrk="0" hangingPunct="1">
                <a:defRPr sz="5400" kern="1200">
                  <a:solidFill>
                    <a:schemeClr val="tx1"/>
                  </a:solidFill>
                  <a:latin typeface="+mn-lt"/>
                  <a:ea typeface="+mn-ea"/>
                  <a:cs typeface="+mn-cs"/>
                </a:defRPr>
              </a:lvl1pPr>
              <a:lvl2pPr marL="1371600" algn="l" defTabSz="1371600" rtl="0" eaLnBrk="1" latinLnBrk="0" hangingPunct="1">
                <a:defRPr sz="5400" kern="1200">
                  <a:solidFill>
                    <a:schemeClr val="tx1"/>
                  </a:solidFill>
                  <a:latin typeface="+mn-lt"/>
                  <a:ea typeface="+mn-ea"/>
                  <a:cs typeface="+mn-cs"/>
                </a:defRPr>
              </a:lvl2pPr>
              <a:lvl3pPr marL="2743200" algn="l" defTabSz="1371600" rtl="0" eaLnBrk="1" latinLnBrk="0" hangingPunct="1">
                <a:defRPr sz="5400" kern="1200">
                  <a:solidFill>
                    <a:schemeClr val="tx1"/>
                  </a:solidFill>
                  <a:latin typeface="+mn-lt"/>
                  <a:ea typeface="+mn-ea"/>
                  <a:cs typeface="+mn-cs"/>
                </a:defRPr>
              </a:lvl3pPr>
              <a:lvl4pPr marL="4114800" algn="l" defTabSz="1371600" rtl="0" eaLnBrk="1" latinLnBrk="0" hangingPunct="1">
                <a:defRPr sz="5400" kern="1200">
                  <a:solidFill>
                    <a:schemeClr val="tx1"/>
                  </a:solidFill>
                  <a:latin typeface="+mn-lt"/>
                  <a:ea typeface="+mn-ea"/>
                  <a:cs typeface="+mn-cs"/>
                </a:defRPr>
              </a:lvl4pPr>
              <a:lvl5pPr marL="5486400" algn="l" defTabSz="1371600" rtl="0" eaLnBrk="1" latinLnBrk="0" hangingPunct="1">
                <a:defRPr sz="5400" kern="1200">
                  <a:solidFill>
                    <a:schemeClr val="tx1"/>
                  </a:solidFill>
                  <a:latin typeface="+mn-lt"/>
                  <a:ea typeface="+mn-ea"/>
                  <a:cs typeface="+mn-cs"/>
                </a:defRPr>
              </a:lvl5pPr>
              <a:lvl6pPr marL="6858000" algn="l" defTabSz="1371600" rtl="0" eaLnBrk="1" latinLnBrk="0" hangingPunct="1">
                <a:defRPr sz="5400" kern="1200">
                  <a:solidFill>
                    <a:schemeClr val="tx1"/>
                  </a:solidFill>
                  <a:latin typeface="+mn-lt"/>
                  <a:ea typeface="+mn-ea"/>
                  <a:cs typeface="+mn-cs"/>
                </a:defRPr>
              </a:lvl6pPr>
              <a:lvl7pPr marL="8229600" algn="l" defTabSz="1371600" rtl="0" eaLnBrk="1" latinLnBrk="0" hangingPunct="1">
                <a:defRPr sz="5400" kern="1200">
                  <a:solidFill>
                    <a:schemeClr val="tx1"/>
                  </a:solidFill>
                  <a:latin typeface="+mn-lt"/>
                  <a:ea typeface="+mn-ea"/>
                  <a:cs typeface="+mn-cs"/>
                </a:defRPr>
              </a:lvl7pPr>
              <a:lvl8pPr marL="9601200" algn="l" defTabSz="1371600" rtl="0" eaLnBrk="1" latinLnBrk="0" hangingPunct="1">
                <a:defRPr sz="5400" kern="1200">
                  <a:solidFill>
                    <a:schemeClr val="tx1"/>
                  </a:solidFill>
                  <a:latin typeface="+mn-lt"/>
                  <a:ea typeface="+mn-ea"/>
                  <a:cs typeface="+mn-cs"/>
                </a:defRPr>
              </a:lvl8pPr>
              <a:lvl9pPr marL="10972800" algn="l" defTabSz="1371600" rtl="0" eaLnBrk="1" latinLnBrk="0" hangingPunct="1">
                <a:defRPr sz="5400" kern="1200">
                  <a:solidFill>
                    <a:schemeClr val="tx1"/>
                  </a:solidFill>
                  <a:latin typeface="+mn-lt"/>
                  <a:ea typeface="+mn-ea"/>
                  <a:cs typeface="+mn-cs"/>
                </a:defRPr>
              </a:lvl9pPr>
            </a:lstStyle>
            <a:p>
              <a:pPr algn="r" defTabSz="914300">
                <a:lnSpc>
                  <a:spcPct val="90000"/>
                </a:lnSpc>
                <a:buClr>
                  <a:srgbClr val="000000"/>
                </a:buClr>
                <a:defRPr/>
              </a:pPr>
              <a:r>
                <a:rPr lang="en-US" sz="1350" kern="0">
                  <a:solidFill>
                    <a:srgbClr val="000000"/>
                  </a:solidFill>
                  <a:latin typeface="NVIDIA Sans" panose="020B0503020203020204" pitchFamily="34" charset="0"/>
                  <a:ea typeface="Trebuchet MS"/>
                  <a:cs typeface="NVIDIA Sans" panose="020B0503020203020204" pitchFamily="34" charset="0"/>
                  <a:sym typeface="Trebuchet MS"/>
                </a:rPr>
                <a:t>Dataset</a:t>
              </a:r>
              <a:br>
                <a:rPr lang="en-US" sz="1350" kern="0">
                  <a:solidFill>
                    <a:srgbClr val="000000"/>
                  </a:solidFill>
                  <a:latin typeface="NVIDIA Sans" panose="020B0503020203020204" pitchFamily="34" charset="0"/>
                  <a:ea typeface="Trebuchet MS"/>
                  <a:cs typeface="NVIDIA Sans" panose="020B0503020203020204" pitchFamily="34" charset="0"/>
                  <a:sym typeface="Trebuchet MS"/>
                </a:rPr>
              </a:br>
              <a:r>
                <a:rPr lang="en-US" sz="1350" kern="0">
                  <a:solidFill>
                    <a:srgbClr val="000000"/>
                  </a:solidFill>
                  <a:latin typeface="NVIDIA Sans" panose="020B0503020203020204" pitchFamily="34" charset="0"/>
                  <a:ea typeface="Trebuchet MS"/>
                  <a:cs typeface="NVIDIA Sans" panose="020B0503020203020204" pitchFamily="34" charset="0"/>
                  <a:sym typeface="Trebuchet MS"/>
                </a:rPr>
                <a:t>Downloads</a:t>
              </a:r>
              <a:br>
                <a:rPr lang="en-US" sz="1350" kern="0">
                  <a:solidFill>
                    <a:srgbClr val="000000"/>
                  </a:solidFill>
                  <a:latin typeface="NVIDIA Sans" panose="020B0503020203020204" pitchFamily="34" charset="0"/>
                  <a:ea typeface="Trebuchet MS"/>
                  <a:cs typeface="NVIDIA Sans" panose="020B0503020203020204" pitchFamily="34" charset="0"/>
                  <a:sym typeface="Trebuchet MS"/>
                </a:rPr>
              </a:br>
              <a:r>
                <a:rPr lang="en-US" sz="1350" kern="0">
                  <a:solidFill>
                    <a:srgbClr val="000000"/>
                  </a:solidFill>
                  <a:latin typeface="NVIDIA Sans" panose="020B0503020203020204" pitchFamily="34" charset="0"/>
                  <a:ea typeface="Trebuchet MS"/>
                  <a:cs typeface="NVIDIA Sans" panose="020B0503020203020204" pitchFamily="34" charset="0"/>
                  <a:sym typeface="Trebuchet MS"/>
                </a:rPr>
                <a:t>Overnight</a:t>
              </a:r>
              <a:endParaRPr sz="1350" kern="0">
                <a:solidFill>
                  <a:srgbClr val="000000"/>
                </a:solidFill>
                <a:latin typeface="NVIDIA Sans" panose="020B0503020203020204" pitchFamily="34" charset="0"/>
                <a:ea typeface="MS PGothic" pitchFamily="34" charset="-128"/>
                <a:cs typeface="NVIDIA Sans" panose="020B0503020203020204" pitchFamily="34" charset="0"/>
                <a:sym typeface="Arial"/>
              </a:endParaRPr>
            </a:p>
          </p:txBody>
        </p:sp>
        <p:cxnSp>
          <p:nvCxnSpPr>
            <p:cNvPr id="19" name="Google Shape;596;p5">
              <a:extLst>
                <a:ext uri="{FF2B5EF4-FFF2-40B4-BE49-F238E27FC236}">
                  <a16:creationId xmlns:a16="http://schemas.microsoft.com/office/drawing/2014/main" id="{454603F2-A6C9-C1B8-25B4-F94F7E274471}"/>
                </a:ext>
              </a:extLst>
            </p:cNvPr>
            <p:cNvCxnSpPr/>
            <p:nvPr/>
          </p:nvCxnSpPr>
          <p:spPr>
            <a:xfrm rot="10800000">
              <a:off x="1411177" y="4986174"/>
              <a:ext cx="480687" cy="0"/>
            </a:xfrm>
            <a:prstGeom prst="straightConnector1">
              <a:avLst/>
            </a:prstGeom>
            <a:noFill/>
            <a:ln w="9525" cap="flat" cmpd="sng">
              <a:solidFill>
                <a:schemeClr val="accent4"/>
              </a:solidFill>
              <a:prstDash val="solid"/>
              <a:round/>
              <a:headEnd type="oval" w="med" len="med"/>
              <a:tailEnd type="none" w="sm" len="sm"/>
            </a:ln>
          </p:spPr>
        </p:cxnSp>
        <p:grpSp>
          <p:nvGrpSpPr>
            <p:cNvPr id="20" name="Group 19">
              <a:extLst>
                <a:ext uri="{FF2B5EF4-FFF2-40B4-BE49-F238E27FC236}">
                  <a16:creationId xmlns:a16="http://schemas.microsoft.com/office/drawing/2014/main" id="{2F98652E-12BD-EA94-2FC2-0FC2810B84EF}"/>
                </a:ext>
              </a:extLst>
            </p:cNvPr>
            <p:cNvGrpSpPr/>
            <p:nvPr/>
          </p:nvGrpSpPr>
          <p:grpSpPr>
            <a:xfrm>
              <a:off x="2176256" y="3378097"/>
              <a:ext cx="1832264" cy="1825675"/>
              <a:chOff x="922861" y="7393262"/>
              <a:chExt cx="2748396" cy="2738510"/>
            </a:xfrm>
          </p:grpSpPr>
          <p:sp>
            <p:nvSpPr>
              <p:cNvPr id="21" name="Google Shape;580;p5">
                <a:extLst>
                  <a:ext uri="{FF2B5EF4-FFF2-40B4-BE49-F238E27FC236}">
                    <a16:creationId xmlns:a16="http://schemas.microsoft.com/office/drawing/2014/main" id="{E6B3D413-38F0-F30E-3947-CC3B814E489A}"/>
                  </a:ext>
                </a:extLst>
              </p:cNvPr>
              <p:cNvSpPr txBox="1"/>
              <p:nvPr/>
            </p:nvSpPr>
            <p:spPr>
              <a:xfrm>
                <a:off x="1420397" y="8555382"/>
                <a:ext cx="1754006" cy="617903"/>
              </a:xfrm>
              <a:prstGeom prst="rect">
                <a:avLst/>
              </a:prstGeom>
              <a:noFill/>
              <a:ln>
                <a:noFill/>
              </a:ln>
            </p:spPr>
            <p:txBody>
              <a:bodyPr spcFirstLastPara="1" wrap="square" lIns="91425" tIns="45701" rIns="91425" bIns="45701" anchor="ctr" anchorCtr="0">
                <a:spAutoFit/>
              </a:bodyPr>
              <a:lstStyle>
                <a:defPPr>
                  <a:defRPr lang="en-US"/>
                </a:defPPr>
                <a:lvl1pPr marL="0" algn="l" defTabSz="1371600" rtl="0" eaLnBrk="1" latinLnBrk="0" hangingPunct="1">
                  <a:defRPr sz="5400" kern="1200">
                    <a:solidFill>
                      <a:schemeClr val="tx1"/>
                    </a:solidFill>
                    <a:latin typeface="+mn-lt"/>
                    <a:ea typeface="+mn-ea"/>
                    <a:cs typeface="+mn-cs"/>
                  </a:defRPr>
                </a:lvl1pPr>
                <a:lvl2pPr marL="1371600" algn="l" defTabSz="1371600" rtl="0" eaLnBrk="1" latinLnBrk="0" hangingPunct="1">
                  <a:defRPr sz="5400" kern="1200">
                    <a:solidFill>
                      <a:schemeClr val="tx1"/>
                    </a:solidFill>
                    <a:latin typeface="+mn-lt"/>
                    <a:ea typeface="+mn-ea"/>
                    <a:cs typeface="+mn-cs"/>
                  </a:defRPr>
                </a:lvl2pPr>
                <a:lvl3pPr marL="2743200" algn="l" defTabSz="1371600" rtl="0" eaLnBrk="1" latinLnBrk="0" hangingPunct="1">
                  <a:defRPr sz="5400" kern="1200">
                    <a:solidFill>
                      <a:schemeClr val="tx1"/>
                    </a:solidFill>
                    <a:latin typeface="+mn-lt"/>
                    <a:ea typeface="+mn-ea"/>
                    <a:cs typeface="+mn-cs"/>
                  </a:defRPr>
                </a:lvl3pPr>
                <a:lvl4pPr marL="4114800" algn="l" defTabSz="1371600" rtl="0" eaLnBrk="1" latinLnBrk="0" hangingPunct="1">
                  <a:defRPr sz="5400" kern="1200">
                    <a:solidFill>
                      <a:schemeClr val="tx1"/>
                    </a:solidFill>
                    <a:latin typeface="+mn-lt"/>
                    <a:ea typeface="+mn-ea"/>
                    <a:cs typeface="+mn-cs"/>
                  </a:defRPr>
                </a:lvl4pPr>
                <a:lvl5pPr marL="5486400" algn="l" defTabSz="1371600" rtl="0" eaLnBrk="1" latinLnBrk="0" hangingPunct="1">
                  <a:defRPr sz="5400" kern="1200">
                    <a:solidFill>
                      <a:schemeClr val="tx1"/>
                    </a:solidFill>
                    <a:latin typeface="+mn-lt"/>
                    <a:ea typeface="+mn-ea"/>
                    <a:cs typeface="+mn-cs"/>
                  </a:defRPr>
                </a:lvl5pPr>
                <a:lvl6pPr marL="6858000" algn="l" defTabSz="1371600" rtl="0" eaLnBrk="1" latinLnBrk="0" hangingPunct="1">
                  <a:defRPr sz="5400" kern="1200">
                    <a:solidFill>
                      <a:schemeClr val="tx1"/>
                    </a:solidFill>
                    <a:latin typeface="+mn-lt"/>
                    <a:ea typeface="+mn-ea"/>
                    <a:cs typeface="+mn-cs"/>
                  </a:defRPr>
                </a:lvl6pPr>
                <a:lvl7pPr marL="8229600" algn="l" defTabSz="1371600" rtl="0" eaLnBrk="1" latinLnBrk="0" hangingPunct="1">
                  <a:defRPr sz="5400" kern="1200">
                    <a:solidFill>
                      <a:schemeClr val="tx1"/>
                    </a:solidFill>
                    <a:latin typeface="+mn-lt"/>
                    <a:ea typeface="+mn-ea"/>
                    <a:cs typeface="+mn-cs"/>
                  </a:defRPr>
                </a:lvl7pPr>
                <a:lvl8pPr marL="9601200" algn="l" defTabSz="1371600" rtl="0" eaLnBrk="1" latinLnBrk="0" hangingPunct="1">
                  <a:defRPr sz="5400" kern="1200">
                    <a:solidFill>
                      <a:schemeClr val="tx1"/>
                    </a:solidFill>
                    <a:latin typeface="+mn-lt"/>
                    <a:ea typeface="+mn-ea"/>
                    <a:cs typeface="+mn-cs"/>
                  </a:defRPr>
                </a:lvl8pPr>
                <a:lvl9pPr marL="10972800" algn="l" defTabSz="1371600" rtl="0" eaLnBrk="1" latinLnBrk="0" hangingPunct="1">
                  <a:defRPr sz="5400" kern="1200">
                    <a:solidFill>
                      <a:schemeClr val="tx1"/>
                    </a:solidFill>
                    <a:latin typeface="+mn-lt"/>
                    <a:ea typeface="+mn-ea"/>
                    <a:cs typeface="+mn-cs"/>
                  </a:defRPr>
                </a:lvl9pPr>
              </a:lstStyle>
              <a:p>
                <a:pPr algn="ctr" defTabSz="914300">
                  <a:lnSpc>
                    <a:spcPct val="90000"/>
                  </a:lnSpc>
                  <a:buClr>
                    <a:srgbClr val="000000"/>
                  </a:buClr>
                  <a:defRPr/>
                </a:pPr>
                <a:r>
                  <a:rPr lang="en-US" sz="3600" b="1" kern="0">
                    <a:solidFill>
                      <a:srgbClr val="000000"/>
                    </a:solidFill>
                    <a:latin typeface="NVIDIA Sans" panose="020B0503020203020204" pitchFamily="34" charset="0"/>
                    <a:ea typeface="MS PGothic" pitchFamily="34" charset="-128"/>
                    <a:cs typeface="NVIDIA Sans" panose="020B0503020203020204" pitchFamily="34" charset="0"/>
                    <a:sym typeface="Arial"/>
                  </a:rPr>
                  <a:t>😖</a:t>
                </a:r>
                <a:endParaRPr sz="3600" b="1" kern="0">
                  <a:solidFill>
                    <a:srgbClr val="000000"/>
                  </a:solidFill>
                  <a:latin typeface="NVIDIA Sans" panose="020B0503020203020204" pitchFamily="34" charset="0"/>
                  <a:ea typeface="MS PGothic" pitchFamily="34" charset="-128"/>
                  <a:cs typeface="NVIDIA Sans" panose="020B0503020203020204" pitchFamily="34" charset="0"/>
                  <a:sym typeface="Arial"/>
                </a:endParaRPr>
              </a:p>
            </p:txBody>
          </p:sp>
          <p:sp>
            <p:nvSpPr>
              <p:cNvPr id="22" name="Google Shape;581;p5">
                <a:extLst>
                  <a:ext uri="{FF2B5EF4-FFF2-40B4-BE49-F238E27FC236}">
                    <a16:creationId xmlns:a16="http://schemas.microsoft.com/office/drawing/2014/main" id="{BF487879-0DC4-FF7F-A2CF-1BC71FF89EFB}"/>
                  </a:ext>
                </a:extLst>
              </p:cNvPr>
              <p:cNvSpPr/>
              <p:nvPr/>
            </p:nvSpPr>
            <p:spPr>
              <a:xfrm>
                <a:off x="1253885" y="7701270"/>
                <a:ext cx="2095277" cy="2095276"/>
              </a:xfrm>
              <a:prstGeom prst="ellipse">
                <a:avLst/>
              </a:prstGeom>
              <a:noFill/>
              <a:ln w="9525" cap="flat" cmpd="sng">
                <a:solidFill>
                  <a:schemeClr val="dk2"/>
                </a:solidFill>
                <a:prstDash val="solid"/>
                <a:round/>
                <a:headEnd type="none" w="sm" len="sm"/>
                <a:tailEnd type="none" w="sm" len="sm"/>
              </a:ln>
            </p:spPr>
            <p:txBody>
              <a:bodyPr spcFirstLastPara="1" wrap="square" lIns="91425" tIns="45701" rIns="91425" bIns="45701" anchor="ctr" anchorCtr="0">
                <a:noAutofit/>
              </a:bodyPr>
              <a:lstStyle>
                <a:defPPr>
                  <a:defRPr lang="en-US"/>
                </a:defPPr>
                <a:lvl1pPr marL="0" algn="l" defTabSz="1371600" rtl="0" eaLnBrk="1" latinLnBrk="0" hangingPunct="1">
                  <a:defRPr sz="5400" kern="1200">
                    <a:solidFill>
                      <a:schemeClr val="tx1"/>
                    </a:solidFill>
                    <a:latin typeface="+mn-lt"/>
                    <a:ea typeface="+mn-ea"/>
                    <a:cs typeface="+mn-cs"/>
                  </a:defRPr>
                </a:lvl1pPr>
                <a:lvl2pPr marL="1371600" algn="l" defTabSz="1371600" rtl="0" eaLnBrk="1" latinLnBrk="0" hangingPunct="1">
                  <a:defRPr sz="5400" kern="1200">
                    <a:solidFill>
                      <a:schemeClr val="tx1"/>
                    </a:solidFill>
                    <a:latin typeface="+mn-lt"/>
                    <a:ea typeface="+mn-ea"/>
                    <a:cs typeface="+mn-cs"/>
                  </a:defRPr>
                </a:lvl2pPr>
                <a:lvl3pPr marL="2743200" algn="l" defTabSz="1371600" rtl="0" eaLnBrk="1" latinLnBrk="0" hangingPunct="1">
                  <a:defRPr sz="5400" kern="1200">
                    <a:solidFill>
                      <a:schemeClr val="tx1"/>
                    </a:solidFill>
                    <a:latin typeface="+mn-lt"/>
                    <a:ea typeface="+mn-ea"/>
                    <a:cs typeface="+mn-cs"/>
                  </a:defRPr>
                </a:lvl3pPr>
                <a:lvl4pPr marL="4114800" algn="l" defTabSz="1371600" rtl="0" eaLnBrk="1" latinLnBrk="0" hangingPunct="1">
                  <a:defRPr sz="5400" kern="1200">
                    <a:solidFill>
                      <a:schemeClr val="tx1"/>
                    </a:solidFill>
                    <a:latin typeface="+mn-lt"/>
                    <a:ea typeface="+mn-ea"/>
                    <a:cs typeface="+mn-cs"/>
                  </a:defRPr>
                </a:lvl4pPr>
                <a:lvl5pPr marL="5486400" algn="l" defTabSz="1371600" rtl="0" eaLnBrk="1" latinLnBrk="0" hangingPunct="1">
                  <a:defRPr sz="5400" kern="1200">
                    <a:solidFill>
                      <a:schemeClr val="tx1"/>
                    </a:solidFill>
                    <a:latin typeface="+mn-lt"/>
                    <a:ea typeface="+mn-ea"/>
                    <a:cs typeface="+mn-cs"/>
                  </a:defRPr>
                </a:lvl5pPr>
                <a:lvl6pPr marL="6858000" algn="l" defTabSz="1371600" rtl="0" eaLnBrk="1" latinLnBrk="0" hangingPunct="1">
                  <a:defRPr sz="5400" kern="1200">
                    <a:solidFill>
                      <a:schemeClr val="tx1"/>
                    </a:solidFill>
                    <a:latin typeface="+mn-lt"/>
                    <a:ea typeface="+mn-ea"/>
                    <a:cs typeface="+mn-cs"/>
                  </a:defRPr>
                </a:lvl6pPr>
                <a:lvl7pPr marL="8229600" algn="l" defTabSz="1371600" rtl="0" eaLnBrk="1" latinLnBrk="0" hangingPunct="1">
                  <a:defRPr sz="5400" kern="1200">
                    <a:solidFill>
                      <a:schemeClr val="tx1"/>
                    </a:solidFill>
                    <a:latin typeface="+mn-lt"/>
                    <a:ea typeface="+mn-ea"/>
                    <a:cs typeface="+mn-cs"/>
                  </a:defRPr>
                </a:lvl7pPr>
                <a:lvl8pPr marL="9601200" algn="l" defTabSz="1371600" rtl="0" eaLnBrk="1" latinLnBrk="0" hangingPunct="1">
                  <a:defRPr sz="5400" kern="1200">
                    <a:solidFill>
                      <a:schemeClr val="tx1"/>
                    </a:solidFill>
                    <a:latin typeface="+mn-lt"/>
                    <a:ea typeface="+mn-ea"/>
                    <a:cs typeface="+mn-cs"/>
                  </a:defRPr>
                </a:lvl8pPr>
                <a:lvl9pPr marL="10972800" algn="l" defTabSz="1371600" rtl="0" eaLnBrk="1" latinLnBrk="0" hangingPunct="1">
                  <a:defRPr sz="5400" kern="1200">
                    <a:solidFill>
                      <a:schemeClr val="tx1"/>
                    </a:solidFill>
                    <a:latin typeface="+mn-lt"/>
                    <a:ea typeface="+mn-ea"/>
                    <a:cs typeface="+mn-cs"/>
                  </a:defRPr>
                </a:lvl9pPr>
              </a:lstStyle>
              <a:p>
                <a:pPr algn="ctr" defTabSz="914300">
                  <a:buClr>
                    <a:srgbClr val="000000"/>
                  </a:buClr>
                  <a:defRPr/>
                </a:pPr>
                <a:endParaRPr sz="1350" kern="0">
                  <a:solidFill>
                    <a:srgbClr val="FFFFFF"/>
                  </a:solidFill>
                  <a:latin typeface="NVIDIA Sans" panose="020B0503020203020204" pitchFamily="34" charset="0"/>
                  <a:ea typeface="Trebuchet MS"/>
                  <a:cs typeface="NVIDIA Sans" panose="020B0503020203020204" pitchFamily="34" charset="0"/>
                  <a:sym typeface="Trebuchet MS"/>
                </a:endParaRPr>
              </a:p>
            </p:txBody>
          </p:sp>
          <p:sp>
            <p:nvSpPr>
              <p:cNvPr id="23" name="Google Shape;615;p5">
                <a:extLst>
                  <a:ext uri="{FF2B5EF4-FFF2-40B4-BE49-F238E27FC236}">
                    <a16:creationId xmlns:a16="http://schemas.microsoft.com/office/drawing/2014/main" id="{9289F8E6-8F15-3C18-5238-AD66598D57FE}"/>
                  </a:ext>
                </a:extLst>
              </p:cNvPr>
              <p:cNvSpPr txBox="1"/>
              <p:nvPr/>
            </p:nvSpPr>
            <p:spPr>
              <a:xfrm>
                <a:off x="3335910" y="8577964"/>
                <a:ext cx="335347" cy="292034"/>
              </a:xfrm>
              <a:prstGeom prst="rect">
                <a:avLst/>
              </a:prstGeom>
              <a:noFill/>
              <a:ln>
                <a:noFill/>
              </a:ln>
            </p:spPr>
            <p:txBody>
              <a:bodyPr spcFirstLastPara="1" wrap="square" lIns="91425" tIns="45701" rIns="91425" bIns="45701" anchor="ctr" anchorCtr="0">
                <a:spAutoFit/>
              </a:bodyPr>
              <a:lstStyle>
                <a:defPPr>
                  <a:defRPr lang="en-US"/>
                </a:defPPr>
                <a:lvl1pPr marL="0" algn="l" defTabSz="1371600" rtl="0" eaLnBrk="1" latinLnBrk="0" hangingPunct="1">
                  <a:defRPr sz="5400" kern="1200">
                    <a:solidFill>
                      <a:schemeClr val="tx1"/>
                    </a:solidFill>
                    <a:latin typeface="+mn-lt"/>
                    <a:ea typeface="+mn-ea"/>
                    <a:cs typeface="+mn-cs"/>
                  </a:defRPr>
                </a:lvl1pPr>
                <a:lvl2pPr marL="1371600" algn="l" defTabSz="1371600" rtl="0" eaLnBrk="1" latinLnBrk="0" hangingPunct="1">
                  <a:defRPr sz="5400" kern="1200">
                    <a:solidFill>
                      <a:schemeClr val="tx1"/>
                    </a:solidFill>
                    <a:latin typeface="+mn-lt"/>
                    <a:ea typeface="+mn-ea"/>
                    <a:cs typeface="+mn-cs"/>
                  </a:defRPr>
                </a:lvl2pPr>
                <a:lvl3pPr marL="2743200" algn="l" defTabSz="1371600" rtl="0" eaLnBrk="1" latinLnBrk="0" hangingPunct="1">
                  <a:defRPr sz="5400" kern="1200">
                    <a:solidFill>
                      <a:schemeClr val="tx1"/>
                    </a:solidFill>
                    <a:latin typeface="+mn-lt"/>
                    <a:ea typeface="+mn-ea"/>
                    <a:cs typeface="+mn-cs"/>
                  </a:defRPr>
                </a:lvl3pPr>
                <a:lvl4pPr marL="4114800" algn="l" defTabSz="1371600" rtl="0" eaLnBrk="1" latinLnBrk="0" hangingPunct="1">
                  <a:defRPr sz="5400" kern="1200">
                    <a:solidFill>
                      <a:schemeClr val="tx1"/>
                    </a:solidFill>
                    <a:latin typeface="+mn-lt"/>
                    <a:ea typeface="+mn-ea"/>
                    <a:cs typeface="+mn-cs"/>
                  </a:defRPr>
                </a:lvl4pPr>
                <a:lvl5pPr marL="5486400" algn="l" defTabSz="1371600" rtl="0" eaLnBrk="1" latinLnBrk="0" hangingPunct="1">
                  <a:defRPr sz="5400" kern="1200">
                    <a:solidFill>
                      <a:schemeClr val="tx1"/>
                    </a:solidFill>
                    <a:latin typeface="+mn-lt"/>
                    <a:ea typeface="+mn-ea"/>
                    <a:cs typeface="+mn-cs"/>
                  </a:defRPr>
                </a:lvl5pPr>
                <a:lvl6pPr marL="6858000" algn="l" defTabSz="1371600" rtl="0" eaLnBrk="1" latinLnBrk="0" hangingPunct="1">
                  <a:defRPr sz="5400" kern="1200">
                    <a:solidFill>
                      <a:schemeClr val="tx1"/>
                    </a:solidFill>
                    <a:latin typeface="+mn-lt"/>
                    <a:ea typeface="+mn-ea"/>
                    <a:cs typeface="+mn-cs"/>
                  </a:defRPr>
                </a:lvl6pPr>
                <a:lvl7pPr marL="8229600" algn="l" defTabSz="1371600" rtl="0" eaLnBrk="1" latinLnBrk="0" hangingPunct="1">
                  <a:defRPr sz="5400" kern="1200">
                    <a:solidFill>
                      <a:schemeClr val="tx1"/>
                    </a:solidFill>
                    <a:latin typeface="+mn-lt"/>
                    <a:ea typeface="+mn-ea"/>
                    <a:cs typeface="+mn-cs"/>
                  </a:defRPr>
                </a:lvl7pPr>
                <a:lvl8pPr marL="9601200" algn="l" defTabSz="1371600" rtl="0" eaLnBrk="1" latinLnBrk="0" hangingPunct="1">
                  <a:defRPr sz="5400" kern="1200">
                    <a:solidFill>
                      <a:schemeClr val="tx1"/>
                    </a:solidFill>
                    <a:latin typeface="+mn-lt"/>
                    <a:ea typeface="+mn-ea"/>
                    <a:cs typeface="+mn-cs"/>
                  </a:defRPr>
                </a:lvl8pPr>
                <a:lvl9pPr marL="10972800" algn="l" defTabSz="1371600" rtl="0" eaLnBrk="1" latinLnBrk="0" hangingPunct="1">
                  <a:defRPr sz="5400" kern="1200">
                    <a:solidFill>
                      <a:schemeClr val="tx1"/>
                    </a:solidFill>
                    <a:latin typeface="+mn-lt"/>
                    <a:ea typeface="+mn-ea"/>
                    <a:cs typeface="+mn-cs"/>
                  </a:defRPr>
                </a:lvl9pPr>
              </a:lstStyle>
              <a:p>
                <a:pPr algn="r" defTabSz="914300">
                  <a:lnSpc>
                    <a:spcPct val="90000"/>
                  </a:lnSpc>
                  <a:buClr>
                    <a:srgbClr val="000000"/>
                  </a:buClr>
                  <a:defRPr/>
                </a:pPr>
                <a:r>
                  <a:rPr lang="en-US" sz="1350" b="1" kern="0">
                    <a:solidFill>
                      <a:srgbClr val="000000"/>
                    </a:solidFill>
                    <a:latin typeface="NVIDIA Sans" panose="020B0503020203020204" pitchFamily="34" charset="0"/>
                    <a:ea typeface="Trebuchet MS"/>
                    <a:cs typeface="NVIDIA Sans" panose="020B0503020203020204" pitchFamily="34" charset="0"/>
                    <a:sym typeface="Trebuchet MS"/>
                  </a:rPr>
                  <a:t>3</a:t>
                </a:r>
                <a:endParaRPr sz="1350" kern="0">
                  <a:solidFill>
                    <a:srgbClr val="000000"/>
                  </a:solidFill>
                  <a:latin typeface="NVIDIA Sans" panose="020B0503020203020204" pitchFamily="34" charset="0"/>
                  <a:ea typeface="MS PGothic" pitchFamily="34" charset="-128"/>
                  <a:cs typeface="NVIDIA Sans" panose="020B0503020203020204" pitchFamily="34" charset="0"/>
                  <a:sym typeface="Arial"/>
                </a:endParaRPr>
              </a:p>
            </p:txBody>
          </p:sp>
          <p:sp>
            <p:nvSpPr>
              <p:cNvPr id="24" name="Google Shape;617;p5">
                <a:extLst>
                  <a:ext uri="{FF2B5EF4-FFF2-40B4-BE49-F238E27FC236}">
                    <a16:creationId xmlns:a16="http://schemas.microsoft.com/office/drawing/2014/main" id="{3910489F-26D5-BC8B-60A5-8E5F6AE54A06}"/>
                  </a:ext>
                </a:extLst>
              </p:cNvPr>
              <p:cNvSpPr txBox="1"/>
              <p:nvPr/>
            </p:nvSpPr>
            <p:spPr>
              <a:xfrm>
                <a:off x="922861" y="8577964"/>
                <a:ext cx="335347" cy="292034"/>
              </a:xfrm>
              <a:prstGeom prst="rect">
                <a:avLst/>
              </a:prstGeom>
              <a:noFill/>
              <a:ln>
                <a:noFill/>
              </a:ln>
            </p:spPr>
            <p:txBody>
              <a:bodyPr spcFirstLastPara="1" wrap="square" lIns="91425" tIns="45701" rIns="91425" bIns="45701" anchor="ctr" anchorCtr="0">
                <a:spAutoFit/>
              </a:bodyPr>
              <a:lstStyle>
                <a:defPPr>
                  <a:defRPr lang="en-US"/>
                </a:defPPr>
                <a:lvl1pPr marL="0" algn="l" defTabSz="1371600" rtl="0" eaLnBrk="1" latinLnBrk="0" hangingPunct="1">
                  <a:defRPr sz="5400" kern="1200">
                    <a:solidFill>
                      <a:schemeClr val="tx1"/>
                    </a:solidFill>
                    <a:latin typeface="+mn-lt"/>
                    <a:ea typeface="+mn-ea"/>
                    <a:cs typeface="+mn-cs"/>
                  </a:defRPr>
                </a:lvl1pPr>
                <a:lvl2pPr marL="1371600" algn="l" defTabSz="1371600" rtl="0" eaLnBrk="1" latinLnBrk="0" hangingPunct="1">
                  <a:defRPr sz="5400" kern="1200">
                    <a:solidFill>
                      <a:schemeClr val="tx1"/>
                    </a:solidFill>
                    <a:latin typeface="+mn-lt"/>
                    <a:ea typeface="+mn-ea"/>
                    <a:cs typeface="+mn-cs"/>
                  </a:defRPr>
                </a:lvl2pPr>
                <a:lvl3pPr marL="2743200" algn="l" defTabSz="1371600" rtl="0" eaLnBrk="1" latinLnBrk="0" hangingPunct="1">
                  <a:defRPr sz="5400" kern="1200">
                    <a:solidFill>
                      <a:schemeClr val="tx1"/>
                    </a:solidFill>
                    <a:latin typeface="+mn-lt"/>
                    <a:ea typeface="+mn-ea"/>
                    <a:cs typeface="+mn-cs"/>
                  </a:defRPr>
                </a:lvl3pPr>
                <a:lvl4pPr marL="4114800" algn="l" defTabSz="1371600" rtl="0" eaLnBrk="1" latinLnBrk="0" hangingPunct="1">
                  <a:defRPr sz="5400" kern="1200">
                    <a:solidFill>
                      <a:schemeClr val="tx1"/>
                    </a:solidFill>
                    <a:latin typeface="+mn-lt"/>
                    <a:ea typeface="+mn-ea"/>
                    <a:cs typeface="+mn-cs"/>
                  </a:defRPr>
                </a:lvl4pPr>
                <a:lvl5pPr marL="5486400" algn="l" defTabSz="1371600" rtl="0" eaLnBrk="1" latinLnBrk="0" hangingPunct="1">
                  <a:defRPr sz="5400" kern="1200">
                    <a:solidFill>
                      <a:schemeClr val="tx1"/>
                    </a:solidFill>
                    <a:latin typeface="+mn-lt"/>
                    <a:ea typeface="+mn-ea"/>
                    <a:cs typeface="+mn-cs"/>
                  </a:defRPr>
                </a:lvl5pPr>
                <a:lvl6pPr marL="6858000" algn="l" defTabSz="1371600" rtl="0" eaLnBrk="1" latinLnBrk="0" hangingPunct="1">
                  <a:defRPr sz="5400" kern="1200">
                    <a:solidFill>
                      <a:schemeClr val="tx1"/>
                    </a:solidFill>
                    <a:latin typeface="+mn-lt"/>
                    <a:ea typeface="+mn-ea"/>
                    <a:cs typeface="+mn-cs"/>
                  </a:defRPr>
                </a:lvl6pPr>
                <a:lvl7pPr marL="8229600" algn="l" defTabSz="1371600" rtl="0" eaLnBrk="1" latinLnBrk="0" hangingPunct="1">
                  <a:defRPr sz="5400" kern="1200">
                    <a:solidFill>
                      <a:schemeClr val="tx1"/>
                    </a:solidFill>
                    <a:latin typeface="+mn-lt"/>
                    <a:ea typeface="+mn-ea"/>
                    <a:cs typeface="+mn-cs"/>
                  </a:defRPr>
                </a:lvl7pPr>
                <a:lvl8pPr marL="9601200" algn="l" defTabSz="1371600" rtl="0" eaLnBrk="1" latinLnBrk="0" hangingPunct="1">
                  <a:defRPr sz="5400" kern="1200">
                    <a:solidFill>
                      <a:schemeClr val="tx1"/>
                    </a:solidFill>
                    <a:latin typeface="+mn-lt"/>
                    <a:ea typeface="+mn-ea"/>
                    <a:cs typeface="+mn-cs"/>
                  </a:defRPr>
                </a:lvl8pPr>
                <a:lvl9pPr marL="10972800" algn="l" defTabSz="1371600" rtl="0" eaLnBrk="1" latinLnBrk="0" hangingPunct="1">
                  <a:defRPr sz="5400" kern="1200">
                    <a:solidFill>
                      <a:schemeClr val="tx1"/>
                    </a:solidFill>
                    <a:latin typeface="+mn-lt"/>
                    <a:ea typeface="+mn-ea"/>
                    <a:cs typeface="+mn-cs"/>
                  </a:defRPr>
                </a:lvl9pPr>
              </a:lstStyle>
              <a:p>
                <a:pPr algn="r" defTabSz="914300">
                  <a:lnSpc>
                    <a:spcPct val="90000"/>
                  </a:lnSpc>
                  <a:buClr>
                    <a:srgbClr val="000000"/>
                  </a:buClr>
                  <a:defRPr/>
                </a:pPr>
                <a:r>
                  <a:rPr lang="en-US" sz="1350" b="1" kern="0">
                    <a:solidFill>
                      <a:srgbClr val="000000"/>
                    </a:solidFill>
                    <a:latin typeface="NVIDIA Sans" panose="020B0503020203020204" pitchFamily="34" charset="0"/>
                    <a:ea typeface="Trebuchet MS"/>
                    <a:cs typeface="NVIDIA Sans" panose="020B0503020203020204" pitchFamily="34" charset="0"/>
                    <a:sym typeface="Trebuchet MS"/>
                  </a:rPr>
                  <a:t>9</a:t>
                </a:r>
                <a:endParaRPr sz="1350" kern="0">
                  <a:solidFill>
                    <a:srgbClr val="000000"/>
                  </a:solidFill>
                  <a:latin typeface="NVIDIA Sans" panose="020B0503020203020204" pitchFamily="34" charset="0"/>
                  <a:ea typeface="MS PGothic" pitchFamily="34" charset="-128"/>
                  <a:cs typeface="NVIDIA Sans" panose="020B0503020203020204" pitchFamily="34" charset="0"/>
                  <a:sym typeface="Arial"/>
                </a:endParaRPr>
              </a:p>
            </p:txBody>
          </p:sp>
          <p:sp>
            <p:nvSpPr>
              <p:cNvPr id="25" name="Google Shape;619;p5">
                <a:extLst>
                  <a:ext uri="{FF2B5EF4-FFF2-40B4-BE49-F238E27FC236}">
                    <a16:creationId xmlns:a16="http://schemas.microsoft.com/office/drawing/2014/main" id="{B74729B1-FE36-9E5A-6743-BC06059686F3}"/>
                  </a:ext>
                </a:extLst>
              </p:cNvPr>
              <p:cNvSpPr txBox="1"/>
              <p:nvPr/>
            </p:nvSpPr>
            <p:spPr>
              <a:xfrm>
                <a:off x="1990442" y="7393262"/>
                <a:ext cx="548404" cy="292034"/>
              </a:xfrm>
              <a:prstGeom prst="rect">
                <a:avLst/>
              </a:prstGeom>
              <a:noFill/>
              <a:ln>
                <a:noFill/>
              </a:ln>
            </p:spPr>
            <p:txBody>
              <a:bodyPr spcFirstLastPara="1" wrap="square" lIns="91425" tIns="45701" rIns="91425" bIns="45701" anchor="ctr" anchorCtr="0">
                <a:spAutoFit/>
              </a:bodyPr>
              <a:lstStyle>
                <a:defPPr>
                  <a:defRPr lang="en-US"/>
                </a:defPPr>
                <a:lvl1pPr marL="0" algn="l" defTabSz="1371600" rtl="0" eaLnBrk="1" latinLnBrk="0" hangingPunct="1">
                  <a:defRPr sz="5400" kern="1200">
                    <a:solidFill>
                      <a:schemeClr val="tx1"/>
                    </a:solidFill>
                    <a:latin typeface="+mn-lt"/>
                    <a:ea typeface="+mn-ea"/>
                    <a:cs typeface="+mn-cs"/>
                  </a:defRPr>
                </a:lvl1pPr>
                <a:lvl2pPr marL="1371600" algn="l" defTabSz="1371600" rtl="0" eaLnBrk="1" latinLnBrk="0" hangingPunct="1">
                  <a:defRPr sz="5400" kern="1200">
                    <a:solidFill>
                      <a:schemeClr val="tx1"/>
                    </a:solidFill>
                    <a:latin typeface="+mn-lt"/>
                    <a:ea typeface="+mn-ea"/>
                    <a:cs typeface="+mn-cs"/>
                  </a:defRPr>
                </a:lvl2pPr>
                <a:lvl3pPr marL="2743200" algn="l" defTabSz="1371600" rtl="0" eaLnBrk="1" latinLnBrk="0" hangingPunct="1">
                  <a:defRPr sz="5400" kern="1200">
                    <a:solidFill>
                      <a:schemeClr val="tx1"/>
                    </a:solidFill>
                    <a:latin typeface="+mn-lt"/>
                    <a:ea typeface="+mn-ea"/>
                    <a:cs typeface="+mn-cs"/>
                  </a:defRPr>
                </a:lvl3pPr>
                <a:lvl4pPr marL="4114800" algn="l" defTabSz="1371600" rtl="0" eaLnBrk="1" latinLnBrk="0" hangingPunct="1">
                  <a:defRPr sz="5400" kern="1200">
                    <a:solidFill>
                      <a:schemeClr val="tx1"/>
                    </a:solidFill>
                    <a:latin typeface="+mn-lt"/>
                    <a:ea typeface="+mn-ea"/>
                    <a:cs typeface="+mn-cs"/>
                  </a:defRPr>
                </a:lvl4pPr>
                <a:lvl5pPr marL="5486400" algn="l" defTabSz="1371600" rtl="0" eaLnBrk="1" latinLnBrk="0" hangingPunct="1">
                  <a:defRPr sz="5400" kern="1200">
                    <a:solidFill>
                      <a:schemeClr val="tx1"/>
                    </a:solidFill>
                    <a:latin typeface="+mn-lt"/>
                    <a:ea typeface="+mn-ea"/>
                    <a:cs typeface="+mn-cs"/>
                  </a:defRPr>
                </a:lvl5pPr>
                <a:lvl6pPr marL="6858000" algn="l" defTabSz="1371600" rtl="0" eaLnBrk="1" latinLnBrk="0" hangingPunct="1">
                  <a:defRPr sz="5400" kern="1200">
                    <a:solidFill>
                      <a:schemeClr val="tx1"/>
                    </a:solidFill>
                    <a:latin typeface="+mn-lt"/>
                    <a:ea typeface="+mn-ea"/>
                    <a:cs typeface="+mn-cs"/>
                  </a:defRPr>
                </a:lvl6pPr>
                <a:lvl7pPr marL="8229600" algn="l" defTabSz="1371600" rtl="0" eaLnBrk="1" latinLnBrk="0" hangingPunct="1">
                  <a:defRPr sz="5400" kern="1200">
                    <a:solidFill>
                      <a:schemeClr val="tx1"/>
                    </a:solidFill>
                    <a:latin typeface="+mn-lt"/>
                    <a:ea typeface="+mn-ea"/>
                    <a:cs typeface="+mn-cs"/>
                  </a:defRPr>
                </a:lvl7pPr>
                <a:lvl8pPr marL="9601200" algn="l" defTabSz="1371600" rtl="0" eaLnBrk="1" latinLnBrk="0" hangingPunct="1">
                  <a:defRPr sz="5400" kern="1200">
                    <a:solidFill>
                      <a:schemeClr val="tx1"/>
                    </a:solidFill>
                    <a:latin typeface="+mn-lt"/>
                    <a:ea typeface="+mn-ea"/>
                    <a:cs typeface="+mn-cs"/>
                  </a:defRPr>
                </a:lvl8pPr>
                <a:lvl9pPr marL="10972800" algn="l" defTabSz="1371600" rtl="0" eaLnBrk="1" latinLnBrk="0" hangingPunct="1">
                  <a:defRPr sz="5400" kern="1200">
                    <a:solidFill>
                      <a:schemeClr val="tx1"/>
                    </a:solidFill>
                    <a:latin typeface="+mn-lt"/>
                    <a:ea typeface="+mn-ea"/>
                    <a:cs typeface="+mn-cs"/>
                  </a:defRPr>
                </a:lvl9pPr>
              </a:lstStyle>
              <a:p>
                <a:pPr algn="ctr" defTabSz="914300">
                  <a:lnSpc>
                    <a:spcPct val="90000"/>
                  </a:lnSpc>
                  <a:buClr>
                    <a:srgbClr val="000000"/>
                  </a:buClr>
                  <a:defRPr/>
                </a:pPr>
                <a:r>
                  <a:rPr lang="en-US" sz="1350" b="1" kern="0">
                    <a:solidFill>
                      <a:srgbClr val="000000"/>
                    </a:solidFill>
                    <a:latin typeface="NVIDIA Sans" panose="020B0503020203020204" pitchFamily="34" charset="0"/>
                    <a:ea typeface="Trebuchet MS"/>
                    <a:cs typeface="NVIDIA Sans" panose="020B0503020203020204" pitchFamily="34" charset="0"/>
                    <a:sym typeface="Trebuchet MS"/>
                  </a:rPr>
                  <a:t>12</a:t>
                </a:r>
                <a:endParaRPr sz="1350" kern="0">
                  <a:solidFill>
                    <a:srgbClr val="000000"/>
                  </a:solidFill>
                  <a:latin typeface="NVIDIA Sans" panose="020B0503020203020204" pitchFamily="34" charset="0"/>
                  <a:ea typeface="MS PGothic" pitchFamily="34" charset="-128"/>
                  <a:cs typeface="NVIDIA Sans" panose="020B0503020203020204" pitchFamily="34" charset="0"/>
                  <a:sym typeface="Arial"/>
                </a:endParaRPr>
              </a:p>
            </p:txBody>
          </p:sp>
          <p:sp>
            <p:nvSpPr>
              <p:cNvPr id="26" name="Google Shape;621;p5">
                <a:extLst>
                  <a:ext uri="{FF2B5EF4-FFF2-40B4-BE49-F238E27FC236}">
                    <a16:creationId xmlns:a16="http://schemas.microsoft.com/office/drawing/2014/main" id="{143BB425-52A5-5F47-A635-4AC3F378B35A}"/>
                  </a:ext>
                </a:extLst>
              </p:cNvPr>
              <p:cNvSpPr txBox="1"/>
              <p:nvPr/>
            </p:nvSpPr>
            <p:spPr>
              <a:xfrm>
                <a:off x="1740333" y="9839737"/>
                <a:ext cx="1048624" cy="292035"/>
              </a:xfrm>
              <a:prstGeom prst="rect">
                <a:avLst/>
              </a:prstGeom>
              <a:noFill/>
              <a:ln>
                <a:noFill/>
              </a:ln>
            </p:spPr>
            <p:txBody>
              <a:bodyPr spcFirstLastPara="1" wrap="square" lIns="91425" tIns="45701" rIns="91425" bIns="45701" anchor="ctr" anchorCtr="0">
                <a:spAutoFit/>
              </a:bodyPr>
              <a:lstStyle>
                <a:defPPr>
                  <a:defRPr lang="en-US"/>
                </a:defPPr>
                <a:lvl1pPr marL="0" algn="l" defTabSz="1371600" rtl="0" eaLnBrk="1" latinLnBrk="0" hangingPunct="1">
                  <a:defRPr sz="5400" kern="1200">
                    <a:solidFill>
                      <a:schemeClr val="tx1"/>
                    </a:solidFill>
                    <a:latin typeface="+mn-lt"/>
                    <a:ea typeface="+mn-ea"/>
                    <a:cs typeface="+mn-cs"/>
                  </a:defRPr>
                </a:lvl1pPr>
                <a:lvl2pPr marL="1371600" algn="l" defTabSz="1371600" rtl="0" eaLnBrk="1" latinLnBrk="0" hangingPunct="1">
                  <a:defRPr sz="5400" kern="1200">
                    <a:solidFill>
                      <a:schemeClr val="tx1"/>
                    </a:solidFill>
                    <a:latin typeface="+mn-lt"/>
                    <a:ea typeface="+mn-ea"/>
                    <a:cs typeface="+mn-cs"/>
                  </a:defRPr>
                </a:lvl2pPr>
                <a:lvl3pPr marL="2743200" algn="l" defTabSz="1371600" rtl="0" eaLnBrk="1" latinLnBrk="0" hangingPunct="1">
                  <a:defRPr sz="5400" kern="1200">
                    <a:solidFill>
                      <a:schemeClr val="tx1"/>
                    </a:solidFill>
                    <a:latin typeface="+mn-lt"/>
                    <a:ea typeface="+mn-ea"/>
                    <a:cs typeface="+mn-cs"/>
                  </a:defRPr>
                </a:lvl3pPr>
                <a:lvl4pPr marL="4114800" algn="l" defTabSz="1371600" rtl="0" eaLnBrk="1" latinLnBrk="0" hangingPunct="1">
                  <a:defRPr sz="5400" kern="1200">
                    <a:solidFill>
                      <a:schemeClr val="tx1"/>
                    </a:solidFill>
                    <a:latin typeface="+mn-lt"/>
                    <a:ea typeface="+mn-ea"/>
                    <a:cs typeface="+mn-cs"/>
                  </a:defRPr>
                </a:lvl4pPr>
                <a:lvl5pPr marL="5486400" algn="l" defTabSz="1371600" rtl="0" eaLnBrk="1" latinLnBrk="0" hangingPunct="1">
                  <a:defRPr sz="5400" kern="1200">
                    <a:solidFill>
                      <a:schemeClr val="tx1"/>
                    </a:solidFill>
                    <a:latin typeface="+mn-lt"/>
                    <a:ea typeface="+mn-ea"/>
                    <a:cs typeface="+mn-cs"/>
                  </a:defRPr>
                </a:lvl5pPr>
                <a:lvl6pPr marL="6858000" algn="l" defTabSz="1371600" rtl="0" eaLnBrk="1" latinLnBrk="0" hangingPunct="1">
                  <a:defRPr sz="5400" kern="1200">
                    <a:solidFill>
                      <a:schemeClr val="tx1"/>
                    </a:solidFill>
                    <a:latin typeface="+mn-lt"/>
                    <a:ea typeface="+mn-ea"/>
                    <a:cs typeface="+mn-cs"/>
                  </a:defRPr>
                </a:lvl6pPr>
                <a:lvl7pPr marL="8229600" algn="l" defTabSz="1371600" rtl="0" eaLnBrk="1" latinLnBrk="0" hangingPunct="1">
                  <a:defRPr sz="5400" kern="1200">
                    <a:solidFill>
                      <a:schemeClr val="tx1"/>
                    </a:solidFill>
                    <a:latin typeface="+mn-lt"/>
                    <a:ea typeface="+mn-ea"/>
                    <a:cs typeface="+mn-cs"/>
                  </a:defRPr>
                </a:lvl7pPr>
                <a:lvl8pPr marL="9601200" algn="l" defTabSz="1371600" rtl="0" eaLnBrk="1" latinLnBrk="0" hangingPunct="1">
                  <a:defRPr sz="5400" kern="1200">
                    <a:solidFill>
                      <a:schemeClr val="tx1"/>
                    </a:solidFill>
                    <a:latin typeface="+mn-lt"/>
                    <a:ea typeface="+mn-ea"/>
                    <a:cs typeface="+mn-cs"/>
                  </a:defRPr>
                </a:lvl8pPr>
                <a:lvl9pPr marL="10972800" algn="l" defTabSz="1371600" rtl="0" eaLnBrk="1" latinLnBrk="0" hangingPunct="1">
                  <a:defRPr sz="5400" kern="1200">
                    <a:solidFill>
                      <a:schemeClr val="tx1"/>
                    </a:solidFill>
                    <a:latin typeface="+mn-lt"/>
                    <a:ea typeface="+mn-ea"/>
                    <a:cs typeface="+mn-cs"/>
                  </a:defRPr>
                </a:lvl9pPr>
              </a:lstStyle>
              <a:p>
                <a:pPr algn="ctr" defTabSz="914300">
                  <a:lnSpc>
                    <a:spcPct val="90000"/>
                  </a:lnSpc>
                  <a:buClr>
                    <a:srgbClr val="000000"/>
                  </a:buClr>
                  <a:defRPr/>
                </a:pPr>
                <a:r>
                  <a:rPr lang="en-US" sz="1350" b="1" kern="0">
                    <a:solidFill>
                      <a:srgbClr val="000000"/>
                    </a:solidFill>
                    <a:latin typeface="NVIDIA Sans" panose="020B0503020203020204" pitchFamily="34" charset="0"/>
                    <a:ea typeface="Trebuchet MS"/>
                    <a:cs typeface="NVIDIA Sans" panose="020B0503020203020204" pitchFamily="34" charset="0"/>
                    <a:sym typeface="Trebuchet MS"/>
                  </a:rPr>
                  <a:t>6</a:t>
                </a:r>
                <a:endParaRPr sz="1350" kern="0">
                  <a:solidFill>
                    <a:srgbClr val="000000"/>
                  </a:solidFill>
                  <a:latin typeface="NVIDIA Sans" panose="020B0503020203020204" pitchFamily="34" charset="0"/>
                  <a:ea typeface="MS PGothic" pitchFamily="34" charset="-128"/>
                  <a:cs typeface="NVIDIA Sans" panose="020B0503020203020204" pitchFamily="34" charset="0"/>
                  <a:sym typeface="Arial"/>
                </a:endParaRPr>
              </a:p>
            </p:txBody>
          </p:sp>
        </p:grpSp>
      </p:grpSp>
      <p:sp>
        <p:nvSpPr>
          <p:cNvPr id="27" name="Google Shape;595;p5">
            <a:extLst>
              <a:ext uri="{FF2B5EF4-FFF2-40B4-BE49-F238E27FC236}">
                <a16:creationId xmlns:a16="http://schemas.microsoft.com/office/drawing/2014/main" id="{CE050149-224C-7222-D923-87AFE2FD5F02}"/>
              </a:ext>
            </a:extLst>
          </p:cNvPr>
          <p:cNvSpPr txBox="1"/>
          <p:nvPr/>
        </p:nvSpPr>
        <p:spPr>
          <a:xfrm>
            <a:off x="1802187" y="6135839"/>
            <a:ext cx="1857906" cy="653217"/>
          </a:xfrm>
          <a:prstGeom prst="rect">
            <a:avLst/>
          </a:prstGeom>
          <a:noFill/>
          <a:ln>
            <a:noFill/>
          </a:ln>
        </p:spPr>
        <p:txBody>
          <a:bodyPr spcFirstLastPara="1" wrap="square" lIns="91425" tIns="45701" rIns="91425" bIns="45701" anchor="ctr" anchorCtr="0">
            <a:spAutoFit/>
          </a:bodyPr>
          <a:lstStyle>
            <a:defPPr>
              <a:defRPr lang="en-US"/>
            </a:defPPr>
            <a:lvl1pPr marL="0" algn="l" defTabSz="1371600" rtl="0" eaLnBrk="1" latinLnBrk="0" hangingPunct="1">
              <a:defRPr sz="5400" kern="1200">
                <a:solidFill>
                  <a:schemeClr val="tx1"/>
                </a:solidFill>
                <a:latin typeface="+mn-lt"/>
                <a:ea typeface="+mn-ea"/>
                <a:cs typeface="+mn-cs"/>
              </a:defRPr>
            </a:lvl1pPr>
            <a:lvl2pPr marL="1371600" algn="l" defTabSz="1371600" rtl="0" eaLnBrk="1" latinLnBrk="0" hangingPunct="1">
              <a:defRPr sz="5400" kern="1200">
                <a:solidFill>
                  <a:schemeClr val="tx1"/>
                </a:solidFill>
                <a:latin typeface="+mn-lt"/>
                <a:ea typeface="+mn-ea"/>
                <a:cs typeface="+mn-cs"/>
              </a:defRPr>
            </a:lvl2pPr>
            <a:lvl3pPr marL="2743200" algn="l" defTabSz="1371600" rtl="0" eaLnBrk="1" latinLnBrk="0" hangingPunct="1">
              <a:defRPr sz="5400" kern="1200">
                <a:solidFill>
                  <a:schemeClr val="tx1"/>
                </a:solidFill>
                <a:latin typeface="+mn-lt"/>
                <a:ea typeface="+mn-ea"/>
                <a:cs typeface="+mn-cs"/>
              </a:defRPr>
            </a:lvl3pPr>
            <a:lvl4pPr marL="4114800" algn="l" defTabSz="1371600" rtl="0" eaLnBrk="1" latinLnBrk="0" hangingPunct="1">
              <a:defRPr sz="5400" kern="1200">
                <a:solidFill>
                  <a:schemeClr val="tx1"/>
                </a:solidFill>
                <a:latin typeface="+mn-lt"/>
                <a:ea typeface="+mn-ea"/>
                <a:cs typeface="+mn-cs"/>
              </a:defRPr>
            </a:lvl4pPr>
            <a:lvl5pPr marL="5486400" algn="l" defTabSz="1371600" rtl="0" eaLnBrk="1" latinLnBrk="0" hangingPunct="1">
              <a:defRPr sz="5400" kern="1200">
                <a:solidFill>
                  <a:schemeClr val="tx1"/>
                </a:solidFill>
                <a:latin typeface="+mn-lt"/>
                <a:ea typeface="+mn-ea"/>
                <a:cs typeface="+mn-cs"/>
              </a:defRPr>
            </a:lvl5pPr>
            <a:lvl6pPr marL="6858000" algn="l" defTabSz="1371600" rtl="0" eaLnBrk="1" latinLnBrk="0" hangingPunct="1">
              <a:defRPr sz="5400" kern="1200">
                <a:solidFill>
                  <a:schemeClr val="tx1"/>
                </a:solidFill>
                <a:latin typeface="+mn-lt"/>
                <a:ea typeface="+mn-ea"/>
                <a:cs typeface="+mn-cs"/>
              </a:defRPr>
            </a:lvl6pPr>
            <a:lvl7pPr marL="8229600" algn="l" defTabSz="1371600" rtl="0" eaLnBrk="1" latinLnBrk="0" hangingPunct="1">
              <a:defRPr sz="5400" kern="1200">
                <a:solidFill>
                  <a:schemeClr val="tx1"/>
                </a:solidFill>
                <a:latin typeface="+mn-lt"/>
                <a:ea typeface="+mn-ea"/>
                <a:cs typeface="+mn-cs"/>
              </a:defRPr>
            </a:lvl7pPr>
            <a:lvl8pPr marL="9601200" algn="l" defTabSz="1371600" rtl="0" eaLnBrk="1" latinLnBrk="0" hangingPunct="1">
              <a:defRPr sz="5400" kern="1200">
                <a:solidFill>
                  <a:schemeClr val="tx1"/>
                </a:solidFill>
                <a:latin typeface="+mn-lt"/>
                <a:ea typeface="+mn-ea"/>
                <a:cs typeface="+mn-cs"/>
              </a:defRPr>
            </a:lvl8pPr>
            <a:lvl9pPr marL="10972800" algn="l" defTabSz="1371600" rtl="0" eaLnBrk="1" latinLnBrk="0" hangingPunct="1">
              <a:defRPr sz="5400" kern="1200">
                <a:solidFill>
                  <a:schemeClr val="tx1"/>
                </a:solidFill>
                <a:latin typeface="+mn-lt"/>
                <a:ea typeface="+mn-ea"/>
                <a:cs typeface="+mn-cs"/>
              </a:defRPr>
            </a:lvl9pPr>
          </a:lstStyle>
          <a:p>
            <a:pPr algn="r" defTabSz="914300">
              <a:lnSpc>
                <a:spcPct val="90000"/>
              </a:lnSpc>
              <a:buClr>
                <a:srgbClr val="000000"/>
              </a:buClr>
              <a:defRPr/>
            </a:pPr>
            <a:r>
              <a:rPr lang="en-US" sz="1350" kern="0">
                <a:solidFill>
                  <a:srgbClr val="000000"/>
                </a:solidFill>
                <a:latin typeface="NVIDIA Sans" panose="020B0503020203020204" pitchFamily="34" charset="0"/>
                <a:ea typeface="MS PGothic" pitchFamily="34" charset="-128"/>
                <a:cs typeface="NVIDIA Sans" panose="020B0503020203020204" pitchFamily="34" charset="0"/>
                <a:sym typeface="Arial"/>
              </a:rPr>
              <a:t>Finally Start Developing First Model…</a:t>
            </a:r>
            <a:endParaRPr sz="1350" kern="0">
              <a:solidFill>
                <a:srgbClr val="000000"/>
              </a:solidFill>
              <a:latin typeface="NVIDIA Sans" panose="020B0503020203020204" pitchFamily="34" charset="0"/>
              <a:ea typeface="MS PGothic" pitchFamily="34" charset="-128"/>
              <a:cs typeface="NVIDIA Sans" panose="020B0503020203020204" pitchFamily="34" charset="0"/>
              <a:sym typeface="Arial"/>
            </a:endParaRPr>
          </a:p>
        </p:txBody>
      </p:sp>
      <p:cxnSp>
        <p:nvCxnSpPr>
          <p:cNvPr id="28" name="Google Shape;596;p5">
            <a:extLst>
              <a:ext uri="{FF2B5EF4-FFF2-40B4-BE49-F238E27FC236}">
                <a16:creationId xmlns:a16="http://schemas.microsoft.com/office/drawing/2014/main" id="{75E0BB8A-BFD1-A418-5E8B-018028CDF79E}"/>
              </a:ext>
            </a:extLst>
          </p:cNvPr>
          <p:cNvCxnSpPr/>
          <p:nvPr/>
        </p:nvCxnSpPr>
        <p:spPr>
          <a:xfrm rot="10800000">
            <a:off x="3602396" y="6457191"/>
            <a:ext cx="689511" cy="0"/>
          </a:xfrm>
          <a:prstGeom prst="straightConnector1">
            <a:avLst/>
          </a:prstGeom>
          <a:noFill/>
          <a:ln w="9525" cap="flat" cmpd="sng">
            <a:solidFill>
              <a:schemeClr val="accent4"/>
            </a:solidFill>
            <a:prstDash val="solid"/>
            <a:round/>
            <a:headEnd type="oval" w="med" len="med"/>
            <a:tailEnd type="none" w="sm" len="sm"/>
          </a:ln>
        </p:spPr>
      </p:cxnSp>
      <p:grpSp>
        <p:nvGrpSpPr>
          <p:cNvPr id="29" name="Group 28">
            <a:extLst>
              <a:ext uri="{FF2B5EF4-FFF2-40B4-BE49-F238E27FC236}">
                <a16:creationId xmlns:a16="http://schemas.microsoft.com/office/drawing/2014/main" id="{2266C327-1E92-0176-8C6E-D0C82FC5B382}"/>
              </a:ext>
            </a:extLst>
          </p:cNvPr>
          <p:cNvGrpSpPr/>
          <p:nvPr/>
        </p:nvGrpSpPr>
        <p:grpSpPr>
          <a:xfrm>
            <a:off x="9175474" y="2807208"/>
            <a:ext cx="8186411" cy="5246570"/>
            <a:chOff x="9175474" y="1946215"/>
            <a:chExt cx="8186411" cy="5246570"/>
          </a:xfrm>
        </p:grpSpPr>
        <p:grpSp>
          <p:nvGrpSpPr>
            <p:cNvPr id="31" name="Group 30">
              <a:extLst>
                <a:ext uri="{FF2B5EF4-FFF2-40B4-BE49-F238E27FC236}">
                  <a16:creationId xmlns:a16="http://schemas.microsoft.com/office/drawing/2014/main" id="{047C5163-5AF5-94C7-48A8-D95D92F74A84}"/>
                </a:ext>
              </a:extLst>
            </p:cNvPr>
            <p:cNvGrpSpPr>
              <a:grpSpLocks noChangeAspect="1"/>
            </p:cNvGrpSpPr>
            <p:nvPr/>
          </p:nvGrpSpPr>
          <p:grpSpPr>
            <a:xfrm>
              <a:off x="9175474" y="1946215"/>
              <a:ext cx="8186411" cy="5246570"/>
              <a:chOff x="6560823" y="2358945"/>
              <a:chExt cx="5707084" cy="3657600"/>
            </a:xfrm>
          </p:grpSpPr>
          <p:graphicFrame>
            <p:nvGraphicFramePr>
              <p:cNvPr id="539" name="Google Shape;539;p5"/>
              <p:cNvGraphicFramePr/>
              <p:nvPr/>
            </p:nvGraphicFramePr>
            <p:xfrm>
              <a:off x="6560823" y="2358945"/>
              <a:ext cx="5486400" cy="3657600"/>
            </p:xfrm>
            <a:graphic>
              <a:graphicData uri="http://schemas.openxmlformats.org/drawingml/2006/chart">
                <c:chart xmlns:c="http://schemas.openxmlformats.org/drawingml/2006/chart" xmlns:r="http://schemas.openxmlformats.org/officeDocument/2006/relationships" r:id="rId5"/>
              </a:graphicData>
            </a:graphic>
          </p:graphicFrame>
          <p:sp>
            <p:nvSpPr>
              <p:cNvPr id="562" name="Google Shape;562;p5"/>
              <p:cNvSpPr txBox="1"/>
              <p:nvPr/>
            </p:nvSpPr>
            <p:spPr>
              <a:xfrm>
                <a:off x="10662887" y="2939473"/>
                <a:ext cx="1011643" cy="194690"/>
              </a:xfrm>
              <a:prstGeom prst="rect">
                <a:avLst/>
              </a:prstGeom>
              <a:noFill/>
              <a:ln>
                <a:noFill/>
              </a:ln>
            </p:spPr>
            <p:txBody>
              <a:bodyPr spcFirstLastPara="1" wrap="square" lIns="91425" tIns="45701" rIns="91425" bIns="45701" anchor="ctr" anchorCtr="0">
                <a:spAutoFit/>
              </a:bodyPr>
              <a:lstStyle>
                <a:defPPr>
                  <a:defRPr lang="en-US"/>
                </a:defPPr>
                <a:lvl1pPr marL="0" algn="l" defTabSz="1371600" rtl="0" eaLnBrk="1" latinLnBrk="0" hangingPunct="1">
                  <a:defRPr sz="5400" kern="1200">
                    <a:solidFill>
                      <a:schemeClr val="tx1"/>
                    </a:solidFill>
                    <a:latin typeface="+mn-lt"/>
                    <a:ea typeface="+mn-ea"/>
                    <a:cs typeface="+mn-cs"/>
                  </a:defRPr>
                </a:lvl1pPr>
                <a:lvl2pPr marL="1371600" algn="l" defTabSz="1371600" rtl="0" eaLnBrk="1" latinLnBrk="0" hangingPunct="1">
                  <a:defRPr sz="5400" kern="1200">
                    <a:solidFill>
                      <a:schemeClr val="tx1"/>
                    </a:solidFill>
                    <a:latin typeface="+mn-lt"/>
                    <a:ea typeface="+mn-ea"/>
                    <a:cs typeface="+mn-cs"/>
                  </a:defRPr>
                </a:lvl2pPr>
                <a:lvl3pPr marL="2743200" algn="l" defTabSz="1371600" rtl="0" eaLnBrk="1" latinLnBrk="0" hangingPunct="1">
                  <a:defRPr sz="5400" kern="1200">
                    <a:solidFill>
                      <a:schemeClr val="tx1"/>
                    </a:solidFill>
                    <a:latin typeface="+mn-lt"/>
                    <a:ea typeface="+mn-ea"/>
                    <a:cs typeface="+mn-cs"/>
                  </a:defRPr>
                </a:lvl3pPr>
                <a:lvl4pPr marL="4114800" algn="l" defTabSz="1371600" rtl="0" eaLnBrk="1" latinLnBrk="0" hangingPunct="1">
                  <a:defRPr sz="5400" kern="1200">
                    <a:solidFill>
                      <a:schemeClr val="tx1"/>
                    </a:solidFill>
                    <a:latin typeface="+mn-lt"/>
                    <a:ea typeface="+mn-ea"/>
                    <a:cs typeface="+mn-cs"/>
                  </a:defRPr>
                </a:lvl4pPr>
                <a:lvl5pPr marL="5486400" algn="l" defTabSz="1371600" rtl="0" eaLnBrk="1" latinLnBrk="0" hangingPunct="1">
                  <a:defRPr sz="5400" kern="1200">
                    <a:solidFill>
                      <a:schemeClr val="tx1"/>
                    </a:solidFill>
                    <a:latin typeface="+mn-lt"/>
                    <a:ea typeface="+mn-ea"/>
                    <a:cs typeface="+mn-cs"/>
                  </a:defRPr>
                </a:lvl5pPr>
                <a:lvl6pPr marL="6858000" algn="l" defTabSz="1371600" rtl="0" eaLnBrk="1" latinLnBrk="0" hangingPunct="1">
                  <a:defRPr sz="5400" kern="1200">
                    <a:solidFill>
                      <a:schemeClr val="tx1"/>
                    </a:solidFill>
                    <a:latin typeface="+mn-lt"/>
                    <a:ea typeface="+mn-ea"/>
                    <a:cs typeface="+mn-cs"/>
                  </a:defRPr>
                </a:lvl6pPr>
                <a:lvl7pPr marL="8229600" algn="l" defTabSz="1371600" rtl="0" eaLnBrk="1" latinLnBrk="0" hangingPunct="1">
                  <a:defRPr sz="5400" kern="1200">
                    <a:solidFill>
                      <a:schemeClr val="tx1"/>
                    </a:solidFill>
                    <a:latin typeface="+mn-lt"/>
                    <a:ea typeface="+mn-ea"/>
                    <a:cs typeface="+mn-cs"/>
                  </a:defRPr>
                </a:lvl7pPr>
                <a:lvl8pPr marL="9601200" algn="l" defTabSz="1371600" rtl="0" eaLnBrk="1" latinLnBrk="0" hangingPunct="1">
                  <a:defRPr sz="5400" kern="1200">
                    <a:solidFill>
                      <a:schemeClr val="tx1"/>
                    </a:solidFill>
                    <a:latin typeface="+mn-lt"/>
                    <a:ea typeface="+mn-ea"/>
                    <a:cs typeface="+mn-cs"/>
                  </a:defRPr>
                </a:lvl8pPr>
                <a:lvl9pPr marL="10972800" algn="l" defTabSz="1371600" rtl="0" eaLnBrk="1" latinLnBrk="0" hangingPunct="1">
                  <a:defRPr sz="5400" kern="1200">
                    <a:solidFill>
                      <a:schemeClr val="tx1"/>
                    </a:solidFill>
                    <a:latin typeface="+mn-lt"/>
                    <a:ea typeface="+mn-ea"/>
                    <a:cs typeface="+mn-cs"/>
                  </a:defRPr>
                </a:lvl9pPr>
              </a:lstStyle>
              <a:p>
                <a:pPr defTabSz="914300">
                  <a:lnSpc>
                    <a:spcPct val="90000"/>
                  </a:lnSpc>
                  <a:buClr>
                    <a:srgbClr val="000000"/>
                  </a:buClr>
                  <a:defRPr/>
                </a:pPr>
                <a:r>
                  <a:rPr lang="en-US" sz="1350" kern="0">
                    <a:solidFill>
                      <a:srgbClr val="000000"/>
                    </a:solidFill>
                    <a:latin typeface="NVIDIA Sans" panose="020B0503020203020204" pitchFamily="34" charset="0"/>
                    <a:ea typeface="Trebuchet MS"/>
                    <a:cs typeface="NVIDIA Sans" panose="020B0503020203020204" pitchFamily="34" charset="0"/>
                    <a:sym typeface="Trebuchet MS"/>
                  </a:rPr>
                  <a:t>Train Model</a:t>
                </a:r>
                <a:endParaRPr sz="1350" kern="0">
                  <a:solidFill>
                    <a:srgbClr val="000000"/>
                  </a:solidFill>
                  <a:latin typeface="NVIDIA Sans" panose="020B0503020203020204" pitchFamily="34" charset="0"/>
                  <a:ea typeface="MS PGothic" pitchFamily="34" charset="-128"/>
                  <a:cs typeface="NVIDIA Sans" panose="020B0503020203020204" pitchFamily="34" charset="0"/>
                  <a:sym typeface="Arial"/>
                </a:endParaRPr>
              </a:p>
            </p:txBody>
          </p:sp>
          <p:sp>
            <p:nvSpPr>
              <p:cNvPr id="563" name="Google Shape;563;p5"/>
              <p:cNvSpPr txBox="1"/>
              <p:nvPr/>
            </p:nvSpPr>
            <p:spPr>
              <a:xfrm>
                <a:off x="10662886" y="3134532"/>
                <a:ext cx="892601" cy="194690"/>
              </a:xfrm>
              <a:prstGeom prst="rect">
                <a:avLst/>
              </a:prstGeom>
              <a:noFill/>
              <a:ln>
                <a:noFill/>
              </a:ln>
            </p:spPr>
            <p:txBody>
              <a:bodyPr spcFirstLastPara="1" wrap="square" lIns="91425" tIns="45701" rIns="91425" bIns="45701" anchor="ctr" anchorCtr="0">
                <a:spAutoFit/>
              </a:bodyPr>
              <a:lstStyle>
                <a:defPPr>
                  <a:defRPr lang="en-US"/>
                </a:defPPr>
                <a:lvl1pPr marL="0" algn="l" defTabSz="1371600" rtl="0" eaLnBrk="1" latinLnBrk="0" hangingPunct="1">
                  <a:defRPr sz="5400" kern="1200">
                    <a:solidFill>
                      <a:schemeClr val="tx1"/>
                    </a:solidFill>
                    <a:latin typeface="+mn-lt"/>
                    <a:ea typeface="+mn-ea"/>
                    <a:cs typeface="+mn-cs"/>
                  </a:defRPr>
                </a:lvl1pPr>
                <a:lvl2pPr marL="1371600" algn="l" defTabSz="1371600" rtl="0" eaLnBrk="1" latinLnBrk="0" hangingPunct="1">
                  <a:defRPr sz="5400" kern="1200">
                    <a:solidFill>
                      <a:schemeClr val="tx1"/>
                    </a:solidFill>
                    <a:latin typeface="+mn-lt"/>
                    <a:ea typeface="+mn-ea"/>
                    <a:cs typeface="+mn-cs"/>
                  </a:defRPr>
                </a:lvl2pPr>
                <a:lvl3pPr marL="2743200" algn="l" defTabSz="1371600" rtl="0" eaLnBrk="1" latinLnBrk="0" hangingPunct="1">
                  <a:defRPr sz="5400" kern="1200">
                    <a:solidFill>
                      <a:schemeClr val="tx1"/>
                    </a:solidFill>
                    <a:latin typeface="+mn-lt"/>
                    <a:ea typeface="+mn-ea"/>
                    <a:cs typeface="+mn-cs"/>
                  </a:defRPr>
                </a:lvl3pPr>
                <a:lvl4pPr marL="4114800" algn="l" defTabSz="1371600" rtl="0" eaLnBrk="1" latinLnBrk="0" hangingPunct="1">
                  <a:defRPr sz="5400" kern="1200">
                    <a:solidFill>
                      <a:schemeClr val="tx1"/>
                    </a:solidFill>
                    <a:latin typeface="+mn-lt"/>
                    <a:ea typeface="+mn-ea"/>
                    <a:cs typeface="+mn-cs"/>
                  </a:defRPr>
                </a:lvl4pPr>
                <a:lvl5pPr marL="5486400" algn="l" defTabSz="1371600" rtl="0" eaLnBrk="1" latinLnBrk="0" hangingPunct="1">
                  <a:defRPr sz="5400" kern="1200">
                    <a:solidFill>
                      <a:schemeClr val="tx1"/>
                    </a:solidFill>
                    <a:latin typeface="+mn-lt"/>
                    <a:ea typeface="+mn-ea"/>
                    <a:cs typeface="+mn-cs"/>
                  </a:defRPr>
                </a:lvl5pPr>
                <a:lvl6pPr marL="6858000" algn="l" defTabSz="1371600" rtl="0" eaLnBrk="1" latinLnBrk="0" hangingPunct="1">
                  <a:defRPr sz="5400" kern="1200">
                    <a:solidFill>
                      <a:schemeClr val="tx1"/>
                    </a:solidFill>
                    <a:latin typeface="+mn-lt"/>
                    <a:ea typeface="+mn-ea"/>
                    <a:cs typeface="+mn-cs"/>
                  </a:defRPr>
                </a:lvl6pPr>
                <a:lvl7pPr marL="8229600" algn="l" defTabSz="1371600" rtl="0" eaLnBrk="1" latinLnBrk="0" hangingPunct="1">
                  <a:defRPr sz="5400" kern="1200">
                    <a:solidFill>
                      <a:schemeClr val="tx1"/>
                    </a:solidFill>
                    <a:latin typeface="+mn-lt"/>
                    <a:ea typeface="+mn-ea"/>
                    <a:cs typeface="+mn-cs"/>
                  </a:defRPr>
                </a:lvl7pPr>
                <a:lvl8pPr marL="9601200" algn="l" defTabSz="1371600" rtl="0" eaLnBrk="1" latinLnBrk="0" hangingPunct="1">
                  <a:defRPr sz="5400" kern="1200">
                    <a:solidFill>
                      <a:schemeClr val="tx1"/>
                    </a:solidFill>
                    <a:latin typeface="+mn-lt"/>
                    <a:ea typeface="+mn-ea"/>
                    <a:cs typeface="+mn-cs"/>
                  </a:defRPr>
                </a:lvl8pPr>
                <a:lvl9pPr marL="10972800" algn="l" defTabSz="1371600" rtl="0" eaLnBrk="1" latinLnBrk="0" hangingPunct="1">
                  <a:defRPr sz="5400" kern="1200">
                    <a:solidFill>
                      <a:schemeClr val="tx1"/>
                    </a:solidFill>
                    <a:latin typeface="+mn-lt"/>
                    <a:ea typeface="+mn-ea"/>
                    <a:cs typeface="+mn-cs"/>
                  </a:defRPr>
                </a:lvl9pPr>
              </a:lstStyle>
              <a:p>
                <a:pPr defTabSz="914300">
                  <a:lnSpc>
                    <a:spcPct val="90000"/>
                  </a:lnSpc>
                  <a:buClr>
                    <a:srgbClr val="000000"/>
                  </a:buClr>
                  <a:defRPr/>
                </a:pPr>
                <a:r>
                  <a:rPr lang="en-US" sz="1350" kern="0">
                    <a:solidFill>
                      <a:srgbClr val="000000"/>
                    </a:solidFill>
                    <a:latin typeface="NVIDIA Sans" panose="020B0503020203020204" pitchFamily="34" charset="0"/>
                    <a:ea typeface="Trebuchet MS"/>
                    <a:cs typeface="NVIDIA Sans" panose="020B0503020203020204" pitchFamily="34" charset="0"/>
                    <a:sym typeface="Trebuchet MS"/>
                  </a:rPr>
                  <a:t>Validate</a:t>
                </a:r>
                <a:endParaRPr sz="1350" kern="0">
                  <a:solidFill>
                    <a:srgbClr val="000000"/>
                  </a:solidFill>
                  <a:latin typeface="NVIDIA Sans" panose="020B0503020203020204" pitchFamily="34" charset="0"/>
                  <a:ea typeface="MS PGothic" pitchFamily="34" charset="-128"/>
                  <a:cs typeface="NVIDIA Sans" panose="020B0503020203020204" pitchFamily="34" charset="0"/>
                  <a:sym typeface="Arial"/>
                </a:endParaRPr>
              </a:p>
            </p:txBody>
          </p:sp>
          <p:sp>
            <p:nvSpPr>
              <p:cNvPr id="564" name="Google Shape;564;p5"/>
              <p:cNvSpPr txBox="1"/>
              <p:nvPr/>
            </p:nvSpPr>
            <p:spPr>
              <a:xfrm>
                <a:off x="10662888" y="3325953"/>
                <a:ext cx="1029141" cy="194690"/>
              </a:xfrm>
              <a:prstGeom prst="rect">
                <a:avLst/>
              </a:prstGeom>
              <a:noFill/>
              <a:ln>
                <a:noFill/>
              </a:ln>
            </p:spPr>
            <p:txBody>
              <a:bodyPr spcFirstLastPara="1" wrap="square" lIns="91425" tIns="45701" rIns="91425" bIns="45701" anchor="ctr" anchorCtr="0">
                <a:spAutoFit/>
              </a:bodyPr>
              <a:lstStyle>
                <a:defPPr>
                  <a:defRPr lang="en-US"/>
                </a:defPPr>
                <a:lvl1pPr marL="0" algn="l" defTabSz="1371600" rtl="0" eaLnBrk="1" latinLnBrk="0" hangingPunct="1">
                  <a:defRPr sz="5400" kern="1200">
                    <a:solidFill>
                      <a:schemeClr val="tx1"/>
                    </a:solidFill>
                    <a:latin typeface="+mn-lt"/>
                    <a:ea typeface="+mn-ea"/>
                    <a:cs typeface="+mn-cs"/>
                  </a:defRPr>
                </a:lvl1pPr>
                <a:lvl2pPr marL="1371600" algn="l" defTabSz="1371600" rtl="0" eaLnBrk="1" latinLnBrk="0" hangingPunct="1">
                  <a:defRPr sz="5400" kern="1200">
                    <a:solidFill>
                      <a:schemeClr val="tx1"/>
                    </a:solidFill>
                    <a:latin typeface="+mn-lt"/>
                    <a:ea typeface="+mn-ea"/>
                    <a:cs typeface="+mn-cs"/>
                  </a:defRPr>
                </a:lvl2pPr>
                <a:lvl3pPr marL="2743200" algn="l" defTabSz="1371600" rtl="0" eaLnBrk="1" latinLnBrk="0" hangingPunct="1">
                  <a:defRPr sz="5400" kern="1200">
                    <a:solidFill>
                      <a:schemeClr val="tx1"/>
                    </a:solidFill>
                    <a:latin typeface="+mn-lt"/>
                    <a:ea typeface="+mn-ea"/>
                    <a:cs typeface="+mn-cs"/>
                  </a:defRPr>
                </a:lvl3pPr>
                <a:lvl4pPr marL="4114800" algn="l" defTabSz="1371600" rtl="0" eaLnBrk="1" latinLnBrk="0" hangingPunct="1">
                  <a:defRPr sz="5400" kern="1200">
                    <a:solidFill>
                      <a:schemeClr val="tx1"/>
                    </a:solidFill>
                    <a:latin typeface="+mn-lt"/>
                    <a:ea typeface="+mn-ea"/>
                    <a:cs typeface="+mn-cs"/>
                  </a:defRPr>
                </a:lvl4pPr>
                <a:lvl5pPr marL="5486400" algn="l" defTabSz="1371600" rtl="0" eaLnBrk="1" latinLnBrk="0" hangingPunct="1">
                  <a:defRPr sz="5400" kern="1200">
                    <a:solidFill>
                      <a:schemeClr val="tx1"/>
                    </a:solidFill>
                    <a:latin typeface="+mn-lt"/>
                    <a:ea typeface="+mn-ea"/>
                    <a:cs typeface="+mn-cs"/>
                  </a:defRPr>
                </a:lvl5pPr>
                <a:lvl6pPr marL="6858000" algn="l" defTabSz="1371600" rtl="0" eaLnBrk="1" latinLnBrk="0" hangingPunct="1">
                  <a:defRPr sz="5400" kern="1200">
                    <a:solidFill>
                      <a:schemeClr val="tx1"/>
                    </a:solidFill>
                    <a:latin typeface="+mn-lt"/>
                    <a:ea typeface="+mn-ea"/>
                    <a:cs typeface="+mn-cs"/>
                  </a:defRPr>
                </a:lvl6pPr>
                <a:lvl7pPr marL="8229600" algn="l" defTabSz="1371600" rtl="0" eaLnBrk="1" latinLnBrk="0" hangingPunct="1">
                  <a:defRPr sz="5400" kern="1200">
                    <a:solidFill>
                      <a:schemeClr val="tx1"/>
                    </a:solidFill>
                    <a:latin typeface="+mn-lt"/>
                    <a:ea typeface="+mn-ea"/>
                    <a:cs typeface="+mn-cs"/>
                  </a:defRPr>
                </a:lvl7pPr>
                <a:lvl8pPr marL="9601200" algn="l" defTabSz="1371600" rtl="0" eaLnBrk="1" latinLnBrk="0" hangingPunct="1">
                  <a:defRPr sz="5400" kern="1200">
                    <a:solidFill>
                      <a:schemeClr val="tx1"/>
                    </a:solidFill>
                    <a:latin typeface="+mn-lt"/>
                    <a:ea typeface="+mn-ea"/>
                    <a:cs typeface="+mn-cs"/>
                  </a:defRPr>
                </a:lvl8pPr>
                <a:lvl9pPr marL="10972800" algn="l" defTabSz="1371600" rtl="0" eaLnBrk="1" latinLnBrk="0" hangingPunct="1">
                  <a:defRPr sz="5400" kern="1200">
                    <a:solidFill>
                      <a:schemeClr val="tx1"/>
                    </a:solidFill>
                    <a:latin typeface="+mn-lt"/>
                    <a:ea typeface="+mn-ea"/>
                    <a:cs typeface="+mn-cs"/>
                  </a:defRPr>
                </a:lvl9pPr>
              </a:lstStyle>
              <a:p>
                <a:pPr defTabSz="914300">
                  <a:lnSpc>
                    <a:spcPct val="90000"/>
                  </a:lnSpc>
                  <a:buClr>
                    <a:srgbClr val="000000"/>
                  </a:buClr>
                  <a:defRPr/>
                </a:pPr>
                <a:r>
                  <a:rPr lang="en-US" sz="1350" kern="0">
                    <a:solidFill>
                      <a:srgbClr val="000000"/>
                    </a:solidFill>
                    <a:latin typeface="NVIDIA Sans" panose="020B0503020203020204" pitchFamily="34" charset="0"/>
                    <a:ea typeface="Trebuchet MS"/>
                    <a:cs typeface="NVIDIA Sans" panose="020B0503020203020204" pitchFamily="34" charset="0"/>
                    <a:sym typeface="Trebuchet MS"/>
                  </a:rPr>
                  <a:t>Test Model</a:t>
                </a:r>
                <a:endParaRPr sz="1350" kern="0">
                  <a:solidFill>
                    <a:srgbClr val="000000"/>
                  </a:solidFill>
                  <a:latin typeface="NVIDIA Sans" panose="020B0503020203020204" pitchFamily="34" charset="0"/>
                  <a:ea typeface="MS PGothic" pitchFamily="34" charset="-128"/>
                  <a:cs typeface="NVIDIA Sans" panose="020B0503020203020204" pitchFamily="34" charset="0"/>
                  <a:sym typeface="Arial"/>
                </a:endParaRPr>
              </a:p>
            </p:txBody>
          </p:sp>
          <p:sp>
            <p:nvSpPr>
              <p:cNvPr id="565" name="Google Shape;565;p5"/>
              <p:cNvSpPr txBox="1"/>
              <p:nvPr/>
            </p:nvSpPr>
            <p:spPr>
              <a:xfrm>
                <a:off x="10662888" y="3525222"/>
                <a:ext cx="1605019" cy="455384"/>
              </a:xfrm>
              <a:prstGeom prst="rect">
                <a:avLst/>
              </a:prstGeom>
              <a:noFill/>
              <a:ln>
                <a:noFill/>
              </a:ln>
            </p:spPr>
            <p:txBody>
              <a:bodyPr spcFirstLastPara="1" wrap="square" lIns="91425" tIns="45701" rIns="91425" bIns="45701" anchor="ctr" anchorCtr="0">
                <a:spAutoFit/>
              </a:bodyPr>
              <a:lstStyle>
                <a:defPPr>
                  <a:defRPr lang="en-US"/>
                </a:defPPr>
                <a:lvl1pPr marL="0" algn="l" defTabSz="1371600" rtl="0" eaLnBrk="1" latinLnBrk="0" hangingPunct="1">
                  <a:defRPr sz="5400" kern="1200">
                    <a:solidFill>
                      <a:schemeClr val="tx1"/>
                    </a:solidFill>
                    <a:latin typeface="+mn-lt"/>
                    <a:ea typeface="+mn-ea"/>
                    <a:cs typeface="+mn-cs"/>
                  </a:defRPr>
                </a:lvl1pPr>
                <a:lvl2pPr marL="1371600" algn="l" defTabSz="1371600" rtl="0" eaLnBrk="1" latinLnBrk="0" hangingPunct="1">
                  <a:defRPr sz="5400" kern="1200">
                    <a:solidFill>
                      <a:schemeClr val="tx1"/>
                    </a:solidFill>
                    <a:latin typeface="+mn-lt"/>
                    <a:ea typeface="+mn-ea"/>
                    <a:cs typeface="+mn-cs"/>
                  </a:defRPr>
                </a:lvl2pPr>
                <a:lvl3pPr marL="2743200" algn="l" defTabSz="1371600" rtl="0" eaLnBrk="1" latinLnBrk="0" hangingPunct="1">
                  <a:defRPr sz="5400" kern="1200">
                    <a:solidFill>
                      <a:schemeClr val="tx1"/>
                    </a:solidFill>
                    <a:latin typeface="+mn-lt"/>
                    <a:ea typeface="+mn-ea"/>
                    <a:cs typeface="+mn-cs"/>
                  </a:defRPr>
                </a:lvl3pPr>
                <a:lvl4pPr marL="4114800" algn="l" defTabSz="1371600" rtl="0" eaLnBrk="1" latinLnBrk="0" hangingPunct="1">
                  <a:defRPr sz="5400" kern="1200">
                    <a:solidFill>
                      <a:schemeClr val="tx1"/>
                    </a:solidFill>
                    <a:latin typeface="+mn-lt"/>
                    <a:ea typeface="+mn-ea"/>
                    <a:cs typeface="+mn-cs"/>
                  </a:defRPr>
                </a:lvl4pPr>
                <a:lvl5pPr marL="5486400" algn="l" defTabSz="1371600" rtl="0" eaLnBrk="1" latinLnBrk="0" hangingPunct="1">
                  <a:defRPr sz="5400" kern="1200">
                    <a:solidFill>
                      <a:schemeClr val="tx1"/>
                    </a:solidFill>
                    <a:latin typeface="+mn-lt"/>
                    <a:ea typeface="+mn-ea"/>
                    <a:cs typeface="+mn-cs"/>
                  </a:defRPr>
                </a:lvl5pPr>
                <a:lvl6pPr marL="6858000" algn="l" defTabSz="1371600" rtl="0" eaLnBrk="1" latinLnBrk="0" hangingPunct="1">
                  <a:defRPr sz="5400" kern="1200">
                    <a:solidFill>
                      <a:schemeClr val="tx1"/>
                    </a:solidFill>
                    <a:latin typeface="+mn-lt"/>
                    <a:ea typeface="+mn-ea"/>
                    <a:cs typeface="+mn-cs"/>
                  </a:defRPr>
                </a:lvl6pPr>
                <a:lvl7pPr marL="8229600" algn="l" defTabSz="1371600" rtl="0" eaLnBrk="1" latinLnBrk="0" hangingPunct="1">
                  <a:defRPr sz="5400" kern="1200">
                    <a:solidFill>
                      <a:schemeClr val="tx1"/>
                    </a:solidFill>
                    <a:latin typeface="+mn-lt"/>
                    <a:ea typeface="+mn-ea"/>
                    <a:cs typeface="+mn-cs"/>
                  </a:defRPr>
                </a:lvl7pPr>
                <a:lvl8pPr marL="9601200" algn="l" defTabSz="1371600" rtl="0" eaLnBrk="1" latinLnBrk="0" hangingPunct="1">
                  <a:defRPr sz="5400" kern="1200">
                    <a:solidFill>
                      <a:schemeClr val="tx1"/>
                    </a:solidFill>
                    <a:latin typeface="+mn-lt"/>
                    <a:ea typeface="+mn-ea"/>
                    <a:cs typeface="+mn-cs"/>
                  </a:defRPr>
                </a:lvl8pPr>
                <a:lvl9pPr marL="10972800" algn="l" defTabSz="1371600" rtl="0" eaLnBrk="1" latinLnBrk="0" hangingPunct="1">
                  <a:defRPr sz="5400" kern="1200">
                    <a:solidFill>
                      <a:schemeClr val="tx1"/>
                    </a:solidFill>
                    <a:latin typeface="+mn-lt"/>
                    <a:ea typeface="+mn-ea"/>
                    <a:cs typeface="+mn-cs"/>
                  </a:defRPr>
                </a:lvl9pPr>
              </a:lstStyle>
              <a:p>
                <a:pPr defTabSz="914300">
                  <a:lnSpc>
                    <a:spcPct val="90000"/>
                  </a:lnSpc>
                  <a:buClr>
                    <a:srgbClr val="000000"/>
                  </a:buClr>
                  <a:defRPr/>
                </a:pPr>
                <a:r>
                  <a:rPr lang="en-US" sz="1350" kern="0">
                    <a:solidFill>
                      <a:srgbClr val="000000"/>
                    </a:solidFill>
                    <a:latin typeface="NVIDIA Sans" panose="020B0503020203020204" pitchFamily="34" charset="0"/>
                    <a:ea typeface="Trebuchet MS"/>
                    <a:cs typeface="NVIDIA Sans" panose="020B0503020203020204" pitchFamily="34" charset="0"/>
                    <a:sym typeface="Trebuchet MS"/>
                  </a:rPr>
                  <a:t>Experiment with Optimizations and </a:t>
                </a:r>
                <a:endParaRPr sz="1350" kern="0">
                  <a:solidFill>
                    <a:srgbClr val="000000"/>
                  </a:solidFill>
                  <a:latin typeface="NVIDIA Sans" panose="020B0503020203020204" pitchFamily="34" charset="0"/>
                  <a:ea typeface="MS PGothic" pitchFamily="34" charset="-128"/>
                  <a:cs typeface="NVIDIA Sans" panose="020B0503020203020204" pitchFamily="34" charset="0"/>
                  <a:sym typeface="Arial"/>
                </a:endParaRPr>
              </a:p>
              <a:p>
                <a:pPr defTabSz="914300">
                  <a:lnSpc>
                    <a:spcPct val="90000"/>
                  </a:lnSpc>
                  <a:buClr>
                    <a:srgbClr val="000000"/>
                  </a:buClr>
                  <a:defRPr/>
                </a:pPr>
                <a:r>
                  <a:rPr lang="en-US" sz="1350" kern="0">
                    <a:solidFill>
                      <a:srgbClr val="000000"/>
                    </a:solidFill>
                    <a:latin typeface="NVIDIA Sans" panose="020B0503020203020204" pitchFamily="34" charset="0"/>
                    <a:ea typeface="Trebuchet MS"/>
                    <a:cs typeface="NVIDIA Sans" panose="020B0503020203020204" pitchFamily="34" charset="0"/>
                    <a:sym typeface="Trebuchet MS"/>
                  </a:rPr>
                  <a:t>Repeat</a:t>
                </a:r>
                <a:endParaRPr sz="1350" kern="0">
                  <a:solidFill>
                    <a:srgbClr val="000000"/>
                  </a:solidFill>
                  <a:latin typeface="NVIDIA Sans" panose="020B0503020203020204" pitchFamily="34" charset="0"/>
                  <a:ea typeface="MS PGothic" pitchFamily="34" charset="-128"/>
                  <a:cs typeface="NVIDIA Sans" panose="020B0503020203020204" pitchFamily="34" charset="0"/>
                  <a:sym typeface="Arial"/>
                </a:endParaRPr>
              </a:p>
            </p:txBody>
          </p:sp>
          <p:sp>
            <p:nvSpPr>
              <p:cNvPr id="566" name="Google Shape;566;p5"/>
              <p:cNvSpPr txBox="1"/>
              <p:nvPr/>
            </p:nvSpPr>
            <p:spPr>
              <a:xfrm>
                <a:off x="10819033" y="5419918"/>
                <a:ext cx="1228191" cy="194690"/>
              </a:xfrm>
              <a:prstGeom prst="rect">
                <a:avLst/>
              </a:prstGeom>
              <a:noFill/>
              <a:ln>
                <a:noFill/>
              </a:ln>
            </p:spPr>
            <p:txBody>
              <a:bodyPr spcFirstLastPara="1" wrap="square" lIns="91425" tIns="45701" rIns="91425" bIns="45701" anchor="ctr" anchorCtr="0">
                <a:spAutoFit/>
              </a:bodyPr>
              <a:lstStyle>
                <a:defPPr>
                  <a:defRPr lang="en-US"/>
                </a:defPPr>
                <a:lvl1pPr marL="0" algn="l" defTabSz="1371600" rtl="0" eaLnBrk="1" latinLnBrk="0" hangingPunct="1">
                  <a:defRPr sz="5400" kern="1200">
                    <a:solidFill>
                      <a:schemeClr val="tx1"/>
                    </a:solidFill>
                    <a:latin typeface="+mn-lt"/>
                    <a:ea typeface="+mn-ea"/>
                    <a:cs typeface="+mn-cs"/>
                  </a:defRPr>
                </a:lvl1pPr>
                <a:lvl2pPr marL="1371600" algn="l" defTabSz="1371600" rtl="0" eaLnBrk="1" latinLnBrk="0" hangingPunct="1">
                  <a:defRPr sz="5400" kern="1200">
                    <a:solidFill>
                      <a:schemeClr val="tx1"/>
                    </a:solidFill>
                    <a:latin typeface="+mn-lt"/>
                    <a:ea typeface="+mn-ea"/>
                    <a:cs typeface="+mn-cs"/>
                  </a:defRPr>
                </a:lvl2pPr>
                <a:lvl3pPr marL="2743200" algn="l" defTabSz="1371600" rtl="0" eaLnBrk="1" latinLnBrk="0" hangingPunct="1">
                  <a:defRPr sz="5400" kern="1200">
                    <a:solidFill>
                      <a:schemeClr val="tx1"/>
                    </a:solidFill>
                    <a:latin typeface="+mn-lt"/>
                    <a:ea typeface="+mn-ea"/>
                    <a:cs typeface="+mn-cs"/>
                  </a:defRPr>
                </a:lvl3pPr>
                <a:lvl4pPr marL="4114800" algn="l" defTabSz="1371600" rtl="0" eaLnBrk="1" latinLnBrk="0" hangingPunct="1">
                  <a:defRPr sz="5400" kern="1200">
                    <a:solidFill>
                      <a:schemeClr val="tx1"/>
                    </a:solidFill>
                    <a:latin typeface="+mn-lt"/>
                    <a:ea typeface="+mn-ea"/>
                    <a:cs typeface="+mn-cs"/>
                  </a:defRPr>
                </a:lvl4pPr>
                <a:lvl5pPr marL="5486400" algn="l" defTabSz="1371600" rtl="0" eaLnBrk="1" latinLnBrk="0" hangingPunct="1">
                  <a:defRPr sz="5400" kern="1200">
                    <a:solidFill>
                      <a:schemeClr val="tx1"/>
                    </a:solidFill>
                    <a:latin typeface="+mn-lt"/>
                    <a:ea typeface="+mn-ea"/>
                    <a:cs typeface="+mn-cs"/>
                  </a:defRPr>
                </a:lvl5pPr>
                <a:lvl6pPr marL="6858000" algn="l" defTabSz="1371600" rtl="0" eaLnBrk="1" latinLnBrk="0" hangingPunct="1">
                  <a:defRPr sz="5400" kern="1200">
                    <a:solidFill>
                      <a:schemeClr val="tx1"/>
                    </a:solidFill>
                    <a:latin typeface="+mn-lt"/>
                    <a:ea typeface="+mn-ea"/>
                    <a:cs typeface="+mn-cs"/>
                  </a:defRPr>
                </a:lvl6pPr>
                <a:lvl7pPr marL="8229600" algn="l" defTabSz="1371600" rtl="0" eaLnBrk="1" latinLnBrk="0" hangingPunct="1">
                  <a:defRPr sz="5400" kern="1200">
                    <a:solidFill>
                      <a:schemeClr val="tx1"/>
                    </a:solidFill>
                    <a:latin typeface="+mn-lt"/>
                    <a:ea typeface="+mn-ea"/>
                    <a:cs typeface="+mn-cs"/>
                  </a:defRPr>
                </a:lvl7pPr>
                <a:lvl8pPr marL="9601200" algn="l" defTabSz="1371600" rtl="0" eaLnBrk="1" latinLnBrk="0" hangingPunct="1">
                  <a:defRPr sz="5400" kern="1200">
                    <a:solidFill>
                      <a:schemeClr val="tx1"/>
                    </a:solidFill>
                    <a:latin typeface="+mn-lt"/>
                    <a:ea typeface="+mn-ea"/>
                    <a:cs typeface="+mn-cs"/>
                  </a:defRPr>
                </a:lvl8pPr>
                <a:lvl9pPr marL="10972800" algn="l" defTabSz="1371600" rtl="0" eaLnBrk="1" latinLnBrk="0" hangingPunct="1">
                  <a:defRPr sz="5400" kern="1200">
                    <a:solidFill>
                      <a:schemeClr val="tx1"/>
                    </a:solidFill>
                    <a:latin typeface="+mn-lt"/>
                    <a:ea typeface="+mn-ea"/>
                    <a:cs typeface="+mn-cs"/>
                  </a:defRPr>
                </a:lvl9pPr>
              </a:lstStyle>
              <a:p>
                <a:pPr defTabSz="914300">
                  <a:lnSpc>
                    <a:spcPct val="90000"/>
                  </a:lnSpc>
                  <a:buClr>
                    <a:srgbClr val="000000"/>
                  </a:buClr>
                  <a:defRPr/>
                </a:pPr>
                <a:r>
                  <a:rPr lang="en-US" sz="1350" kern="0">
                    <a:solidFill>
                      <a:srgbClr val="000000"/>
                    </a:solidFill>
                    <a:latin typeface="NVIDIA Sans" panose="020B0503020203020204" pitchFamily="34" charset="0"/>
                    <a:ea typeface="Trebuchet MS"/>
                    <a:cs typeface="NVIDIA Sans" panose="020B0503020203020204" pitchFamily="34" charset="0"/>
                    <a:sym typeface="Trebuchet MS"/>
                  </a:rPr>
                  <a:t>Go Home on Time</a:t>
                </a:r>
                <a:endParaRPr sz="1350" kern="0">
                  <a:solidFill>
                    <a:srgbClr val="000000"/>
                  </a:solidFill>
                  <a:latin typeface="NVIDIA Sans" panose="020B0503020203020204" pitchFamily="34" charset="0"/>
                  <a:ea typeface="MS PGothic" pitchFamily="34" charset="-128"/>
                  <a:cs typeface="NVIDIA Sans" panose="020B0503020203020204" pitchFamily="34" charset="0"/>
                  <a:sym typeface="Arial"/>
                </a:endParaRPr>
              </a:p>
            </p:txBody>
          </p:sp>
          <p:cxnSp>
            <p:nvCxnSpPr>
              <p:cNvPr id="567" name="Google Shape;567;p5"/>
              <p:cNvCxnSpPr/>
              <p:nvPr/>
            </p:nvCxnSpPr>
            <p:spPr>
              <a:xfrm>
                <a:off x="10332123" y="3610612"/>
                <a:ext cx="370841" cy="0"/>
              </a:xfrm>
              <a:prstGeom prst="straightConnector1">
                <a:avLst/>
              </a:prstGeom>
              <a:noFill/>
              <a:ln w="9525" cap="flat" cmpd="sng">
                <a:solidFill>
                  <a:schemeClr val="accent4"/>
                </a:solidFill>
                <a:prstDash val="solid"/>
                <a:round/>
                <a:headEnd type="oval" w="med" len="med"/>
                <a:tailEnd type="none" w="sm" len="sm"/>
              </a:ln>
            </p:spPr>
          </p:cxnSp>
          <p:cxnSp>
            <p:nvCxnSpPr>
              <p:cNvPr id="568" name="Google Shape;568;p5"/>
              <p:cNvCxnSpPr/>
              <p:nvPr/>
            </p:nvCxnSpPr>
            <p:spPr>
              <a:xfrm>
                <a:off x="10185024" y="3408973"/>
                <a:ext cx="528320" cy="0"/>
              </a:xfrm>
              <a:prstGeom prst="straightConnector1">
                <a:avLst/>
              </a:prstGeom>
              <a:noFill/>
              <a:ln w="9525" cap="flat" cmpd="sng">
                <a:solidFill>
                  <a:schemeClr val="accent4"/>
                </a:solidFill>
                <a:prstDash val="solid"/>
                <a:round/>
                <a:headEnd type="oval" w="med" len="med"/>
                <a:tailEnd type="none" w="sm" len="sm"/>
              </a:ln>
            </p:spPr>
          </p:cxnSp>
          <p:cxnSp>
            <p:nvCxnSpPr>
              <p:cNvPr id="569" name="Google Shape;569;p5"/>
              <p:cNvCxnSpPr/>
              <p:nvPr/>
            </p:nvCxnSpPr>
            <p:spPr>
              <a:xfrm>
                <a:off x="9937429" y="3213488"/>
                <a:ext cx="765534" cy="0"/>
              </a:xfrm>
              <a:prstGeom prst="straightConnector1">
                <a:avLst/>
              </a:prstGeom>
              <a:noFill/>
              <a:ln w="9525" cap="flat" cmpd="sng">
                <a:solidFill>
                  <a:schemeClr val="accent4"/>
                </a:solidFill>
                <a:prstDash val="solid"/>
                <a:round/>
                <a:headEnd type="oval" w="med" len="med"/>
                <a:tailEnd type="none" w="sm" len="sm"/>
              </a:ln>
            </p:spPr>
          </p:cxnSp>
          <p:cxnSp>
            <p:nvCxnSpPr>
              <p:cNvPr id="570" name="Google Shape;570;p5"/>
              <p:cNvCxnSpPr/>
              <p:nvPr/>
            </p:nvCxnSpPr>
            <p:spPr>
              <a:xfrm>
                <a:off x="9630531" y="3031998"/>
                <a:ext cx="1072431" cy="0"/>
              </a:xfrm>
              <a:prstGeom prst="straightConnector1">
                <a:avLst/>
              </a:prstGeom>
              <a:noFill/>
              <a:ln w="9525" cap="flat" cmpd="sng">
                <a:solidFill>
                  <a:schemeClr val="accent4"/>
                </a:solidFill>
                <a:prstDash val="solid"/>
                <a:round/>
                <a:headEnd type="oval" w="med" len="med"/>
                <a:tailEnd type="none" w="sm" len="sm"/>
              </a:ln>
            </p:spPr>
          </p:cxnSp>
          <p:cxnSp>
            <p:nvCxnSpPr>
              <p:cNvPr id="571" name="Google Shape;571;p5"/>
              <p:cNvCxnSpPr/>
              <p:nvPr/>
            </p:nvCxnSpPr>
            <p:spPr>
              <a:xfrm>
                <a:off x="9526088" y="5517264"/>
                <a:ext cx="1333546" cy="0"/>
              </a:xfrm>
              <a:prstGeom prst="straightConnector1">
                <a:avLst/>
              </a:prstGeom>
              <a:noFill/>
              <a:ln w="9525" cap="flat" cmpd="sng">
                <a:solidFill>
                  <a:schemeClr val="accent4"/>
                </a:solidFill>
                <a:prstDash val="solid"/>
                <a:round/>
                <a:headEnd type="oval" w="med" len="med"/>
                <a:tailEnd type="none" w="sm" len="sm"/>
              </a:ln>
            </p:spPr>
          </p:cxnSp>
          <p:sp>
            <p:nvSpPr>
              <p:cNvPr id="572" name="Google Shape;572;p5"/>
              <p:cNvSpPr txBox="1"/>
              <p:nvPr/>
            </p:nvSpPr>
            <p:spPr>
              <a:xfrm>
                <a:off x="6933959" y="4915066"/>
                <a:ext cx="794859" cy="455384"/>
              </a:xfrm>
              <a:prstGeom prst="rect">
                <a:avLst/>
              </a:prstGeom>
              <a:noFill/>
              <a:ln>
                <a:noFill/>
              </a:ln>
            </p:spPr>
            <p:txBody>
              <a:bodyPr spcFirstLastPara="1" wrap="square" lIns="91425" tIns="45701" rIns="91425" bIns="45701" anchor="ctr" anchorCtr="0">
                <a:spAutoFit/>
              </a:bodyPr>
              <a:lstStyle>
                <a:defPPr>
                  <a:defRPr lang="en-US"/>
                </a:defPPr>
                <a:lvl1pPr marL="0" algn="l" defTabSz="1371600" rtl="0" eaLnBrk="1" latinLnBrk="0" hangingPunct="1">
                  <a:defRPr sz="5400" kern="1200">
                    <a:solidFill>
                      <a:schemeClr val="tx1"/>
                    </a:solidFill>
                    <a:latin typeface="+mn-lt"/>
                    <a:ea typeface="+mn-ea"/>
                    <a:cs typeface="+mn-cs"/>
                  </a:defRPr>
                </a:lvl1pPr>
                <a:lvl2pPr marL="1371600" algn="l" defTabSz="1371600" rtl="0" eaLnBrk="1" latinLnBrk="0" hangingPunct="1">
                  <a:defRPr sz="5400" kern="1200">
                    <a:solidFill>
                      <a:schemeClr val="tx1"/>
                    </a:solidFill>
                    <a:latin typeface="+mn-lt"/>
                    <a:ea typeface="+mn-ea"/>
                    <a:cs typeface="+mn-cs"/>
                  </a:defRPr>
                </a:lvl2pPr>
                <a:lvl3pPr marL="2743200" algn="l" defTabSz="1371600" rtl="0" eaLnBrk="1" latinLnBrk="0" hangingPunct="1">
                  <a:defRPr sz="5400" kern="1200">
                    <a:solidFill>
                      <a:schemeClr val="tx1"/>
                    </a:solidFill>
                    <a:latin typeface="+mn-lt"/>
                    <a:ea typeface="+mn-ea"/>
                    <a:cs typeface="+mn-cs"/>
                  </a:defRPr>
                </a:lvl3pPr>
                <a:lvl4pPr marL="4114800" algn="l" defTabSz="1371600" rtl="0" eaLnBrk="1" latinLnBrk="0" hangingPunct="1">
                  <a:defRPr sz="5400" kern="1200">
                    <a:solidFill>
                      <a:schemeClr val="tx1"/>
                    </a:solidFill>
                    <a:latin typeface="+mn-lt"/>
                    <a:ea typeface="+mn-ea"/>
                    <a:cs typeface="+mn-cs"/>
                  </a:defRPr>
                </a:lvl4pPr>
                <a:lvl5pPr marL="5486400" algn="l" defTabSz="1371600" rtl="0" eaLnBrk="1" latinLnBrk="0" hangingPunct="1">
                  <a:defRPr sz="5400" kern="1200">
                    <a:solidFill>
                      <a:schemeClr val="tx1"/>
                    </a:solidFill>
                    <a:latin typeface="+mn-lt"/>
                    <a:ea typeface="+mn-ea"/>
                    <a:cs typeface="+mn-cs"/>
                  </a:defRPr>
                </a:lvl5pPr>
                <a:lvl6pPr marL="6858000" algn="l" defTabSz="1371600" rtl="0" eaLnBrk="1" latinLnBrk="0" hangingPunct="1">
                  <a:defRPr sz="5400" kern="1200">
                    <a:solidFill>
                      <a:schemeClr val="tx1"/>
                    </a:solidFill>
                    <a:latin typeface="+mn-lt"/>
                    <a:ea typeface="+mn-ea"/>
                    <a:cs typeface="+mn-cs"/>
                  </a:defRPr>
                </a:lvl6pPr>
                <a:lvl7pPr marL="8229600" algn="l" defTabSz="1371600" rtl="0" eaLnBrk="1" latinLnBrk="0" hangingPunct="1">
                  <a:defRPr sz="5400" kern="1200">
                    <a:solidFill>
                      <a:schemeClr val="tx1"/>
                    </a:solidFill>
                    <a:latin typeface="+mn-lt"/>
                    <a:ea typeface="+mn-ea"/>
                    <a:cs typeface="+mn-cs"/>
                  </a:defRPr>
                </a:lvl7pPr>
                <a:lvl8pPr marL="9601200" algn="l" defTabSz="1371600" rtl="0" eaLnBrk="1" latinLnBrk="0" hangingPunct="1">
                  <a:defRPr sz="5400" kern="1200">
                    <a:solidFill>
                      <a:schemeClr val="tx1"/>
                    </a:solidFill>
                    <a:latin typeface="+mn-lt"/>
                    <a:ea typeface="+mn-ea"/>
                    <a:cs typeface="+mn-cs"/>
                  </a:defRPr>
                </a:lvl8pPr>
                <a:lvl9pPr marL="10972800" algn="l" defTabSz="1371600" rtl="0" eaLnBrk="1" latinLnBrk="0" hangingPunct="1">
                  <a:defRPr sz="5400" kern="1200">
                    <a:solidFill>
                      <a:schemeClr val="tx1"/>
                    </a:solidFill>
                    <a:latin typeface="+mn-lt"/>
                    <a:ea typeface="+mn-ea"/>
                    <a:cs typeface="+mn-cs"/>
                  </a:defRPr>
                </a:lvl9pPr>
              </a:lstStyle>
              <a:p>
                <a:pPr algn="r" defTabSz="914300">
                  <a:lnSpc>
                    <a:spcPct val="90000"/>
                  </a:lnSpc>
                  <a:buClr>
                    <a:srgbClr val="000000"/>
                  </a:buClr>
                  <a:defRPr/>
                </a:pPr>
                <a:r>
                  <a:rPr lang="en-US" sz="1350" kern="0">
                    <a:solidFill>
                      <a:srgbClr val="000000"/>
                    </a:solidFill>
                    <a:latin typeface="NVIDIA Sans" panose="020B0503020203020204" pitchFamily="34" charset="0"/>
                    <a:ea typeface="Trebuchet MS"/>
                    <a:cs typeface="NVIDIA Sans" panose="020B0503020203020204" pitchFamily="34" charset="0"/>
                    <a:sym typeface="Trebuchet MS"/>
                  </a:rPr>
                  <a:t>Dataset</a:t>
                </a:r>
                <a:br>
                  <a:rPr lang="en-US" sz="1350" kern="0">
                    <a:solidFill>
                      <a:srgbClr val="000000"/>
                    </a:solidFill>
                    <a:latin typeface="NVIDIA Sans" panose="020B0503020203020204" pitchFamily="34" charset="0"/>
                    <a:ea typeface="Trebuchet MS"/>
                    <a:cs typeface="NVIDIA Sans" panose="020B0503020203020204" pitchFamily="34" charset="0"/>
                    <a:sym typeface="Trebuchet MS"/>
                  </a:rPr>
                </a:br>
                <a:r>
                  <a:rPr lang="en-US" sz="1350" kern="0">
                    <a:solidFill>
                      <a:srgbClr val="000000"/>
                    </a:solidFill>
                    <a:latin typeface="NVIDIA Sans" panose="020B0503020203020204" pitchFamily="34" charset="0"/>
                    <a:ea typeface="Trebuchet MS"/>
                    <a:cs typeface="NVIDIA Sans" panose="020B0503020203020204" pitchFamily="34" charset="0"/>
                    <a:sym typeface="Trebuchet MS"/>
                  </a:rPr>
                  <a:t>Downloads</a:t>
                </a:r>
                <a:br>
                  <a:rPr lang="en-US" sz="1350" kern="0">
                    <a:solidFill>
                      <a:srgbClr val="000000"/>
                    </a:solidFill>
                    <a:latin typeface="NVIDIA Sans" panose="020B0503020203020204" pitchFamily="34" charset="0"/>
                    <a:ea typeface="Trebuchet MS"/>
                    <a:cs typeface="NVIDIA Sans" panose="020B0503020203020204" pitchFamily="34" charset="0"/>
                    <a:sym typeface="Trebuchet MS"/>
                  </a:rPr>
                </a:br>
                <a:r>
                  <a:rPr lang="en-US" sz="1350" kern="0">
                    <a:solidFill>
                      <a:srgbClr val="000000"/>
                    </a:solidFill>
                    <a:latin typeface="NVIDIA Sans" panose="020B0503020203020204" pitchFamily="34" charset="0"/>
                    <a:ea typeface="Trebuchet MS"/>
                    <a:cs typeface="NVIDIA Sans" panose="020B0503020203020204" pitchFamily="34" charset="0"/>
                    <a:sym typeface="Trebuchet MS"/>
                  </a:rPr>
                  <a:t>Overnight</a:t>
                </a:r>
                <a:endParaRPr sz="1350" kern="0">
                  <a:solidFill>
                    <a:srgbClr val="000000"/>
                  </a:solidFill>
                  <a:latin typeface="NVIDIA Sans" panose="020B0503020203020204" pitchFamily="34" charset="0"/>
                  <a:ea typeface="MS PGothic" pitchFamily="34" charset="-128"/>
                  <a:cs typeface="NVIDIA Sans" panose="020B0503020203020204" pitchFamily="34" charset="0"/>
                  <a:sym typeface="Arial"/>
                </a:endParaRPr>
              </a:p>
            </p:txBody>
          </p:sp>
          <p:sp>
            <p:nvSpPr>
              <p:cNvPr id="573" name="Google Shape;573;p5"/>
              <p:cNvSpPr txBox="1"/>
              <p:nvPr/>
            </p:nvSpPr>
            <p:spPr>
              <a:xfrm>
                <a:off x="7227910" y="3398104"/>
                <a:ext cx="572077" cy="194690"/>
              </a:xfrm>
              <a:prstGeom prst="rect">
                <a:avLst/>
              </a:prstGeom>
              <a:noFill/>
              <a:ln>
                <a:noFill/>
              </a:ln>
            </p:spPr>
            <p:txBody>
              <a:bodyPr spcFirstLastPara="1" wrap="square" lIns="91425" tIns="45701" rIns="91425" bIns="45701" anchor="ctr" anchorCtr="0">
                <a:spAutoFit/>
              </a:bodyPr>
              <a:lstStyle>
                <a:defPPr>
                  <a:defRPr lang="en-US"/>
                </a:defPPr>
                <a:lvl1pPr marL="0" algn="l" defTabSz="1371600" rtl="0" eaLnBrk="1" latinLnBrk="0" hangingPunct="1">
                  <a:defRPr sz="5400" kern="1200">
                    <a:solidFill>
                      <a:schemeClr val="tx1"/>
                    </a:solidFill>
                    <a:latin typeface="+mn-lt"/>
                    <a:ea typeface="+mn-ea"/>
                    <a:cs typeface="+mn-cs"/>
                  </a:defRPr>
                </a:lvl1pPr>
                <a:lvl2pPr marL="1371600" algn="l" defTabSz="1371600" rtl="0" eaLnBrk="1" latinLnBrk="0" hangingPunct="1">
                  <a:defRPr sz="5400" kern="1200">
                    <a:solidFill>
                      <a:schemeClr val="tx1"/>
                    </a:solidFill>
                    <a:latin typeface="+mn-lt"/>
                    <a:ea typeface="+mn-ea"/>
                    <a:cs typeface="+mn-cs"/>
                  </a:defRPr>
                </a:lvl2pPr>
                <a:lvl3pPr marL="2743200" algn="l" defTabSz="1371600" rtl="0" eaLnBrk="1" latinLnBrk="0" hangingPunct="1">
                  <a:defRPr sz="5400" kern="1200">
                    <a:solidFill>
                      <a:schemeClr val="tx1"/>
                    </a:solidFill>
                    <a:latin typeface="+mn-lt"/>
                    <a:ea typeface="+mn-ea"/>
                    <a:cs typeface="+mn-cs"/>
                  </a:defRPr>
                </a:lvl3pPr>
                <a:lvl4pPr marL="4114800" algn="l" defTabSz="1371600" rtl="0" eaLnBrk="1" latinLnBrk="0" hangingPunct="1">
                  <a:defRPr sz="5400" kern="1200">
                    <a:solidFill>
                      <a:schemeClr val="tx1"/>
                    </a:solidFill>
                    <a:latin typeface="+mn-lt"/>
                    <a:ea typeface="+mn-ea"/>
                    <a:cs typeface="+mn-cs"/>
                  </a:defRPr>
                </a:lvl4pPr>
                <a:lvl5pPr marL="5486400" algn="l" defTabSz="1371600" rtl="0" eaLnBrk="1" latinLnBrk="0" hangingPunct="1">
                  <a:defRPr sz="5400" kern="1200">
                    <a:solidFill>
                      <a:schemeClr val="tx1"/>
                    </a:solidFill>
                    <a:latin typeface="+mn-lt"/>
                    <a:ea typeface="+mn-ea"/>
                    <a:cs typeface="+mn-cs"/>
                  </a:defRPr>
                </a:lvl5pPr>
                <a:lvl6pPr marL="6858000" algn="l" defTabSz="1371600" rtl="0" eaLnBrk="1" latinLnBrk="0" hangingPunct="1">
                  <a:defRPr sz="5400" kern="1200">
                    <a:solidFill>
                      <a:schemeClr val="tx1"/>
                    </a:solidFill>
                    <a:latin typeface="+mn-lt"/>
                    <a:ea typeface="+mn-ea"/>
                    <a:cs typeface="+mn-cs"/>
                  </a:defRPr>
                </a:lvl6pPr>
                <a:lvl7pPr marL="8229600" algn="l" defTabSz="1371600" rtl="0" eaLnBrk="1" latinLnBrk="0" hangingPunct="1">
                  <a:defRPr sz="5400" kern="1200">
                    <a:solidFill>
                      <a:schemeClr val="tx1"/>
                    </a:solidFill>
                    <a:latin typeface="+mn-lt"/>
                    <a:ea typeface="+mn-ea"/>
                    <a:cs typeface="+mn-cs"/>
                  </a:defRPr>
                </a:lvl7pPr>
                <a:lvl8pPr marL="9601200" algn="l" defTabSz="1371600" rtl="0" eaLnBrk="1" latinLnBrk="0" hangingPunct="1">
                  <a:defRPr sz="5400" kern="1200">
                    <a:solidFill>
                      <a:schemeClr val="tx1"/>
                    </a:solidFill>
                    <a:latin typeface="+mn-lt"/>
                    <a:ea typeface="+mn-ea"/>
                    <a:cs typeface="+mn-cs"/>
                  </a:defRPr>
                </a:lvl8pPr>
                <a:lvl9pPr marL="10972800" algn="l" defTabSz="1371600" rtl="0" eaLnBrk="1" latinLnBrk="0" hangingPunct="1">
                  <a:defRPr sz="5400" kern="1200">
                    <a:solidFill>
                      <a:schemeClr val="tx1"/>
                    </a:solidFill>
                    <a:latin typeface="+mn-lt"/>
                    <a:ea typeface="+mn-ea"/>
                    <a:cs typeface="+mn-cs"/>
                  </a:defRPr>
                </a:lvl9pPr>
              </a:lstStyle>
              <a:p>
                <a:pPr algn="r" defTabSz="914300">
                  <a:lnSpc>
                    <a:spcPct val="90000"/>
                  </a:lnSpc>
                  <a:buClr>
                    <a:srgbClr val="000000"/>
                  </a:buClr>
                  <a:defRPr/>
                </a:pPr>
                <a:r>
                  <a:rPr lang="en-US" sz="1350" kern="0">
                    <a:solidFill>
                      <a:srgbClr val="000000"/>
                    </a:solidFill>
                    <a:latin typeface="NVIDIA Sans" panose="020B0503020203020204" pitchFamily="34" charset="0"/>
                    <a:ea typeface="Trebuchet MS"/>
                    <a:cs typeface="NVIDIA Sans" panose="020B0503020203020204" pitchFamily="34" charset="0"/>
                    <a:sym typeface="Trebuchet MS"/>
                  </a:rPr>
                  <a:t>Start </a:t>
                </a:r>
                <a:endParaRPr sz="1350" kern="0">
                  <a:solidFill>
                    <a:srgbClr val="868686"/>
                  </a:solidFill>
                  <a:latin typeface="NVIDIA Sans" panose="020B0503020203020204" pitchFamily="34" charset="0"/>
                  <a:ea typeface="Trebuchet MS"/>
                  <a:cs typeface="NVIDIA Sans" panose="020B0503020203020204" pitchFamily="34" charset="0"/>
                  <a:sym typeface="Trebuchet MS"/>
                </a:endParaRPr>
              </a:p>
            </p:txBody>
          </p:sp>
          <p:cxnSp>
            <p:nvCxnSpPr>
              <p:cNvPr id="574" name="Google Shape;574;p5"/>
              <p:cNvCxnSpPr/>
              <p:nvPr/>
            </p:nvCxnSpPr>
            <p:spPr>
              <a:xfrm rot="10800000">
                <a:off x="7664402" y="5133422"/>
                <a:ext cx="480686" cy="0"/>
              </a:xfrm>
              <a:prstGeom prst="straightConnector1">
                <a:avLst/>
              </a:prstGeom>
              <a:noFill/>
              <a:ln w="9525" cap="flat" cmpd="sng">
                <a:solidFill>
                  <a:schemeClr val="accent4"/>
                </a:solidFill>
                <a:prstDash val="solid"/>
                <a:round/>
                <a:headEnd type="oval" w="med" len="med"/>
                <a:tailEnd type="none" w="sm" len="sm"/>
              </a:ln>
            </p:spPr>
          </p:cxnSp>
          <p:cxnSp>
            <p:nvCxnSpPr>
              <p:cNvPr id="575" name="Google Shape;575;p5"/>
              <p:cNvCxnSpPr>
                <a:cxnSpLocks/>
              </p:cNvCxnSpPr>
              <p:nvPr/>
            </p:nvCxnSpPr>
            <p:spPr>
              <a:xfrm rot="10800000">
                <a:off x="7762788" y="3486457"/>
                <a:ext cx="403728" cy="0"/>
              </a:xfrm>
              <a:prstGeom prst="straightConnector1">
                <a:avLst/>
              </a:prstGeom>
              <a:noFill/>
              <a:ln w="9525" cap="flat" cmpd="sng">
                <a:solidFill>
                  <a:schemeClr val="accent4"/>
                </a:solidFill>
                <a:prstDash val="solid"/>
                <a:round/>
                <a:headEnd type="oval" w="med" len="med"/>
                <a:tailEnd type="none" w="sm" len="sm"/>
              </a:ln>
            </p:spPr>
          </p:cxnSp>
          <p:grpSp>
            <p:nvGrpSpPr>
              <p:cNvPr id="72" name="Group 71">
                <a:extLst>
                  <a:ext uri="{FF2B5EF4-FFF2-40B4-BE49-F238E27FC236}">
                    <a16:creationId xmlns:a16="http://schemas.microsoft.com/office/drawing/2014/main" id="{E82DA35B-5904-F24D-AA4B-D064686C6D1A}"/>
                  </a:ext>
                </a:extLst>
              </p:cNvPr>
              <p:cNvGrpSpPr/>
              <p:nvPr/>
            </p:nvGrpSpPr>
            <p:grpSpPr>
              <a:xfrm>
                <a:off x="8314911" y="3390124"/>
                <a:ext cx="1832266" cy="1825673"/>
                <a:chOff x="922861" y="7393261"/>
                <a:chExt cx="2748397" cy="2738510"/>
              </a:xfrm>
            </p:grpSpPr>
            <p:sp>
              <p:nvSpPr>
                <p:cNvPr id="74" name="Google Shape;581;p5">
                  <a:extLst>
                    <a:ext uri="{FF2B5EF4-FFF2-40B4-BE49-F238E27FC236}">
                      <a16:creationId xmlns:a16="http://schemas.microsoft.com/office/drawing/2014/main" id="{94D04154-3278-EF45-892A-E020319EB87B}"/>
                    </a:ext>
                  </a:extLst>
                </p:cNvPr>
                <p:cNvSpPr/>
                <p:nvPr/>
              </p:nvSpPr>
              <p:spPr>
                <a:xfrm>
                  <a:off x="1253885" y="7701270"/>
                  <a:ext cx="2095277" cy="2095276"/>
                </a:xfrm>
                <a:prstGeom prst="ellipse">
                  <a:avLst/>
                </a:prstGeom>
                <a:noFill/>
                <a:ln w="9525" cap="flat" cmpd="sng">
                  <a:solidFill>
                    <a:schemeClr val="dk2"/>
                  </a:solidFill>
                  <a:prstDash val="solid"/>
                  <a:round/>
                  <a:headEnd type="none" w="sm" len="sm"/>
                  <a:tailEnd type="none" w="sm" len="sm"/>
                </a:ln>
              </p:spPr>
              <p:txBody>
                <a:bodyPr spcFirstLastPara="1" wrap="square" lIns="91425" tIns="45701" rIns="91425" bIns="45701" anchor="ctr" anchorCtr="0">
                  <a:noAutofit/>
                </a:bodyPr>
                <a:lstStyle>
                  <a:defPPr>
                    <a:defRPr lang="en-US"/>
                  </a:defPPr>
                  <a:lvl1pPr marL="0" algn="l" defTabSz="1371600" rtl="0" eaLnBrk="1" latinLnBrk="0" hangingPunct="1">
                    <a:defRPr sz="5400" kern="1200">
                      <a:solidFill>
                        <a:schemeClr val="tx1"/>
                      </a:solidFill>
                      <a:latin typeface="+mn-lt"/>
                      <a:ea typeface="+mn-ea"/>
                      <a:cs typeface="+mn-cs"/>
                    </a:defRPr>
                  </a:lvl1pPr>
                  <a:lvl2pPr marL="1371600" algn="l" defTabSz="1371600" rtl="0" eaLnBrk="1" latinLnBrk="0" hangingPunct="1">
                    <a:defRPr sz="5400" kern="1200">
                      <a:solidFill>
                        <a:schemeClr val="tx1"/>
                      </a:solidFill>
                      <a:latin typeface="+mn-lt"/>
                      <a:ea typeface="+mn-ea"/>
                      <a:cs typeface="+mn-cs"/>
                    </a:defRPr>
                  </a:lvl2pPr>
                  <a:lvl3pPr marL="2743200" algn="l" defTabSz="1371600" rtl="0" eaLnBrk="1" latinLnBrk="0" hangingPunct="1">
                    <a:defRPr sz="5400" kern="1200">
                      <a:solidFill>
                        <a:schemeClr val="tx1"/>
                      </a:solidFill>
                      <a:latin typeface="+mn-lt"/>
                      <a:ea typeface="+mn-ea"/>
                      <a:cs typeface="+mn-cs"/>
                    </a:defRPr>
                  </a:lvl3pPr>
                  <a:lvl4pPr marL="4114800" algn="l" defTabSz="1371600" rtl="0" eaLnBrk="1" latinLnBrk="0" hangingPunct="1">
                    <a:defRPr sz="5400" kern="1200">
                      <a:solidFill>
                        <a:schemeClr val="tx1"/>
                      </a:solidFill>
                      <a:latin typeface="+mn-lt"/>
                      <a:ea typeface="+mn-ea"/>
                      <a:cs typeface="+mn-cs"/>
                    </a:defRPr>
                  </a:lvl4pPr>
                  <a:lvl5pPr marL="5486400" algn="l" defTabSz="1371600" rtl="0" eaLnBrk="1" latinLnBrk="0" hangingPunct="1">
                    <a:defRPr sz="5400" kern="1200">
                      <a:solidFill>
                        <a:schemeClr val="tx1"/>
                      </a:solidFill>
                      <a:latin typeface="+mn-lt"/>
                      <a:ea typeface="+mn-ea"/>
                      <a:cs typeface="+mn-cs"/>
                    </a:defRPr>
                  </a:lvl5pPr>
                  <a:lvl6pPr marL="6858000" algn="l" defTabSz="1371600" rtl="0" eaLnBrk="1" latinLnBrk="0" hangingPunct="1">
                    <a:defRPr sz="5400" kern="1200">
                      <a:solidFill>
                        <a:schemeClr val="tx1"/>
                      </a:solidFill>
                      <a:latin typeface="+mn-lt"/>
                      <a:ea typeface="+mn-ea"/>
                      <a:cs typeface="+mn-cs"/>
                    </a:defRPr>
                  </a:lvl6pPr>
                  <a:lvl7pPr marL="8229600" algn="l" defTabSz="1371600" rtl="0" eaLnBrk="1" latinLnBrk="0" hangingPunct="1">
                    <a:defRPr sz="5400" kern="1200">
                      <a:solidFill>
                        <a:schemeClr val="tx1"/>
                      </a:solidFill>
                      <a:latin typeface="+mn-lt"/>
                      <a:ea typeface="+mn-ea"/>
                      <a:cs typeface="+mn-cs"/>
                    </a:defRPr>
                  </a:lvl7pPr>
                  <a:lvl8pPr marL="9601200" algn="l" defTabSz="1371600" rtl="0" eaLnBrk="1" latinLnBrk="0" hangingPunct="1">
                    <a:defRPr sz="5400" kern="1200">
                      <a:solidFill>
                        <a:schemeClr val="tx1"/>
                      </a:solidFill>
                      <a:latin typeface="+mn-lt"/>
                      <a:ea typeface="+mn-ea"/>
                      <a:cs typeface="+mn-cs"/>
                    </a:defRPr>
                  </a:lvl8pPr>
                  <a:lvl9pPr marL="10972800" algn="l" defTabSz="1371600" rtl="0" eaLnBrk="1" latinLnBrk="0" hangingPunct="1">
                    <a:defRPr sz="5400" kern="1200">
                      <a:solidFill>
                        <a:schemeClr val="tx1"/>
                      </a:solidFill>
                      <a:latin typeface="+mn-lt"/>
                      <a:ea typeface="+mn-ea"/>
                      <a:cs typeface="+mn-cs"/>
                    </a:defRPr>
                  </a:lvl9pPr>
                </a:lstStyle>
                <a:p>
                  <a:pPr algn="ctr" defTabSz="914300">
                    <a:buClr>
                      <a:srgbClr val="000000"/>
                    </a:buClr>
                    <a:defRPr/>
                  </a:pPr>
                  <a:endParaRPr sz="1350" kern="0">
                    <a:solidFill>
                      <a:srgbClr val="FFFFFF"/>
                    </a:solidFill>
                    <a:latin typeface="NVIDIA Sans" panose="020B0503020203020204" pitchFamily="34" charset="0"/>
                    <a:ea typeface="Trebuchet MS"/>
                    <a:cs typeface="NVIDIA Sans" panose="020B0503020203020204" pitchFamily="34" charset="0"/>
                    <a:sym typeface="Trebuchet MS"/>
                  </a:endParaRPr>
                </a:p>
              </p:txBody>
            </p:sp>
            <p:sp>
              <p:nvSpPr>
                <p:cNvPr id="75" name="Google Shape;615;p5">
                  <a:extLst>
                    <a:ext uri="{FF2B5EF4-FFF2-40B4-BE49-F238E27FC236}">
                      <a16:creationId xmlns:a16="http://schemas.microsoft.com/office/drawing/2014/main" id="{BF61D508-3957-A346-9A65-EB4D658D3144}"/>
                    </a:ext>
                  </a:extLst>
                </p:cNvPr>
                <p:cNvSpPr txBox="1"/>
                <p:nvPr/>
              </p:nvSpPr>
              <p:spPr>
                <a:xfrm>
                  <a:off x="3335909" y="8577965"/>
                  <a:ext cx="335349" cy="292035"/>
                </a:xfrm>
                <a:prstGeom prst="rect">
                  <a:avLst/>
                </a:prstGeom>
                <a:noFill/>
                <a:ln>
                  <a:noFill/>
                </a:ln>
              </p:spPr>
              <p:txBody>
                <a:bodyPr spcFirstLastPara="1" wrap="square" lIns="91425" tIns="45701" rIns="91425" bIns="45701" anchor="ctr" anchorCtr="0">
                  <a:spAutoFit/>
                </a:bodyPr>
                <a:lstStyle>
                  <a:defPPr>
                    <a:defRPr lang="en-US"/>
                  </a:defPPr>
                  <a:lvl1pPr marL="0" algn="l" defTabSz="1371600" rtl="0" eaLnBrk="1" latinLnBrk="0" hangingPunct="1">
                    <a:defRPr sz="5400" kern="1200">
                      <a:solidFill>
                        <a:schemeClr val="tx1"/>
                      </a:solidFill>
                      <a:latin typeface="+mn-lt"/>
                      <a:ea typeface="+mn-ea"/>
                      <a:cs typeface="+mn-cs"/>
                    </a:defRPr>
                  </a:lvl1pPr>
                  <a:lvl2pPr marL="1371600" algn="l" defTabSz="1371600" rtl="0" eaLnBrk="1" latinLnBrk="0" hangingPunct="1">
                    <a:defRPr sz="5400" kern="1200">
                      <a:solidFill>
                        <a:schemeClr val="tx1"/>
                      </a:solidFill>
                      <a:latin typeface="+mn-lt"/>
                      <a:ea typeface="+mn-ea"/>
                      <a:cs typeface="+mn-cs"/>
                    </a:defRPr>
                  </a:lvl2pPr>
                  <a:lvl3pPr marL="2743200" algn="l" defTabSz="1371600" rtl="0" eaLnBrk="1" latinLnBrk="0" hangingPunct="1">
                    <a:defRPr sz="5400" kern="1200">
                      <a:solidFill>
                        <a:schemeClr val="tx1"/>
                      </a:solidFill>
                      <a:latin typeface="+mn-lt"/>
                      <a:ea typeface="+mn-ea"/>
                      <a:cs typeface="+mn-cs"/>
                    </a:defRPr>
                  </a:lvl3pPr>
                  <a:lvl4pPr marL="4114800" algn="l" defTabSz="1371600" rtl="0" eaLnBrk="1" latinLnBrk="0" hangingPunct="1">
                    <a:defRPr sz="5400" kern="1200">
                      <a:solidFill>
                        <a:schemeClr val="tx1"/>
                      </a:solidFill>
                      <a:latin typeface="+mn-lt"/>
                      <a:ea typeface="+mn-ea"/>
                      <a:cs typeface="+mn-cs"/>
                    </a:defRPr>
                  </a:lvl4pPr>
                  <a:lvl5pPr marL="5486400" algn="l" defTabSz="1371600" rtl="0" eaLnBrk="1" latinLnBrk="0" hangingPunct="1">
                    <a:defRPr sz="5400" kern="1200">
                      <a:solidFill>
                        <a:schemeClr val="tx1"/>
                      </a:solidFill>
                      <a:latin typeface="+mn-lt"/>
                      <a:ea typeface="+mn-ea"/>
                      <a:cs typeface="+mn-cs"/>
                    </a:defRPr>
                  </a:lvl5pPr>
                  <a:lvl6pPr marL="6858000" algn="l" defTabSz="1371600" rtl="0" eaLnBrk="1" latinLnBrk="0" hangingPunct="1">
                    <a:defRPr sz="5400" kern="1200">
                      <a:solidFill>
                        <a:schemeClr val="tx1"/>
                      </a:solidFill>
                      <a:latin typeface="+mn-lt"/>
                      <a:ea typeface="+mn-ea"/>
                      <a:cs typeface="+mn-cs"/>
                    </a:defRPr>
                  </a:lvl6pPr>
                  <a:lvl7pPr marL="8229600" algn="l" defTabSz="1371600" rtl="0" eaLnBrk="1" latinLnBrk="0" hangingPunct="1">
                    <a:defRPr sz="5400" kern="1200">
                      <a:solidFill>
                        <a:schemeClr val="tx1"/>
                      </a:solidFill>
                      <a:latin typeface="+mn-lt"/>
                      <a:ea typeface="+mn-ea"/>
                      <a:cs typeface="+mn-cs"/>
                    </a:defRPr>
                  </a:lvl7pPr>
                  <a:lvl8pPr marL="9601200" algn="l" defTabSz="1371600" rtl="0" eaLnBrk="1" latinLnBrk="0" hangingPunct="1">
                    <a:defRPr sz="5400" kern="1200">
                      <a:solidFill>
                        <a:schemeClr val="tx1"/>
                      </a:solidFill>
                      <a:latin typeface="+mn-lt"/>
                      <a:ea typeface="+mn-ea"/>
                      <a:cs typeface="+mn-cs"/>
                    </a:defRPr>
                  </a:lvl8pPr>
                  <a:lvl9pPr marL="10972800" algn="l" defTabSz="1371600" rtl="0" eaLnBrk="1" latinLnBrk="0" hangingPunct="1">
                    <a:defRPr sz="5400" kern="1200">
                      <a:solidFill>
                        <a:schemeClr val="tx1"/>
                      </a:solidFill>
                      <a:latin typeface="+mn-lt"/>
                      <a:ea typeface="+mn-ea"/>
                      <a:cs typeface="+mn-cs"/>
                    </a:defRPr>
                  </a:lvl9pPr>
                </a:lstStyle>
                <a:p>
                  <a:pPr algn="r" defTabSz="914300">
                    <a:lnSpc>
                      <a:spcPct val="90000"/>
                    </a:lnSpc>
                    <a:buClr>
                      <a:srgbClr val="000000"/>
                    </a:buClr>
                    <a:defRPr/>
                  </a:pPr>
                  <a:r>
                    <a:rPr lang="en-US" sz="1350" b="1" kern="0">
                      <a:solidFill>
                        <a:srgbClr val="000000"/>
                      </a:solidFill>
                      <a:latin typeface="NVIDIA Sans" panose="020B0503020203020204" pitchFamily="34" charset="0"/>
                      <a:ea typeface="Trebuchet MS"/>
                      <a:cs typeface="NVIDIA Sans" panose="020B0503020203020204" pitchFamily="34" charset="0"/>
                      <a:sym typeface="Trebuchet MS"/>
                    </a:rPr>
                    <a:t>3</a:t>
                  </a:r>
                  <a:endParaRPr sz="1350" kern="0">
                    <a:solidFill>
                      <a:srgbClr val="000000"/>
                    </a:solidFill>
                    <a:latin typeface="NVIDIA Sans" panose="020B0503020203020204" pitchFamily="34" charset="0"/>
                    <a:ea typeface="MS PGothic" pitchFamily="34" charset="-128"/>
                    <a:cs typeface="NVIDIA Sans" panose="020B0503020203020204" pitchFamily="34" charset="0"/>
                    <a:sym typeface="Arial"/>
                  </a:endParaRPr>
                </a:p>
              </p:txBody>
            </p:sp>
            <p:sp>
              <p:nvSpPr>
                <p:cNvPr id="76" name="Google Shape;617;p5">
                  <a:extLst>
                    <a:ext uri="{FF2B5EF4-FFF2-40B4-BE49-F238E27FC236}">
                      <a16:creationId xmlns:a16="http://schemas.microsoft.com/office/drawing/2014/main" id="{83056562-32E3-364F-B8F2-DB5F665E387A}"/>
                    </a:ext>
                  </a:extLst>
                </p:cNvPr>
                <p:cNvSpPr txBox="1"/>
                <p:nvPr/>
              </p:nvSpPr>
              <p:spPr>
                <a:xfrm>
                  <a:off x="922861" y="8577965"/>
                  <a:ext cx="335347" cy="292035"/>
                </a:xfrm>
                <a:prstGeom prst="rect">
                  <a:avLst/>
                </a:prstGeom>
                <a:noFill/>
                <a:ln>
                  <a:noFill/>
                </a:ln>
              </p:spPr>
              <p:txBody>
                <a:bodyPr spcFirstLastPara="1" wrap="square" lIns="91425" tIns="45701" rIns="91425" bIns="45701" anchor="ctr" anchorCtr="0">
                  <a:spAutoFit/>
                </a:bodyPr>
                <a:lstStyle>
                  <a:defPPr>
                    <a:defRPr lang="en-US"/>
                  </a:defPPr>
                  <a:lvl1pPr marL="0" algn="l" defTabSz="1371600" rtl="0" eaLnBrk="1" latinLnBrk="0" hangingPunct="1">
                    <a:defRPr sz="5400" kern="1200">
                      <a:solidFill>
                        <a:schemeClr val="tx1"/>
                      </a:solidFill>
                      <a:latin typeface="+mn-lt"/>
                      <a:ea typeface="+mn-ea"/>
                      <a:cs typeface="+mn-cs"/>
                    </a:defRPr>
                  </a:lvl1pPr>
                  <a:lvl2pPr marL="1371600" algn="l" defTabSz="1371600" rtl="0" eaLnBrk="1" latinLnBrk="0" hangingPunct="1">
                    <a:defRPr sz="5400" kern="1200">
                      <a:solidFill>
                        <a:schemeClr val="tx1"/>
                      </a:solidFill>
                      <a:latin typeface="+mn-lt"/>
                      <a:ea typeface="+mn-ea"/>
                      <a:cs typeface="+mn-cs"/>
                    </a:defRPr>
                  </a:lvl2pPr>
                  <a:lvl3pPr marL="2743200" algn="l" defTabSz="1371600" rtl="0" eaLnBrk="1" latinLnBrk="0" hangingPunct="1">
                    <a:defRPr sz="5400" kern="1200">
                      <a:solidFill>
                        <a:schemeClr val="tx1"/>
                      </a:solidFill>
                      <a:latin typeface="+mn-lt"/>
                      <a:ea typeface="+mn-ea"/>
                      <a:cs typeface="+mn-cs"/>
                    </a:defRPr>
                  </a:lvl3pPr>
                  <a:lvl4pPr marL="4114800" algn="l" defTabSz="1371600" rtl="0" eaLnBrk="1" latinLnBrk="0" hangingPunct="1">
                    <a:defRPr sz="5400" kern="1200">
                      <a:solidFill>
                        <a:schemeClr val="tx1"/>
                      </a:solidFill>
                      <a:latin typeface="+mn-lt"/>
                      <a:ea typeface="+mn-ea"/>
                      <a:cs typeface="+mn-cs"/>
                    </a:defRPr>
                  </a:lvl4pPr>
                  <a:lvl5pPr marL="5486400" algn="l" defTabSz="1371600" rtl="0" eaLnBrk="1" latinLnBrk="0" hangingPunct="1">
                    <a:defRPr sz="5400" kern="1200">
                      <a:solidFill>
                        <a:schemeClr val="tx1"/>
                      </a:solidFill>
                      <a:latin typeface="+mn-lt"/>
                      <a:ea typeface="+mn-ea"/>
                      <a:cs typeface="+mn-cs"/>
                    </a:defRPr>
                  </a:lvl5pPr>
                  <a:lvl6pPr marL="6858000" algn="l" defTabSz="1371600" rtl="0" eaLnBrk="1" latinLnBrk="0" hangingPunct="1">
                    <a:defRPr sz="5400" kern="1200">
                      <a:solidFill>
                        <a:schemeClr val="tx1"/>
                      </a:solidFill>
                      <a:latin typeface="+mn-lt"/>
                      <a:ea typeface="+mn-ea"/>
                      <a:cs typeface="+mn-cs"/>
                    </a:defRPr>
                  </a:lvl6pPr>
                  <a:lvl7pPr marL="8229600" algn="l" defTabSz="1371600" rtl="0" eaLnBrk="1" latinLnBrk="0" hangingPunct="1">
                    <a:defRPr sz="5400" kern="1200">
                      <a:solidFill>
                        <a:schemeClr val="tx1"/>
                      </a:solidFill>
                      <a:latin typeface="+mn-lt"/>
                      <a:ea typeface="+mn-ea"/>
                      <a:cs typeface="+mn-cs"/>
                    </a:defRPr>
                  </a:lvl7pPr>
                  <a:lvl8pPr marL="9601200" algn="l" defTabSz="1371600" rtl="0" eaLnBrk="1" latinLnBrk="0" hangingPunct="1">
                    <a:defRPr sz="5400" kern="1200">
                      <a:solidFill>
                        <a:schemeClr val="tx1"/>
                      </a:solidFill>
                      <a:latin typeface="+mn-lt"/>
                      <a:ea typeface="+mn-ea"/>
                      <a:cs typeface="+mn-cs"/>
                    </a:defRPr>
                  </a:lvl8pPr>
                  <a:lvl9pPr marL="10972800" algn="l" defTabSz="1371600" rtl="0" eaLnBrk="1" latinLnBrk="0" hangingPunct="1">
                    <a:defRPr sz="5400" kern="1200">
                      <a:solidFill>
                        <a:schemeClr val="tx1"/>
                      </a:solidFill>
                      <a:latin typeface="+mn-lt"/>
                      <a:ea typeface="+mn-ea"/>
                      <a:cs typeface="+mn-cs"/>
                    </a:defRPr>
                  </a:lvl9pPr>
                </a:lstStyle>
                <a:p>
                  <a:pPr algn="r" defTabSz="914300">
                    <a:lnSpc>
                      <a:spcPct val="90000"/>
                    </a:lnSpc>
                    <a:buClr>
                      <a:srgbClr val="000000"/>
                    </a:buClr>
                    <a:defRPr/>
                  </a:pPr>
                  <a:r>
                    <a:rPr lang="en-US" sz="1350" b="1" kern="0">
                      <a:solidFill>
                        <a:srgbClr val="000000"/>
                      </a:solidFill>
                      <a:latin typeface="NVIDIA Sans" panose="020B0503020203020204" pitchFamily="34" charset="0"/>
                      <a:ea typeface="Trebuchet MS"/>
                      <a:cs typeface="NVIDIA Sans" panose="020B0503020203020204" pitchFamily="34" charset="0"/>
                      <a:sym typeface="Trebuchet MS"/>
                    </a:rPr>
                    <a:t>9</a:t>
                  </a:r>
                  <a:endParaRPr sz="1350" kern="0">
                    <a:solidFill>
                      <a:srgbClr val="000000"/>
                    </a:solidFill>
                    <a:latin typeface="NVIDIA Sans" panose="020B0503020203020204" pitchFamily="34" charset="0"/>
                    <a:ea typeface="MS PGothic" pitchFamily="34" charset="-128"/>
                    <a:cs typeface="NVIDIA Sans" panose="020B0503020203020204" pitchFamily="34" charset="0"/>
                    <a:sym typeface="Arial"/>
                  </a:endParaRPr>
                </a:p>
              </p:txBody>
            </p:sp>
            <p:sp>
              <p:nvSpPr>
                <p:cNvPr id="77" name="Google Shape;619;p5">
                  <a:extLst>
                    <a:ext uri="{FF2B5EF4-FFF2-40B4-BE49-F238E27FC236}">
                      <a16:creationId xmlns:a16="http://schemas.microsoft.com/office/drawing/2014/main" id="{D0B6FDB6-EC1E-034F-91FE-CA7BDDB4A2C7}"/>
                    </a:ext>
                  </a:extLst>
                </p:cNvPr>
                <p:cNvSpPr txBox="1"/>
                <p:nvPr/>
              </p:nvSpPr>
              <p:spPr>
                <a:xfrm>
                  <a:off x="1990442" y="7393261"/>
                  <a:ext cx="548404" cy="292035"/>
                </a:xfrm>
                <a:prstGeom prst="rect">
                  <a:avLst/>
                </a:prstGeom>
                <a:noFill/>
                <a:ln>
                  <a:noFill/>
                </a:ln>
              </p:spPr>
              <p:txBody>
                <a:bodyPr spcFirstLastPara="1" wrap="square" lIns="91425" tIns="45701" rIns="91425" bIns="45701" anchor="ctr" anchorCtr="0">
                  <a:spAutoFit/>
                </a:bodyPr>
                <a:lstStyle>
                  <a:defPPr>
                    <a:defRPr lang="en-US"/>
                  </a:defPPr>
                  <a:lvl1pPr marL="0" algn="l" defTabSz="1371600" rtl="0" eaLnBrk="1" latinLnBrk="0" hangingPunct="1">
                    <a:defRPr sz="5400" kern="1200">
                      <a:solidFill>
                        <a:schemeClr val="tx1"/>
                      </a:solidFill>
                      <a:latin typeface="+mn-lt"/>
                      <a:ea typeface="+mn-ea"/>
                      <a:cs typeface="+mn-cs"/>
                    </a:defRPr>
                  </a:lvl1pPr>
                  <a:lvl2pPr marL="1371600" algn="l" defTabSz="1371600" rtl="0" eaLnBrk="1" latinLnBrk="0" hangingPunct="1">
                    <a:defRPr sz="5400" kern="1200">
                      <a:solidFill>
                        <a:schemeClr val="tx1"/>
                      </a:solidFill>
                      <a:latin typeface="+mn-lt"/>
                      <a:ea typeface="+mn-ea"/>
                      <a:cs typeface="+mn-cs"/>
                    </a:defRPr>
                  </a:lvl2pPr>
                  <a:lvl3pPr marL="2743200" algn="l" defTabSz="1371600" rtl="0" eaLnBrk="1" latinLnBrk="0" hangingPunct="1">
                    <a:defRPr sz="5400" kern="1200">
                      <a:solidFill>
                        <a:schemeClr val="tx1"/>
                      </a:solidFill>
                      <a:latin typeface="+mn-lt"/>
                      <a:ea typeface="+mn-ea"/>
                      <a:cs typeface="+mn-cs"/>
                    </a:defRPr>
                  </a:lvl3pPr>
                  <a:lvl4pPr marL="4114800" algn="l" defTabSz="1371600" rtl="0" eaLnBrk="1" latinLnBrk="0" hangingPunct="1">
                    <a:defRPr sz="5400" kern="1200">
                      <a:solidFill>
                        <a:schemeClr val="tx1"/>
                      </a:solidFill>
                      <a:latin typeface="+mn-lt"/>
                      <a:ea typeface="+mn-ea"/>
                      <a:cs typeface="+mn-cs"/>
                    </a:defRPr>
                  </a:lvl4pPr>
                  <a:lvl5pPr marL="5486400" algn="l" defTabSz="1371600" rtl="0" eaLnBrk="1" latinLnBrk="0" hangingPunct="1">
                    <a:defRPr sz="5400" kern="1200">
                      <a:solidFill>
                        <a:schemeClr val="tx1"/>
                      </a:solidFill>
                      <a:latin typeface="+mn-lt"/>
                      <a:ea typeface="+mn-ea"/>
                      <a:cs typeface="+mn-cs"/>
                    </a:defRPr>
                  </a:lvl5pPr>
                  <a:lvl6pPr marL="6858000" algn="l" defTabSz="1371600" rtl="0" eaLnBrk="1" latinLnBrk="0" hangingPunct="1">
                    <a:defRPr sz="5400" kern="1200">
                      <a:solidFill>
                        <a:schemeClr val="tx1"/>
                      </a:solidFill>
                      <a:latin typeface="+mn-lt"/>
                      <a:ea typeface="+mn-ea"/>
                      <a:cs typeface="+mn-cs"/>
                    </a:defRPr>
                  </a:lvl6pPr>
                  <a:lvl7pPr marL="8229600" algn="l" defTabSz="1371600" rtl="0" eaLnBrk="1" latinLnBrk="0" hangingPunct="1">
                    <a:defRPr sz="5400" kern="1200">
                      <a:solidFill>
                        <a:schemeClr val="tx1"/>
                      </a:solidFill>
                      <a:latin typeface="+mn-lt"/>
                      <a:ea typeface="+mn-ea"/>
                      <a:cs typeface="+mn-cs"/>
                    </a:defRPr>
                  </a:lvl7pPr>
                  <a:lvl8pPr marL="9601200" algn="l" defTabSz="1371600" rtl="0" eaLnBrk="1" latinLnBrk="0" hangingPunct="1">
                    <a:defRPr sz="5400" kern="1200">
                      <a:solidFill>
                        <a:schemeClr val="tx1"/>
                      </a:solidFill>
                      <a:latin typeface="+mn-lt"/>
                      <a:ea typeface="+mn-ea"/>
                      <a:cs typeface="+mn-cs"/>
                    </a:defRPr>
                  </a:lvl8pPr>
                  <a:lvl9pPr marL="10972800" algn="l" defTabSz="1371600" rtl="0" eaLnBrk="1" latinLnBrk="0" hangingPunct="1">
                    <a:defRPr sz="5400" kern="1200">
                      <a:solidFill>
                        <a:schemeClr val="tx1"/>
                      </a:solidFill>
                      <a:latin typeface="+mn-lt"/>
                      <a:ea typeface="+mn-ea"/>
                      <a:cs typeface="+mn-cs"/>
                    </a:defRPr>
                  </a:lvl9pPr>
                </a:lstStyle>
                <a:p>
                  <a:pPr algn="ctr" defTabSz="914300">
                    <a:lnSpc>
                      <a:spcPct val="90000"/>
                    </a:lnSpc>
                    <a:buClr>
                      <a:srgbClr val="000000"/>
                    </a:buClr>
                    <a:defRPr/>
                  </a:pPr>
                  <a:r>
                    <a:rPr lang="en-US" sz="1350" b="1" kern="0">
                      <a:solidFill>
                        <a:srgbClr val="000000"/>
                      </a:solidFill>
                      <a:latin typeface="NVIDIA Sans" panose="020B0503020203020204" pitchFamily="34" charset="0"/>
                      <a:ea typeface="Trebuchet MS"/>
                      <a:cs typeface="NVIDIA Sans" panose="020B0503020203020204" pitchFamily="34" charset="0"/>
                      <a:sym typeface="Trebuchet MS"/>
                    </a:rPr>
                    <a:t>12</a:t>
                  </a:r>
                  <a:endParaRPr sz="1350" kern="0">
                    <a:solidFill>
                      <a:srgbClr val="000000"/>
                    </a:solidFill>
                    <a:latin typeface="NVIDIA Sans" panose="020B0503020203020204" pitchFamily="34" charset="0"/>
                    <a:ea typeface="MS PGothic" pitchFamily="34" charset="-128"/>
                    <a:cs typeface="NVIDIA Sans" panose="020B0503020203020204" pitchFamily="34" charset="0"/>
                    <a:sym typeface="Arial"/>
                  </a:endParaRPr>
                </a:p>
              </p:txBody>
            </p:sp>
            <p:sp>
              <p:nvSpPr>
                <p:cNvPr id="78" name="Google Shape;621;p5">
                  <a:extLst>
                    <a:ext uri="{FF2B5EF4-FFF2-40B4-BE49-F238E27FC236}">
                      <a16:creationId xmlns:a16="http://schemas.microsoft.com/office/drawing/2014/main" id="{4B72077F-00FB-9646-85D4-6568C372A7E6}"/>
                    </a:ext>
                  </a:extLst>
                </p:cNvPr>
                <p:cNvSpPr txBox="1"/>
                <p:nvPr/>
              </p:nvSpPr>
              <p:spPr>
                <a:xfrm>
                  <a:off x="1740333" y="9839736"/>
                  <a:ext cx="1048623" cy="292035"/>
                </a:xfrm>
                <a:prstGeom prst="rect">
                  <a:avLst/>
                </a:prstGeom>
                <a:noFill/>
                <a:ln>
                  <a:noFill/>
                </a:ln>
              </p:spPr>
              <p:txBody>
                <a:bodyPr spcFirstLastPara="1" wrap="square" lIns="91425" tIns="45701" rIns="91425" bIns="45701" anchor="ctr" anchorCtr="0">
                  <a:spAutoFit/>
                </a:bodyPr>
                <a:lstStyle>
                  <a:defPPr>
                    <a:defRPr lang="en-US"/>
                  </a:defPPr>
                  <a:lvl1pPr marL="0" algn="l" defTabSz="1371600" rtl="0" eaLnBrk="1" latinLnBrk="0" hangingPunct="1">
                    <a:defRPr sz="5400" kern="1200">
                      <a:solidFill>
                        <a:schemeClr val="tx1"/>
                      </a:solidFill>
                      <a:latin typeface="+mn-lt"/>
                      <a:ea typeface="+mn-ea"/>
                      <a:cs typeface="+mn-cs"/>
                    </a:defRPr>
                  </a:lvl1pPr>
                  <a:lvl2pPr marL="1371600" algn="l" defTabSz="1371600" rtl="0" eaLnBrk="1" latinLnBrk="0" hangingPunct="1">
                    <a:defRPr sz="5400" kern="1200">
                      <a:solidFill>
                        <a:schemeClr val="tx1"/>
                      </a:solidFill>
                      <a:latin typeface="+mn-lt"/>
                      <a:ea typeface="+mn-ea"/>
                      <a:cs typeface="+mn-cs"/>
                    </a:defRPr>
                  </a:lvl2pPr>
                  <a:lvl3pPr marL="2743200" algn="l" defTabSz="1371600" rtl="0" eaLnBrk="1" latinLnBrk="0" hangingPunct="1">
                    <a:defRPr sz="5400" kern="1200">
                      <a:solidFill>
                        <a:schemeClr val="tx1"/>
                      </a:solidFill>
                      <a:latin typeface="+mn-lt"/>
                      <a:ea typeface="+mn-ea"/>
                      <a:cs typeface="+mn-cs"/>
                    </a:defRPr>
                  </a:lvl3pPr>
                  <a:lvl4pPr marL="4114800" algn="l" defTabSz="1371600" rtl="0" eaLnBrk="1" latinLnBrk="0" hangingPunct="1">
                    <a:defRPr sz="5400" kern="1200">
                      <a:solidFill>
                        <a:schemeClr val="tx1"/>
                      </a:solidFill>
                      <a:latin typeface="+mn-lt"/>
                      <a:ea typeface="+mn-ea"/>
                      <a:cs typeface="+mn-cs"/>
                    </a:defRPr>
                  </a:lvl4pPr>
                  <a:lvl5pPr marL="5486400" algn="l" defTabSz="1371600" rtl="0" eaLnBrk="1" latinLnBrk="0" hangingPunct="1">
                    <a:defRPr sz="5400" kern="1200">
                      <a:solidFill>
                        <a:schemeClr val="tx1"/>
                      </a:solidFill>
                      <a:latin typeface="+mn-lt"/>
                      <a:ea typeface="+mn-ea"/>
                      <a:cs typeface="+mn-cs"/>
                    </a:defRPr>
                  </a:lvl5pPr>
                  <a:lvl6pPr marL="6858000" algn="l" defTabSz="1371600" rtl="0" eaLnBrk="1" latinLnBrk="0" hangingPunct="1">
                    <a:defRPr sz="5400" kern="1200">
                      <a:solidFill>
                        <a:schemeClr val="tx1"/>
                      </a:solidFill>
                      <a:latin typeface="+mn-lt"/>
                      <a:ea typeface="+mn-ea"/>
                      <a:cs typeface="+mn-cs"/>
                    </a:defRPr>
                  </a:lvl6pPr>
                  <a:lvl7pPr marL="8229600" algn="l" defTabSz="1371600" rtl="0" eaLnBrk="1" latinLnBrk="0" hangingPunct="1">
                    <a:defRPr sz="5400" kern="1200">
                      <a:solidFill>
                        <a:schemeClr val="tx1"/>
                      </a:solidFill>
                      <a:latin typeface="+mn-lt"/>
                      <a:ea typeface="+mn-ea"/>
                      <a:cs typeface="+mn-cs"/>
                    </a:defRPr>
                  </a:lvl7pPr>
                  <a:lvl8pPr marL="9601200" algn="l" defTabSz="1371600" rtl="0" eaLnBrk="1" latinLnBrk="0" hangingPunct="1">
                    <a:defRPr sz="5400" kern="1200">
                      <a:solidFill>
                        <a:schemeClr val="tx1"/>
                      </a:solidFill>
                      <a:latin typeface="+mn-lt"/>
                      <a:ea typeface="+mn-ea"/>
                      <a:cs typeface="+mn-cs"/>
                    </a:defRPr>
                  </a:lvl8pPr>
                  <a:lvl9pPr marL="10972800" algn="l" defTabSz="1371600" rtl="0" eaLnBrk="1" latinLnBrk="0" hangingPunct="1">
                    <a:defRPr sz="5400" kern="1200">
                      <a:solidFill>
                        <a:schemeClr val="tx1"/>
                      </a:solidFill>
                      <a:latin typeface="+mn-lt"/>
                      <a:ea typeface="+mn-ea"/>
                      <a:cs typeface="+mn-cs"/>
                    </a:defRPr>
                  </a:lvl9pPr>
                </a:lstStyle>
                <a:p>
                  <a:pPr algn="ctr" defTabSz="914300">
                    <a:lnSpc>
                      <a:spcPct val="90000"/>
                    </a:lnSpc>
                    <a:buClr>
                      <a:srgbClr val="000000"/>
                    </a:buClr>
                    <a:defRPr/>
                  </a:pPr>
                  <a:r>
                    <a:rPr lang="en-US" sz="1350" b="1" kern="0">
                      <a:solidFill>
                        <a:srgbClr val="000000"/>
                      </a:solidFill>
                      <a:latin typeface="NVIDIA Sans" panose="020B0503020203020204" pitchFamily="34" charset="0"/>
                      <a:ea typeface="Trebuchet MS"/>
                      <a:cs typeface="NVIDIA Sans" panose="020B0503020203020204" pitchFamily="34" charset="0"/>
                      <a:sym typeface="Trebuchet MS"/>
                    </a:rPr>
                    <a:t>6</a:t>
                  </a:r>
                  <a:endParaRPr sz="1350" kern="0">
                    <a:solidFill>
                      <a:srgbClr val="000000"/>
                    </a:solidFill>
                    <a:latin typeface="NVIDIA Sans" panose="020B0503020203020204" pitchFamily="34" charset="0"/>
                    <a:ea typeface="MS PGothic" pitchFamily="34" charset="-128"/>
                    <a:cs typeface="NVIDIA Sans" panose="020B0503020203020204" pitchFamily="34" charset="0"/>
                    <a:sym typeface="Arial"/>
                  </a:endParaRPr>
                </a:p>
              </p:txBody>
            </p:sp>
          </p:grpSp>
        </p:grpSp>
        <p:sp>
          <p:nvSpPr>
            <p:cNvPr id="3" name="Google Shape;580;p5">
              <a:extLst>
                <a:ext uri="{FF2B5EF4-FFF2-40B4-BE49-F238E27FC236}">
                  <a16:creationId xmlns:a16="http://schemas.microsoft.com/office/drawing/2014/main" id="{BA925D77-EAD0-9C42-CC62-9350563520A2}"/>
                </a:ext>
              </a:extLst>
            </p:cNvPr>
            <p:cNvSpPr txBox="1"/>
            <p:nvPr/>
          </p:nvSpPr>
          <p:spPr>
            <a:xfrm>
              <a:off x="12136054" y="4461637"/>
              <a:ext cx="1677332" cy="590893"/>
            </a:xfrm>
            <a:prstGeom prst="rect">
              <a:avLst/>
            </a:prstGeom>
            <a:noFill/>
            <a:ln>
              <a:noFill/>
            </a:ln>
          </p:spPr>
          <p:txBody>
            <a:bodyPr spcFirstLastPara="1" wrap="square" lIns="91425" tIns="45701" rIns="91425" bIns="45701" anchor="ctr" anchorCtr="0">
              <a:spAutoFit/>
            </a:bodyPr>
            <a:lstStyle>
              <a:defPPr>
                <a:defRPr lang="en-US"/>
              </a:defPPr>
              <a:lvl1pPr marL="0" algn="l" defTabSz="1371600" rtl="0" eaLnBrk="1" latinLnBrk="0" hangingPunct="1">
                <a:defRPr sz="5400" kern="1200">
                  <a:solidFill>
                    <a:schemeClr val="tx1"/>
                  </a:solidFill>
                  <a:latin typeface="+mn-lt"/>
                  <a:ea typeface="+mn-ea"/>
                  <a:cs typeface="+mn-cs"/>
                </a:defRPr>
              </a:lvl1pPr>
              <a:lvl2pPr marL="1371600" algn="l" defTabSz="1371600" rtl="0" eaLnBrk="1" latinLnBrk="0" hangingPunct="1">
                <a:defRPr sz="5400" kern="1200">
                  <a:solidFill>
                    <a:schemeClr val="tx1"/>
                  </a:solidFill>
                  <a:latin typeface="+mn-lt"/>
                  <a:ea typeface="+mn-ea"/>
                  <a:cs typeface="+mn-cs"/>
                </a:defRPr>
              </a:lvl2pPr>
              <a:lvl3pPr marL="2743200" algn="l" defTabSz="1371600" rtl="0" eaLnBrk="1" latinLnBrk="0" hangingPunct="1">
                <a:defRPr sz="5400" kern="1200">
                  <a:solidFill>
                    <a:schemeClr val="tx1"/>
                  </a:solidFill>
                  <a:latin typeface="+mn-lt"/>
                  <a:ea typeface="+mn-ea"/>
                  <a:cs typeface="+mn-cs"/>
                </a:defRPr>
              </a:lvl3pPr>
              <a:lvl4pPr marL="4114800" algn="l" defTabSz="1371600" rtl="0" eaLnBrk="1" latinLnBrk="0" hangingPunct="1">
                <a:defRPr sz="5400" kern="1200">
                  <a:solidFill>
                    <a:schemeClr val="tx1"/>
                  </a:solidFill>
                  <a:latin typeface="+mn-lt"/>
                  <a:ea typeface="+mn-ea"/>
                  <a:cs typeface="+mn-cs"/>
                </a:defRPr>
              </a:lvl4pPr>
              <a:lvl5pPr marL="5486400" algn="l" defTabSz="1371600" rtl="0" eaLnBrk="1" latinLnBrk="0" hangingPunct="1">
                <a:defRPr sz="5400" kern="1200">
                  <a:solidFill>
                    <a:schemeClr val="tx1"/>
                  </a:solidFill>
                  <a:latin typeface="+mn-lt"/>
                  <a:ea typeface="+mn-ea"/>
                  <a:cs typeface="+mn-cs"/>
                </a:defRPr>
              </a:lvl5pPr>
              <a:lvl6pPr marL="6858000" algn="l" defTabSz="1371600" rtl="0" eaLnBrk="1" latinLnBrk="0" hangingPunct="1">
                <a:defRPr sz="5400" kern="1200">
                  <a:solidFill>
                    <a:schemeClr val="tx1"/>
                  </a:solidFill>
                  <a:latin typeface="+mn-lt"/>
                  <a:ea typeface="+mn-ea"/>
                  <a:cs typeface="+mn-cs"/>
                </a:defRPr>
              </a:lvl6pPr>
              <a:lvl7pPr marL="8229600" algn="l" defTabSz="1371600" rtl="0" eaLnBrk="1" latinLnBrk="0" hangingPunct="1">
                <a:defRPr sz="5400" kern="1200">
                  <a:solidFill>
                    <a:schemeClr val="tx1"/>
                  </a:solidFill>
                  <a:latin typeface="+mn-lt"/>
                  <a:ea typeface="+mn-ea"/>
                  <a:cs typeface="+mn-cs"/>
                </a:defRPr>
              </a:lvl7pPr>
              <a:lvl8pPr marL="9601200" algn="l" defTabSz="1371600" rtl="0" eaLnBrk="1" latinLnBrk="0" hangingPunct="1">
                <a:defRPr sz="5400" kern="1200">
                  <a:solidFill>
                    <a:schemeClr val="tx1"/>
                  </a:solidFill>
                  <a:latin typeface="+mn-lt"/>
                  <a:ea typeface="+mn-ea"/>
                  <a:cs typeface="+mn-cs"/>
                </a:defRPr>
              </a:lvl8pPr>
              <a:lvl9pPr marL="10972800" algn="l" defTabSz="1371600" rtl="0" eaLnBrk="1" latinLnBrk="0" hangingPunct="1">
                <a:defRPr sz="5400" kern="1200">
                  <a:solidFill>
                    <a:schemeClr val="tx1"/>
                  </a:solidFill>
                  <a:latin typeface="+mn-lt"/>
                  <a:ea typeface="+mn-ea"/>
                  <a:cs typeface="+mn-cs"/>
                </a:defRPr>
              </a:lvl9pPr>
            </a:lstStyle>
            <a:p>
              <a:pPr algn="ctr" defTabSz="914300">
                <a:lnSpc>
                  <a:spcPct val="90000"/>
                </a:lnSpc>
                <a:buClr>
                  <a:srgbClr val="000000"/>
                </a:buClr>
                <a:defRPr/>
              </a:pPr>
              <a:r>
                <a:rPr lang="en-US" sz="3600" b="1" kern="0">
                  <a:solidFill>
                    <a:srgbClr val="000000"/>
                  </a:solidFill>
                  <a:latin typeface="NVIDIA Sans" panose="020B0503020203020204" pitchFamily="34" charset="0"/>
                  <a:ea typeface="MS PGothic" pitchFamily="34" charset="-128"/>
                  <a:cs typeface="NVIDIA Sans" panose="020B0503020203020204" pitchFamily="34" charset="0"/>
                  <a:sym typeface="Arial"/>
                </a:rPr>
                <a:t>😌</a:t>
              </a:r>
              <a:endParaRPr sz="3600" b="1" kern="0">
                <a:solidFill>
                  <a:srgbClr val="000000"/>
                </a:solidFill>
                <a:latin typeface="NVIDIA Sans" panose="020B0503020203020204" pitchFamily="34" charset="0"/>
                <a:ea typeface="MS PGothic" pitchFamily="34" charset="-128"/>
                <a:cs typeface="NVIDIA Sans" panose="020B0503020203020204" pitchFamily="34" charset="0"/>
                <a:sym typeface="Arial"/>
              </a:endParaRPr>
            </a:p>
          </p:txBody>
        </p:sp>
      </p:grpSp>
      <p:sp>
        <p:nvSpPr>
          <p:cNvPr id="37" name="Text Placeholder 17">
            <a:extLst>
              <a:ext uri="{FF2B5EF4-FFF2-40B4-BE49-F238E27FC236}">
                <a16:creationId xmlns:a16="http://schemas.microsoft.com/office/drawing/2014/main" id="{E720C23D-4BC2-858D-0033-BD70F53E8E43}"/>
              </a:ext>
            </a:extLst>
          </p:cNvPr>
          <p:cNvSpPr>
            <a:spLocks noGrp="1"/>
          </p:cNvSpPr>
          <p:nvPr>
            <p:ph type="body" sz="quarter" idx="10"/>
          </p:nvPr>
        </p:nvSpPr>
        <p:spPr>
          <a:xfrm>
            <a:off x="830580" y="2253555"/>
            <a:ext cx="15773400" cy="704088"/>
          </a:xfrm>
        </p:spPr>
        <p:txBody>
          <a:bodyPr/>
          <a:lstStyle/>
          <a:p>
            <a:pPr algn="l"/>
            <a:r>
              <a:rPr lang="en-US">
                <a:solidFill>
                  <a:srgbClr val="6F6F6F"/>
                </a:solidFill>
              </a:rPr>
              <a:t>Less waiting, more building</a:t>
            </a:r>
          </a:p>
        </p:txBody>
      </p:sp>
    </p:spTree>
    <p:extLst>
      <p:ext uri="{BB962C8B-B14F-4D97-AF65-F5344CB8AC3E}">
        <p14:creationId xmlns:p14="http://schemas.microsoft.com/office/powerpoint/2010/main" val="22306442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pic>
        <p:nvPicPr>
          <p:cNvPr id="5" name="Picture 2" descr="GeoPandas 0.14.0 — GeoPandas 0.14.0+0.g0eb2a5e.dirty documentation">
            <a:extLst>
              <a:ext uri="{FF2B5EF4-FFF2-40B4-BE49-F238E27FC236}">
                <a16:creationId xmlns:a16="http://schemas.microsoft.com/office/drawing/2014/main" id="{458DA768-7B03-569C-C169-72B9D5017C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25857" y="5141987"/>
            <a:ext cx="1545948" cy="324965"/>
          </a:xfrm>
          <a:prstGeom prst="rect">
            <a:avLst/>
          </a:prstGeom>
          <a:noFill/>
          <a:extLst>
            <a:ext uri="{909E8E84-426E-40DD-AFC4-6F175D3DCCD1}">
              <a14:hiddenFill xmlns:a14="http://schemas.microsoft.com/office/drawing/2010/main">
                <a:solidFill>
                  <a:srgbClr val="FFFFFF"/>
                </a:solidFill>
              </a14:hiddenFill>
            </a:ext>
          </a:extLst>
        </p:spPr>
      </p:pic>
      <p:sp>
        <p:nvSpPr>
          <p:cNvPr id="18" name="Google Shape;2150;p107">
            <a:extLst>
              <a:ext uri="{FF2B5EF4-FFF2-40B4-BE49-F238E27FC236}">
                <a16:creationId xmlns:a16="http://schemas.microsoft.com/office/drawing/2014/main" id="{6F898E8C-D5B8-46C9-9411-06C822000CAA}"/>
              </a:ext>
            </a:extLst>
          </p:cNvPr>
          <p:cNvSpPr txBox="1">
            <a:spLocks/>
          </p:cNvSpPr>
          <p:nvPr/>
        </p:nvSpPr>
        <p:spPr>
          <a:xfrm>
            <a:off x="9314" y="6096806"/>
            <a:ext cx="1953618" cy="1027046"/>
          </a:xfrm>
          <a:prstGeom prst="rect">
            <a:avLst/>
          </a:prstGeom>
          <a:noFill/>
          <a:ln>
            <a:noFill/>
          </a:ln>
        </p:spPr>
        <p:txBody>
          <a:bodyPr spcFirstLastPara="1" wrap="square" lIns="91425" tIns="45701" rIns="91425" bIns="45701" anchor="b"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rgbClr val="000000"/>
              </a:buClr>
              <a:buSzPts val="1400"/>
              <a:buFont typeface="Arial"/>
              <a:buNone/>
              <a:defRPr sz="4800" b="0" i="0" u="none" strike="noStrike" cap="none">
                <a:solidFill>
                  <a:srgbClr val="4C4C4C"/>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73B9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73B9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73B9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73B9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73B9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73B9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73B9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73B900"/>
                </a:solidFill>
                <a:latin typeface="Arial"/>
                <a:ea typeface="Arial"/>
                <a:cs typeface="Arial"/>
                <a:sym typeface="Arial"/>
              </a:defRPr>
            </a:lvl9pPr>
          </a:lstStyle>
          <a:p>
            <a:pPr defTabSz="914445"/>
            <a:r>
              <a:rPr lang="en-US" sz="1600" b="1" kern="0">
                <a:solidFill>
                  <a:srgbClr val="7400FF"/>
                </a:solidFill>
              </a:rPr>
              <a:t>API Familiarity </a:t>
            </a:r>
            <a:r>
              <a:rPr lang="en-US" sz="1600" kern="0">
                <a:solidFill>
                  <a:srgbClr val="7400FF"/>
                </a:solidFill>
              </a:rPr>
              <a:t>with CPU based </a:t>
            </a:r>
            <a:r>
              <a:rPr lang="en-US" sz="1600" kern="0" err="1">
                <a:solidFill>
                  <a:srgbClr val="7400FF"/>
                </a:solidFill>
              </a:rPr>
              <a:t>PyData</a:t>
            </a:r>
            <a:r>
              <a:rPr lang="en-US" sz="1600" kern="0">
                <a:solidFill>
                  <a:srgbClr val="7400FF"/>
                </a:solidFill>
              </a:rPr>
              <a:t> tools</a:t>
            </a:r>
          </a:p>
        </p:txBody>
      </p:sp>
      <p:grpSp>
        <p:nvGrpSpPr>
          <p:cNvPr id="712" name="Group 711">
            <a:extLst>
              <a:ext uri="{FF2B5EF4-FFF2-40B4-BE49-F238E27FC236}">
                <a16:creationId xmlns:a16="http://schemas.microsoft.com/office/drawing/2014/main" id="{E70FC884-68AF-4889-B11A-9DB35CA3B543}"/>
              </a:ext>
            </a:extLst>
          </p:cNvPr>
          <p:cNvGrpSpPr/>
          <p:nvPr/>
        </p:nvGrpSpPr>
        <p:grpSpPr>
          <a:xfrm>
            <a:off x="1963649" y="3034893"/>
            <a:ext cx="15160873" cy="5120407"/>
            <a:chOff x="3047378" y="1613848"/>
            <a:chExt cx="12364458" cy="4175949"/>
          </a:xfrm>
        </p:grpSpPr>
        <p:pic>
          <p:nvPicPr>
            <p:cNvPr id="2" name="Google Shape;614;p97">
              <a:extLst>
                <a:ext uri="{FF2B5EF4-FFF2-40B4-BE49-F238E27FC236}">
                  <a16:creationId xmlns:a16="http://schemas.microsoft.com/office/drawing/2014/main" id="{4BC5E100-02BA-4563-9B4A-1F3B13B090EC}"/>
                </a:ext>
              </a:extLst>
            </p:cNvPr>
            <p:cNvPicPr preferRelativeResize="0"/>
            <p:nvPr/>
          </p:nvPicPr>
          <p:blipFill rotWithShape="1">
            <a:blip r:embed="rId5">
              <a:alphaModFix/>
            </a:blip>
            <a:srcRect/>
            <a:stretch/>
          </p:blipFill>
          <p:spPr>
            <a:xfrm>
              <a:off x="3283014" y="4250170"/>
              <a:ext cx="662981" cy="441286"/>
            </a:xfrm>
            <a:prstGeom prst="rect">
              <a:avLst/>
            </a:prstGeom>
            <a:solidFill>
              <a:schemeClr val="lt1"/>
            </a:solidFill>
            <a:ln w="9525" cap="flat" cmpd="sng">
              <a:solidFill>
                <a:schemeClr val="bg1"/>
              </a:solidFill>
              <a:prstDash val="solid"/>
              <a:round/>
              <a:headEnd type="none" w="sm" len="sm"/>
              <a:tailEnd type="none" w="sm" len="sm"/>
            </a:ln>
          </p:spPr>
        </p:pic>
        <p:pic>
          <p:nvPicPr>
            <p:cNvPr id="3" name="Google Shape;615;p97">
              <a:extLst>
                <a:ext uri="{FF2B5EF4-FFF2-40B4-BE49-F238E27FC236}">
                  <a16:creationId xmlns:a16="http://schemas.microsoft.com/office/drawing/2014/main" id="{847CBEE2-07D9-4B3D-9411-13032E74979D}"/>
                </a:ext>
              </a:extLst>
            </p:cNvPr>
            <p:cNvPicPr preferRelativeResize="0"/>
            <p:nvPr/>
          </p:nvPicPr>
          <p:blipFill rotWithShape="1">
            <a:blip r:embed="rId6">
              <a:alphaModFix/>
            </a:blip>
            <a:srcRect/>
            <a:stretch/>
          </p:blipFill>
          <p:spPr>
            <a:xfrm>
              <a:off x="4894910" y="4429902"/>
              <a:ext cx="840602" cy="452524"/>
            </a:xfrm>
            <a:prstGeom prst="rect">
              <a:avLst/>
            </a:prstGeom>
            <a:solidFill>
              <a:schemeClr val="lt1"/>
            </a:solidFill>
            <a:ln w="9525" cap="flat" cmpd="sng">
              <a:solidFill>
                <a:schemeClr val="bg1"/>
              </a:solidFill>
              <a:prstDash val="solid"/>
              <a:round/>
              <a:headEnd type="none" w="sm" len="sm"/>
              <a:tailEnd type="none" w="sm" len="sm"/>
            </a:ln>
          </p:spPr>
        </p:pic>
        <p:pic>
          <p:nvPicPr>
            <p:cNvPr id="4" name="Google Shape;616;p97">
              <a:extLst>
                <a:ext uri="{FF2B5EF4-FFF2-40B4-BE49-F238E27FC236}">
                  <a16:creationId xmlns:a16="http://schemas.microsoft.com/office/drawing/2014/main" id="{CF538A1F-EB77-49E1-9633-68A40C8C3939}"/>
                </a:ext>
              </a:extLst>
            </p:cNvPr>
            <p:cNvPicPr preferRelativeResize="0"/>
            <p:nvPr/>
          </p:nvPicPr>
          <p:blipFill rotWithShape="1">
            <a:blip r:embed="rId7">
              <a:alphaModFix/>
            </a:blip>
            <a:srcRect/>
            <a:stretch/>
          </p:blipFill>
          <p:spPr>
            <a:xfrm>
              <a:off x="6648517" y="4370761"/>
              <a:ext cx="789680" cy="592260"/>
            </a:xfrm>
            <a:prstGeom prst="rect">
              <a:avLst/>
            </a:prstGeom>
            <a:solidFill>
              <a:schemeClr val="lt1"/>
            </a:solidFill>
            <a:ln w="9525" cap="flat" cmpd="sng">
              <a:solidFill>
                <a:schemeClr val="bg1"/>
              </a:solidFill>
              <a:prstDash val="solid"/>
              <a:round/>
              <a:headEnd type="none" w="sm" len="sm"/>
              <a:tailEnd type="none" w="sm" len="sm"/>
            </a:ln>
          </p:spPr>
        </p:pic>
        <p:sp>
          <p:nvSpPr>
            <p:cNvPr id="19" name="Google Shape;2150;p107">
              <a:extLst>
                <a:ext uri="{FF2B5EF4-FFF2-40B4-BE49-F238E27FC236}">
                  <a16:creationId xmlns:a16="http://schemas.microsoft.com/office/drawing/2014/main" id="{32F21A90-FD34-44AF-809A-A625C0DE9F90}"/>
                </a:ext>
              </a:extLst>
            </p:cNvPr>
            <p:cNvSpPr txBox="1">
              <a:spLocks/>
            </p:cNvSpPr>
            <p:nvPr/>
          </p:nvSpPr>
          <p:spPr>
            <a:xfrm>
              <a:off x="3047378" y="1613848"/>
              <a:ext cx="12359607" cy="496170"/>
            </a:xfrm>
            <a:prstGeom prst="rect">
              <a:avLst/>
            </a:prstGeom>
            <a:noFill/>
            <a:ln>
              <a:noFill/>
            </a:ln>
          </p:spPr>
          <p:txBody>
            <a:bodyPr spcFirstLastPara="1" wrap="square" lIns="91425" tIns="45701" rIns="91425" bIns="45701" anchor="b"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rgbClr val="000000"/>
                </a:buClr>
                <a:buSzPts val="1400"/>
                <a:buFont typeface="Arial"/>
                <a:buNone/>
                <a:defRPr sz="4800" b="0" i="0" u="none" strike="noStrike" cap="none">
                  <a:solidFill>
                    <a:srgbClr val="4C4C4C"/>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73B9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73B9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73B9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73B9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73B9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73B9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73B9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73B900"/>
                  </a:solidFill>
                  <a:latin typeface="Arial"/>
                  <a:ea typeface="Arial"/>
                  <a:cs typeface="Arial"/>
                  <a:sym typeface="Arial"/>
                </a:defRPr>
              </a:lvl9pPr>
            </a:lstStyle>
            <a:p>
              <a:pPr defTabSz="914445"/>
              <a:r>
                <a:rPr lang="en-US" sz="2801" kern="0"/>
                <a:t>The                Platform</a:t>
              </a:r>
            </a:p>
          </p:txBody>
        </p:sp>
        <p:sp>
          <p:nvSpPr>
            <p:cNvPr id="114" name="Google Shape;728;p32">
              <a:hlinkClick r:id="rId8"/>
              <a:extLst>
                <a:ext uri="{FF2B5EF4-FFF2-40B4-BE49-F238E27FC236}">
                  <a16:creationId xmlns:a16="http://schemas.microsoft.com/office/drawing/2014/main" id="{362FA183-2416-42BE-8B92-0B567AF2FCCA}"/>
                </a:ext>
              </a:extLst>
            </p:cNvPr>
            <p:cNvSpPr/>
            <p:nvPr/>
          </p:nvSpPr>
          <p:spPr>
            <a:xfrm>
              <a:off x="3266623" y="3586719"/>
              <a:ext cx="1571180" cy="592261"/>
            </a:xfrm>
            <a:prstGeom prst="rect">
              <a:avLst/>
            </a:prstGeom>
            <a:solidFill>
              <a:srgbClr val="7400FF"/>
            </a:solidFill>
            <a:ln w="9525" cap="flat" cmpd="sng">
              <a:solidFill>
                <a:schemeClr val="lt2"/>
              </a:solidFill>
              <a:prstDash val="solid"/>
              <a:round/>
              <a:headEnd type="none" w="sm" len="sm"/>
              <a:tailEnd type="none" w="sm" len="sm"/>
            </a:ln>
          </p:spPr>
          <p:txBody>
            <a:bodyPr spcFirstLastPara="1" wrap="square" lIns="152375" tIns="76151" rIns="152375" bIns="76151" anchor="ctr" anchorCtr="0">
              <a:noAutofit/>
            </a:bodyPr>
            <a:lstStyle/>
            <a:p>
              <a:pPr algn="ctr" defTabSz="914445">
                <a:lnSpc>
                  <a:spcPct val="90000"/>
                </a:lnSpc>
                <a:buClr>
                  <a:srgbClr val="000000"/>
                </a:buClr>
              </a:pPr>
              <a:r>
                <a:rPr lang="en-US" sz="1100" kern="0" err="1">
                  <a:solidFill>
                    <a:srgbClr val="FFFFFF"/>
                  </a:solidFill>
                  <a:latin typeface="Trebuchet MS"/>
                  <a:ea typeface="Trebuchet MS"/>
                  <a:cs typeface="Trebuchet MS"/>
                  <a:sym typeface="Trebuchet MS"/>
                </a:rPr>
                <a:t>cuDF</a:t>
              </a:r>
              <a:r>
                <a:rPr lang="en-US" sz="1100" kern="0">
                  <a:solidFill>
                    <a:srgbClr val="FFFFFF"/>
                  </a:solidFill>
                  <a:latin typeface="Trebuchet MS"/>
                  <a:ea typeface="Trebuchet MS"/>
                  <a:cs typeface="Trebuchet MS"/>
                  <a:sym typeface="Trebuchet MS"/>
                </a:rPr>
                <a:t> </a:t>
              </a:r>
              <a:r>
                <a:rPr lang="en-US" sz="1100" kern="0" err="1">
                  <a:solidFill>
                    <a:srgbClr val="FFFFFF"/>
                  </a:solidFill>
                  <a:latin typeface="Trebuchet MS"/>
                  <a:ea typeface="Trebuchet MS"/>
                  <a:cs typeface="Trebuchet MS"/>
                  <a:sym typeface="Trebuchet MS"/>
                </a:rPr>
                <a:t>cuIO</a:t>
              </a:r>
              <a:endParaRPr sz="1100" kern="0">
                <a:solidFill>
                  <a:srgbClr val="FFFFFF"/>
                </a:solidFill>
                <a:latin typeface="Trebuchet MS"/>
                <a:ea typeface="Trebuchet MS"/>
                <a:cs typeface="Trebuchet MS"/>
                <a:sym typeface="Trebuchet MS"/>
              </a:endParaRPr>
            </a:p>
            <a:p>
              <a:pPr algn="ctr" defTabSz="914445">
                <a:lnSpc>
                  <a:spcPct val="90000"/>
                </a:lnSpc>
                <a:buClr>
                  <a:srgbClr val="000000"/>
                </a:buClr>
              </a:pPr>
              <a:r>
                <a:rPr lang="en-US" sz="1100" kern="0">
                  <a:solidFill>
                    <a:srgbClr val="DBBDFF"/>
                  </a:solidFill>
                  <a:latin typeface="Trebuchet MS"/>
                  <a:ea typeface="Trebuchet MS"/>
                  <a:cs typeface="Trebuchet MS"/>
                  <a:sym typeface="Trebuchet MS"/>
                </a:rPr>
                <a:t>Analytics</a:t>
              </a:r>
              <a:endParaRPr sz="2000" kern="0">
                <a:solidFill>
                  <a:srgbClr val="DBBDFF"/>
                </a:solidFill>
                <a:latin typeface="Arial"/>
                <a:ea typeface="Arial"/>
                <a:cs typeface="Arial"/>
                <a:sym typeface="Arial"/>
              </a:endParaRPr>
            </a:p>
          </p:txBody>
        </p:sp>
        <p:sp>
          <p:nvSpPr>
            <p:cNvPr id="116" name="Google Shape;730;p32">
              <a:extLst>
                <a:ext uri="{FF2B5EF4-FFF2-40B4-BE49-F238E27FC236}">
                  <a16:creationId xmlns:a16="http://schemas.microsoft.com/office/drawing/2014/main" id="{D334778C-DB22-4A44-96A7-E288D7559784}"/>
                </a:ext>
              </a:extLst>
            </p:cNvPr>
            <p:cNvSpPr/>
            <p:nvPr/>
          </p:nvSpPr>
          <p:spPr>
            <a:xfrm>
              <a:off x="3285444" y="5114624"/>
              <a:ext cx="12126392" cy="675173"/>
            </a:xfrm>
            <a:prstGeom prst="rect">
              <a:avLst/>
            </a:prstGeom>
            <a:solidFill>
              <a:srgbClr val="B3B3B3"/>
            </a:solidFill>
            <a:ln>
              <a:noFill/>
            </a:ln>
          </p:spPr>
          <p:txBody>
            <a:bodyPr spcFirstLastPara="1" wrap="square" lIns="152375" tIns="76151" rIns="152375" bIns="76151" anchor="ctr" anchorCtr="0">
              <a:noAutofit/>
            </a:bodyPr>
            <a:lstStyle/>
            <a:p>
              <a:pPr algn="ctr" defTabSz="914445">
                <a:lnSpc>
                  <a:spcPct val="90000"/>
                </a:lnSpc>
                <a:buClr>
                  <a:srgbClr val="000000"/>
                </a:buClr>
              </a:pPr>
              <a:r>
                <a:rPr lang="en-US" sz="1200" kern="0">
                  <a:solidFill>
                    <a:srgbClr val="000000"/>
                  </a:solidFill>
                  <a:latin typeface="Trebuchet MS"/>
                  <a:ea typeface="Trebuchet MS"/>
                  <a:cs typeface="Trebuchet MS"/>
                  <a:sym typeface="Trebuchet MS"/>
                </a:rPr>
                <a:t>		</a:t>
              </a:r>
              <a:endParaRPr lang="en-US" sz="2400" kern="0">
                <a:solidFill>
                  <a:srgbClr val="000000"/>
                </a:solidFill>
                <a:latin typeface="Arial"/>
                <a:ea typeface="Arial"/>
                <a:cs typeface="Arial"/>
                <a:sym typeface="Arial"/>
              </a:endParaRPr>
            </a:p>
          </p:txBody>
        </p:sp>
        <p:sp>
          <p:nvSpPr>
            <p:cNvPr id="117" name="Google Shape;731;p32">
              <a:extLst>
                <a:ext uri="{FF2B5EF4-FFF2-40B4-BE49-F238E27FC236}">
                  <a16:creationId xmlns:a16="http://schemas.microsoft.com/office/drawing/2014/main" id="{43A6ADF2-A2AA-40FB-AE0A-FE5C61F2EC5F}"/>
                </a:ext>
              </a:extLst>
            </p:cNvPr>
            <p:cNvSpPr/>
            <p:nvPr/>
          </p:nvSpPr>
          <p:spPr>
            <a:xfrm>
              <a:off x="3294281" y="2435994"/>
              <a:ext cx="2106655" cy="592261"/>
            </a:xfrm>
            <a:prstGeom prst="rect">
              <a:avLst/>
            </a:prstGeom>
            <a:solidFill>
              <a:srgbClr val="666666"/>
            </a:solidFill>
            <a:ln w="9525" cap="flat" cmpd="sng">
              <a:solidFill>
                <a:srgbClr val="868686"/>
              </a:solidFill>
              <a:prstDash val="solid"/>
              <a:round/>
              <a:headEnd type="none" w="sm" len="sm"/>
              <a:tailEnd type="none" w="sm" len="sm"/>
            </a:ln>
          </p:spPr>
          <p:txBody>
            <a:bodyPr spcFirstLastPara="1" wrap="square" lIns="152375" tIns="76151" rIns="152375" bIns="76151" anchor="ctr" anchorCtr="0">
              <a:noAutofit/>
            </a:bodyPr>
            <a:lstStyle/>
            <a:p>
              <a:pPr algn="ctr" defTabSz="914445">
                <a:lnSpc>
                  <a:spcPct val="90000"/>
                </a:lnSpc>
                <a:buClr>
                  <a:srgbClr val="000000"/>
                </a:buClr>
              </a:pPr>
              <a:r>
                <a:rPr lang="en-US" sz="1200" b="1" kern="0">
                  <a:solidFill>
                    <a:srgbClr val="FFFFFF"/>
                  </a:solidFill>
                  <a:latin typeface="Trebuchet MS"/>
                  <a:ea typeface="Trebuchet MS"/>
                  <a:cs typeface="Trebuchet MS"/>
                  <a:sym typeface="Trebuchet MS"/>
                </a:rPr>
                <a:t>Data Preparation</a:t>
              </a:r>
              <a:endParaRPr sz="2400" b="1" kern="0">
                <a:solidFill>
                  <a:srgbClr val="000000"/>
                </a:solidFill>
                <a:latin typeface="Arial"/>
                <a:ea typeface="Arial"/>
                <a:cs typeface="Arial"/>
                <a:sym typeface="Arial"/>
              </a:endParaRPr>
            </a:p>
          </p:txBody>
        </p:sp>
        <p:sp>
          <p:nvSpPr>
            <p:cNvPr id="118" name="Google Shape;732;p32">
              <a:extLst>
                <a:ext uri="{FF2B5EF4-FFF2-40B4-BE49-F238E27FC236}">
                  <a16:creationId xmlns:a16="http://schemas.microsoft.com/office/drawing/2014/main" id="{1D705231-3974-4DA6-84B6-14C7815FA356}"/>
                </a:ext>
              </a:extLst>
            </p:cNvPr>
            <p:cNvSpPr/>
            <p:nvPr/>
          </p:nvSpPr>
          <p:spPr>
            <a:xfrm>
              <a:off x="13802934" y="2435993"/>
              <a:ext cx="1564903" cy="592261"/>
            </a:xfrm>
            <a:prstGeom prst="rect">
              <a:avLst/>
            </a:prstGeom>
            <a:solidFill>
              <a:srgbClr val="666666"/>
            </a:solidFill>
            <a:ln w="9525" cap="flat" cmpd="sng">
              <a:solidFill>
                <a:srgbClr val="868686"/>
              </a:solidFill>
              <a:prstDash val="solid"/>
              <a:round/>
              <a:headEnd type="none" w="sm" len="sm"/>
              <a:tailEnd type="none" w="sm" len="sm"/>
            </a:ln>
          </p:spPr>
          <p:txBody>
            <a:bodyPr spcFirstLastPara="1" wrap="square" lIns="152375" tIns="76151" rIns="152375" bIns="76151" anchor="ctr" anchorCtr="0">
              <a:noAutofit/>
            </a:bodyPr>
            <a:lstStyle/>
            <a:p>
              <a:pPr algn="ctr" defTabSz="914445">
                <a:lnSpc>
                  <a:spcPct val="90000"/>
                </a:lnSpc>
                <a:buClr>
                  <a:srgbClr val="000000"/>
                </a:buClr>
              </a:pPr>
              <a:r>
                <a:rPr lang="en-US" sz="1200" b="1" kern="0">
                  <a:solidFill>
                    <a:srgbClr val="FFFFFF"/>
                  </a:solidFill>
                  <a:latin typeface="Trebuchet MS"/>
                  <a:ea typeface="Trebuchet MS"/>
                  <a:cs typeface="Trebuchet MS"/>
                  <a:sym typeface="Trebuchet MS"/>
                </a:rPr>
                <a:t>Visualization</a:t>
              </a:r>
              <a:endParaRPr sz="2400" b="1" kern="0">
                <a:solidFill>
                  <a:srgbClr val="000000"/>
                </a:solidFill>
                <a:latin typeface="Arial"/>
                <a:ea typeface="Arial"/>
                <a:cs typeface="Arial"/>
                <a:sym typeface="Arial"/>
              </a:endParaRPr>
            </a:p>
          </p:txBody>
        </p:sp>
        <p:sp>
          <p:nvSpPr>
            <p:cNvPr id="119" name="Google Shape;733;p32">
              <a:extLst>
                <a:ext uri="{FF2B5EF4-FFF2-40B4-BE49-F238E27FC236}">
                  <a16:creationId xmlns:a16="http://schemas.microsoft.com/office/drawing/2014/main" id="{03CCCBBD-37DE-4484-9B05-1DD1BBC94727}"/>
                </a:ext>
              </a:extLst>
            </p:cNvPr>
            <p:cNvSpPr/>
            <p:nvPr/>
          </p:nvSpPr>
          <p:spPr>
            <a:xfrm>
              <a:off x="5864159" y="2435994"/>
              <a:ext cx="7468666" cy="592261"/>
            </a:xfrm>
            <a:prstGeom prst="rect">
              <a:avLst/>
            </a:prstGeom>
            <a:solidFill>
              <a:srgbClr val="666666"/>
            </a:solidFill>
            <a:ln w="9525" cap="flat" cmpd="sng">
              <a:solidFill>
                <a:srgbClr val="868686"/>
              </a:solidFill>
              <a:prstDash val="solid"/>
              <a:round/>
              <a:headEnd type="none" w="sm" len="sm"/>
              <a:tailEnd type="none" w="sm" len="sm"/>
            </a:ln>
          </p:spPr>
          <p:txBody>
            <a:bodyPr spcFirstLastPara="1" wrap="square" lIns="152375" tIns="76151" rIns="152375" bIns="76151" anchor="ctr" anchorCtr="0">
              <a:noAutofit/>
            </a:bodyPr>
            <a:lstStyle/>
            <a:p>
              <a:pPr algn="ctr" defTabSz="914445">
                <a:lnSpc>
                  <a:spcPct val="90000"/>
                </a:lnSpc>
                <a:buClr>
                  <a:srgbClr val="000000"/>
                </a:buClr>
              </a:pPr>
              <a:r>
                <a:rPr lang="en-US" sz="1200" b="1" kern="0">
                  <a:solidFill>
                    <a:srgbClr val="FFFFFF"/>
                  </a:solidFill>
                  <a:latin typeface="Trebuchet MS"/>
                  <a:ea typeface="Trebuchet MS"/>
                  <a:cs typeface="Trebuchet MS"/>
                  <a:sym typeface="Trebuchet MS"/>
                </a:rPr>
                <a:t>Model Training</a:t>
              </a:r>
              <a:endParaRPr sz="2400" b="1" kern="0">
                <a:solidFill>
                  <a:srgbClr val="000000"/>
                </a:solidFill>
                <a:latin typeface="Arial"/>
                <a:ea typeface="Arial"/>
                <a:cs typeface="Arial"/>
                <a:sym typeface="Arial"/>
              </a:endParaRPr>
            </a:p>
          </p:txBody>
        </p:sp>
        <p:cxnSp>
          <p:nvCxnSpPr>
            <p:cNvPr id="120" name="Google Shape;734;p32">
              <a:extLst>
                <a:ext uri="{FF2B5EF4-FFF2-40B4-BE49-F238E27FC236}">
                  <a16:creationId xmlns:a16="http://schemas.microsoft.com/office/drawing/2014/main" id="{4AE30B92-68A2-4BD1-95BE-02B2F7048E9C}"/>
                </a:ext>
              </a:extLst>
            </p:cNvPr>
            <p:cNvCxnSpPr>
              <a:cxnSpLocks/>
              <a:stCxn id="119" idx="3"/>
              <a:endCxn id="118" idx="1"/>
            </p:cNvCxnSpPr>
            <p:nvPr/>
          </p:nvCxnSpPr>
          <p:spPr>
            <a:xfrm flipV="1">
              <a:off x="13332825" y="2732124"/>
              <a:ext cx="470109" cy="1"/>
            </a:xfrm>
            <a:prstGeom prst="straightConnector1">
              <a:avLst/>
            </a:prstGeom>
            <a:noFill/>
            <a:ln w="12700" cap="flat" cmpd="sng">
              <a:solidFill>
                <a:srgbClr val="595959"/>
              </a:solidFill>
              <a:prstDash val="solid"/>
              <a:round/>
              <a:headEnd type="none" w="sm" len="sm"/>
              <a:tailEnd type="triangle" w="lg" len="lg"/>
            </a:ln>
          </p:spPr>
        </p:cxnSp>
        <p:sp>
          <p:nvSpPr>
            <p:cNvPr id="121" name="Google Shape;735;p32">
              <a:hlinkClick r:id="rId9"/>
              <a:extLst>
                <a:ext uri="{FF2B5EF4-FFF2-40B4-BE49-F238E27FC236}">
                  <a16:creationId xmlns:a16="http://schemas.microsoft.com/office/drawing/2014/main" id="{05B3CDC0-E5AA-4F34-AB63-42DD77385092}"/>
                </a:ext>
              </a:extLst>
            </p:cNvPr>
            <p:cNvSpPr/>
            <p:nvPr/>
          </p:nvSpPr>
          <p:spPr>
            <a:xfrm>
              <a:off x="5016279" y="3586719"/>
              <a:ext cx="1571180" cy="592261"/>
            </a:xfrm>
            <a:prstGeom prst="rect">
              <a:avLst/>
            </a:prstGeom>
            <a:solidFill>
              <a:srgbClr val="7400FF"/>
            </a:solidFill>
            <a:ln w="9525" cap="flat" cmpd="sng">
              <a:solidFill>
                <a:schemeClr val="lt2"/>
              </a:solidFill>
              <a:prstDash val="solid"/>
              <a:round/>
              <a:headEnd type="none" w="sm" len="sm"/>
              <a:tailEnd type="none" w="sm" len="sm"/>
            </a:ln>
          </p:spPr>
          <p:txBody>
            <a:bodyPr spcFirstLastPara="1" wrap="square" lIns="152375" tIns="76151" rIns="152375" bIns="76151" anchor="ctr" anchorCtr="0">
              <a:noAutofit/>
            </a:bodyPr>
            <a:lstStyle/>
            <a:p>
              <a:pPr algn="ctr" defTabSz="914445">
                <a:lnSpc>
                  <a:spcPct val="90000"/>
                </a:lnSpc>
                <a:buClr>
                  <a:srgbClr val="000000"/>
                </a:buClr>
              </a:pPr>
              <a:r>
                <a:rPr lang="en-US" sz="1100" kern="0">
                  <a:solidFill>
                    <a:srgbClr val="FFFFFF"/>
                  </a:solidFill>
                  <a:latin typeface="Trebuchet MS"/>
                  <a:ea typeface="Trebuchet MS"/>
                  <a:cs typeface="Trebuchet MS"/>
                  <a:sym typeface="Trebuchet MS"/>
                </a:rPr>
                <a:t>cuML</a:t>
              </a:r>
              <a:endParaRPr sz="1100" kern="0">
                <a:solidFill>
                  <a:srgbClr val="FFFFFF"/>
                </a:solidFill>
                <a:latin typeface="Trebuchet MS"/>
                <a:ea typeface="Trebuchet MS"/>
                <a:cs typeface="Trebuchet MS"/>
                <a:sym typeface="Trebuchet MS"/>
              </a:endParaRPr>
            </a:p>
            <a:p>
              <a:pPr algn="ctr" defTabSz="914445">
                <a:lnSpc>
                  <a:spcPct val="90000"/>
                </a:lnSpc>
                <a:buClr>
                  <a:srgbClr val="000000"/>
                </a:buClr>
              </a:pPr>
              <a:r>
                <a:rPr lang="en-US" sz="1100" kern="0">
                  <a:solidFill>
                    <a:srgbClr val="DBBDFF"/>
                  </a:solidFill>
                  <a:latin typeface="Trebuchet MS"/>
                  <a:ea typeface="Trebuchet MS"/>
                  <a:cs typeface="Trebuchet MS"/>
                  <a:sym typeface="Trebuchet MS"/>
                </a:rPr>
                <a:t>Machine Learning</a:t>
              </a:r>
              <a:endParaRPr sz="2000" kern="0">
                <a:solidFill>
                  <a:srgbClr val="DBBDFF"/>
                </a:solidFill>
                <a:latin typeface="Arial"/>
                <a:ea typeface="Arial"/>
                <a:cs typeface="Arial"/>
                <a:sym typeface="Arial"/>
              </a:endParaRPr>
            </a:p>
          </p:txBody>
        </p:sp>
        <p:sp>
          <p:nvSpPr>
            <p:cNvPr id="122" name="Google Shape;736;p32">
              <a:hlinkClick r:id="rId10"/>
              <a:extLst>
                <a:ext uri="{FF2B5EF4-FFF2-40B4-BE49-F238E27FC236}">
                  <a16:creationId xmlns:a16="http://schemas.microsoft.com/office/drawing/2014/main" id="{0B1F79DB-DFEB-4766-AFFD-A7F9A055D687}"/>
                </a:ext>
              </a:extLst>
            </p:cNvPr>
            <p:cNvSpPr/>
            <p:nvPr/>
          </p:nvSpPr>
          <p:spPr>
            <a:xfrm>
              <a:off x="6765936" y="3586719"/>
              <a:ext cx="1571180" cy="592261"/>
            </a:xfrm>
            <a:prstGeom prst="rect">
              <a:avLst/>
            </a:prstGeom>
            <a:solidFill>
              <a:srgbClr val="7400FF"/>
            </a:solidFill>
            <a:ln w="9525" cap="flat" cmpd="sng">
              <a:solidFill>
                <a:schemeClr val="lt2"/>
              </a:solidFill>
              <a:prstDash val="solid"/>
              <a:round/>
              <a:headEnd type="none" w="sm" len="sm"/>
              <a:tailEnd type="none" w="sm" len="sm"/>
            </a:ln>
          </p:spPr>
          <p:txBody>
            <a:bodyPr spcFirstLastPara="1" wrap="square" lIns="152375" tIns="76151" rIns="152375" bIns="76151" anchor="ctr" anchorCtr="0">
              <a:noAutofit/>
            </a:bodyPr>
            <a:lstStyle/>
            <a:p>
              <a:pPr algn="ctr" defTabSz="914445">
                <a:lnSpc>
                  <a:spcPct val="90000"/>
                </a:lnSpc>
                <a:buClr>
                  <a:srgbClr val="000000"/>
                </a:buClr>
              </a:pPr>
              <a:r>
                <a:rPr lang="en-US" sz="1100" kern="0">
                  <a:solidFill>
                    <a:srgbClr val="FFFFFF"/>
                  </a:solidFill>
                  <a:latin typeface="Trebuchet MS"/>
                  <a:ea typeface="Trebuchet MS"/>
                  <a:cs typeface="Trebuchet MS"/>
                  <a:sym typeface="Trebuchet MS"/>
                </a:rPr>
                <a:t>cuGraph</a:t>
              </a:r>
              <a:endParaRPr sz="1100" kern="0">
                <a:solidFill>
                  <a:srgbClr val="FFFFFF"/>
                </a:solidFill>
                <a:latin typeface="Trebuchet MS"/>
                <a:ea typeface="Trebuchet MS"/>
                <a:cs typeface="Trebuchet MS"/>
                <a:sym typeface="Trebuchet MS"/>
              </a:endParaRPr>
            </a:p>
            <a:p>
              <a:pPr algn="ctr" defTabSz="914445">
                <a:lnSpc>
                  <a:spcPct val="90000"/>
                </a:lnSpc>
                <a:buClr>
                  <a:srgbClr val="000000"/>
                </a:buClr>
              </a:pPr>
              <a:r>
                <a:rPr lang="en-US" sz="1100" kern="0">
                  <a:solidFill>
                    <a:srgbClr val="DBBDFF"/>
                  </a:solidFill>
                  <a:latin typeface="Trebuchet MS"/>
                  <a:ea typeface="Trebuchet MS"/>
                  <a:cs typeface="Trebuchet MS"/>
                  <a:sym typeface="Trebuchet MS"/>
                </a:rPr>
                <a:t>Graph Analytics</a:t>
              </a:r>
              <a:endParaRPr sz="2000" kern="0">
                <a:solidFill>
                  <a:srgbClr val="DBBDFF"/>
                </a:solidFill>
                <a:latin typeface="Arial"/>
                <a:ea typeface="Arial"/>
                <a:cs typeface="Arial"/>
                <a:sym typeface="Arial"/>
              </a:endParaRPr>
            </a:p>
          </p:txBody>
        </p:sp>
        <p:sp>
          <p:nvSpPr>
            <p:cNvPr id="123" name="Google Shape;737;p32">
              <a:extLst>
                <a:ext uri="{FF2B5EF4-FFF2-40B4-BE49-F238E27FC236}">
                  <a16:creationId xmlns:a16="http://schemas.microsoft.com/office/drawing/2014/main" id="{8AC0A4D1-2640-443C-8C61-52932EB58739}"/>
                </a:ext>
              </a:extLst>
            </p:cNvPr>
            <p:cNvSpPr/>
            <p:nvPr/>
          </p:nvSpPr>
          <p:spPr>
            <a:xfrm>
              <a:off x="12078454" y="3600178"/>
              <a:ext cx="1571180" cy="592261"/>
            </a:xfrm>
            <a:prstGeom prst="rect">
              <a:avLst/>
            </a:prstGeom>
            <a:solidFill>
              <a:srgbClr val="7400FF"/>
            </a:solidFill>
            <a:ln w="9525" cap="flat" cmpd="sng">
              <a:solidFill>
                <a:schemeClr val="lt2"/>
              </a:solidFill>
              <a:prstDash val="solid"/>
              <a:round/>
              <a:headEnd type="none" w="sm" len="sm"/>
              <a:tailEnd type="none" w="sm" len="sm"/>
            </a:ln>
          </p:spPr>
          <p:txBody>
            <a:bodyPr spcFirstLastPara="1" wrap="square" lIns="152375" tIns="76151" rIns="152375" bIns="76151" anchor="ctr" anchorCtr="0">
              <a:noAutofit/>
            </a:bodyPr>
            <a:lstStyle/>
            <a:p>
              <a:pPr algn="ctr" defTabSz="914445">
                <a:lnSpc>
                  <a:spcPct val="90000"/>
                </a:lnSpc>
                <a:buClr>
                  <a:srgbClr val="000000"/>
                </a:buClr>
              </a:pPr>
              <a:r>
                <a:rPr lang="en-US" sz="1100" kern="0" err="1">
                  <a:solidFill>
                    <a:srgbClr val="FFFFFF"/>
                  </a:solidFill>
                  <a:latin typeface="Trebuchet MS"/>
                  <a:ea typeface="Trebuchet MS"/>
                  <a:cs typeface="Trebuchet MS"/>
                  <a:sym typeface="Trebuchet MS"/>
                </a:rPr>
                <a:t>PyTorch</a:t>
              </a:r>
              <a:r>
                <a:rPr lang="en-US" sz="1100" kern="0">
                  <a:solidFill>
                    <a:srgbClr val="FFFFFF"/>
                  </a:solidFill>
                  <a:latin typeface="Trebuchet MS"/>
                  <a:ea typeface="Trebuchet MS"/>
                  <a:cs typeface="Trebuchet MS"/>
                  <a:sym typeface="Trebuchet MS"/>
                </a:rPr>
                <a:t>, TensorFlow, </a:t>
              </a:r>
              <a:r>
                <a:rPr lang="en-US" sz="1100" kern="0" err="1">
                  <a:solidFill>
                    <a:srgbClr val="FFFFFF"/>
                  </a:solidFill>
                  <a:latin typeface="Trebuchet MS"/>
                  <a:ea typeface="Trebuchet MS"/>
                  <a:cs typeface="Trebuchet MS"/>
                  <a:sym typeface="Trebuchet MS"/>
                </a:rPr>
                <a:t>MxNet</a:t>
              </a:r>
              <a:endParaRPr sz="1100" kern="0">
                <a:solidFill>
                  <a:srgbClr val="FFFFFF"/>
                </a:solidFill>
                <a:latin typeface="Trebuchet MS"/>
                <a:ea typeface="Trebuchet MS"/>
                <a:cs typeface="Trebuchet MS"/>
                <a:sym typeface="Trebuchet MS"/>
              </a:endParaRPr>
            </a:p>
            <a:p>
              <a:pPr algn="ctr" defTabSz="914445">
                <a:lnSpc>
                  <a:spcPct val="90000"/>
                </a:lnSpc>
                <a:buClr>
                  <a:srgbClr val="000000"/>
                </a:buClr>
              </a:pPr>
              <a:r>
                <a:rPr lang="en-US" sz="1100" kern="0">
                  <a:solidFill>
                    <a:srgbClr val="DBBDFF"/>
                  </a:solidFill>
                  <a:latin typeface="Trebuchet MS"/>
                  <a:ea typeface="Trebuchet MS"/>
                  <a:cs typeface="Trebuchet MS"/>
                  <a:sym typeface="Trebuchet MS"/>
                </a:rPr>
                <a:t>Deep Learning</a:t>
              </a:r>
              <a:endParaRPr sz="2000" kern="0">
                <a:solidFill>
                  <a:srgbClr val="DBBDFF"/>
                </a:solidFill>
                <a:latin typeface="Arial"/>
                <a:ea typeface="Arial"/>
                <a:cs typeface="Arial"/>
                <a:sym typeface="Arial"/>
              </a:endParaRPr>
            </a:p>
          </p:txBody>
        </p:sp>
        <p:sp>
          <p:nvSpPr>
            <p:cNvPr id="124" name="Google Shape;738;p32">
              <a:hlinkClick r:id="rId11"/>
              <a:extLst>
                <a:ext uri="{FF2B5EF4-FFF2-40B4-BE49-F238E27FC236}">
                  <a16:creationId xmlns:a16="http://schemas.microsoft.com/office/drawing/2014/main" id="{DEED0664-732E-4911-ABEC-AD9EA33E1708}"/>
                </a:ext>
              </a:extLst>
            </p:cNvPr>
            <p:cNvSpPr/>
            <p:nvPr/>
          </p:nvSpPr>
          <p:spPr>
            <a:xfrm>
              <a:off x="13828111" y="3600178"/>
              <a:ext cx="1564903" cy="592261"/>
            </a:xfrm>
            <a:prstGeom prst="rect">
              <a:avLst/>
            </a:prstGeom>
            <a:solidFill>
              <a:srgbClr val="7400FF"/>
            </a:solidFill>
            <a:ln w="9525" cap="flat" cmpd="sng">
              <a:solidFill>
                <a:schemeClr val="lt2"/>
              </a:solidFill>
              <a:prstDash val="solid"/>
              <a:round/>
              <a:headEnd type="none" w="sm" len="sm"/>
              <a:tailEnd type="none" w="sm" len="sm"/>
            </a:ln>
          </p:spPr>
          <p:txBody>
            <a:bodyPr spcFirstLastPara="1" wrap="square" lIns="152375" tIns="76151" rIns="152375" bIns="76151" anchor="ctr" anchorCtr="0">
              <a:noAutofit/>
            </a:bodyPr>
            <a:lstStyle/>
            <a:p>
              <a:pPr algn="ctr" defTabSz="914445">
                <a:lnSpc>
                  <a:spcPct val="90000"/>
                </a:lnSpc>
                <a:buClr>
                  <a:srgbClr val="000000"/>
                </a:buClr>
              </a:pPr>
              <a:r>
                <a:rPr lang="en-US" sz="1100" kern="0" err="1">
                  <a:solidFill>
                    <a:srgbClr val="FFFFFF"/>
                  </a:solidFill>
                  <a:latin typeface="Trebuchet MS"/>
                  <a:ea typeface="Trebuchet MS"/>
                  <a:cs typeface="Trebuchet MS"/>
                  <a:sym typeface="Trebuchet MS"/>
                </a:rPr>
                <a:t>cuxfilter</a:t>
              </a:r>
              <a:r>
                <a:rPr lang="en-US" sz="1100" kern="0">
                  <a:solidFill>
                    <a:srgbClr val="FFFFFF"/>
                  </a:solidFill>
                  <a:latin typeface="Trebuchet MS"/>
                  <a:ea typeface="Trebuchet MS"/>
                  <a:cs typeface="Trebuchet MS"/>
                  <a:sym typeface="Trebuchet MS"/>
                </a:rPr>
                <a:t>, </a:t>
              </a:r>
              <a:r>
                <a:rPr lang="en-US" sz="1100" kern="0" err="1">
                  <a:solidFill>
                    <a:srgbClr val="FFFFFF"/>
                  </a:solidFill>
                  <a:latin typeface="Trebuchet MS"/>
                  <a:ea typeface="Trebuchet MS"/>
                  <a:cs typeface="Trebuchet MS"/>
                  <a:sym typeface="Trebuchet MS"/>
                </a:rPr>
                <a:t>pyViz</a:t>
              </a:r>
              <a:r>
                <a:rPr lang="en-US" sz="1100" kern="0">
                  <a:solidFill>
                    <a:srgbClr val="FFFFFF"/>
                  </a:solidFill>
                  <a:latin typeface="Trebuchet MS"/>
                  <a:ea typeface="Trebuchet MS"/>
                  <a:cs typeface="Trebuchet MS"/>
                  <a:sym typeface="Trebuchet MS"/>
                </a:rPr>
                <a:t>, </a:t>
              </a:r>
              <a:r>
                <a:rPr lang="en-US" sz="1100" kern="0" err="1">
                  <a:solidFill>
                    <a:srgbClr val="FFFFFF"/>
                  </a:solidFill>
                  <a:latin typeface="Trebuchet MS"/>
                  <a:ea typeface="Trebuchet MS"/>
                  <a:cs typeface="Trebuchet MS"/>
                  <a:sym typeface="Trebuchet MS"/>
                </a:rPr>
                <a:t>plotly</a:t>
              </a:r>
              <a:endParaRPr sz="1100" kern="0">
                <a:solidFill>
                  <a:srgbClr val="FFFFFF"/>
                </a:solidFill>
                <a:latin typeface="Trebuchet MS"/>
                <a:ea typeface="Trebuchet MS"/>
                <a:cs typeface="Trebuchet MS"/>
                <a:sym typeface="Trebuchet MS"/>
              </a:endParaRPr>
            </a:p>
            <a:p>
              <a:pPr algn="ctr" defTabSz="914445">
                <a:lnSpc>
                  <a:spcPct val="90000"/>
                </a:lnSpc>
                <a:buClr>
                  <a:srgbClr val="000000"/>
                </a:buClr>
              </a:pPr>
              <a:r>
                <a:rPr lang="en-US" sz="1100" kern="0">
                  <a:solidFill>
                    <a:srgbClr val="DBBDFF"/>
                  </a:solidFill>
                  <a:latin typeface="Trebuchet MS"/>
                  <a:ea typeface="Trebuchet MS"/>
                  <a:cs typeface="Trebuchet MS"/>
                  <a:sym typeface="Trebuchet MS"/>
                </a:rPr>
                <a:t>Visualization</a:t>
              </a:r>
              <a:endParaRPr sz="2000" kern="0">
                <a:solidFill>
                  <a:srgbClr val="DBBDFF"/>
                </a:solidFill>
                <a:latin typeface="Arial"/>
                <a:ea typeface="Arial"/>
                <a:cs typeface="Arial"/>
                <a:sym typeface="Arial"/>
              </a:endParaRPr>
            </a:p>
          </p:txBody>
        </p:sp>
        <p:cxnSp>
          <p:nvCxnSpPr>
            <p:cNvPr id="128" name="Google Shape;742;p32">
              <a:extLst>
                <a:ext uri="{FF2B5EF4-FFF2-40B4-BE49-F238E27FC236}">
                  <a16:creationId xmlns:a16="http://schemas.microsoft.com/office/drawing/2014/main" id="{EEB64F39-CD8C-4299-BE4D-34B81C7CEF25}"/>
                </a:ext>
              </a:extLst>
            </p:cNvPr>
            <p:cNvCxnSpPr>
              <a:cxnSpLocks/>
              <a:endCxn id="114" idx="2"/>
            </p:cNvCxnSpPr>
            <p:nvPr/>
          </p:nvCxnSpPr>
          <p:spPr>
            <a:xfrm flipH="1" flipV="1">
              <a:off x="4052213" y="4178980"/>
              <a:ext cx="14081" cy="944080"/>
            </a:xfrm>
            <a:prstGeom prst="straightConnector1">
              <a:avLst/>
            </a:prstGeom>
            <a:noFill/>
            <a:ln w="12700" cap="flat" cmpd="sng">
              <a:solidFill>
                <a:srgbClr val="595959"/>
              </a:solidFill>
              <a:prstDash val="solid"/>
              <a:round/>
              <a:headEnd type="triangle" w="lg" len="lg"/>
              <a:tailEnd type="triangle" w="lg" len="lg"/>
            </a:ln>
          </p:spPr>
        </p:cxnSp>
        <p:pic>
          <p:nvPicPr>
            <p:cNvPr id="129" name="Google Shape;743;p32">
              <a:extLst>
                <a:ext uri="{FF2B5EF4-FFF2-40B4-BE49-F238E27FC236}">
                  <a16:creationId xmlns:a16="http://schemas.microsoft.com/office/drawing/2014/main" id="{74458F9E-7B59-4C45-A23F-949337767DF8}"/>
                </a:ext>
              </a:extLst>
            </p:cNvPr>
            <p:cNvPicPr preferRelativeResize="0"/>
            <p:nvPr/>
          </p:nvPicPr>
          <p:blipFill rotWithShape="1">
            <a:blip r:embed="rId12">
              <a:alphaModFix/>
            </a:blip>
            <a:srcRect/>
            <a:stretch/>
          </p:blipFill>
          <p:spPr>
            <a:xfrm>
              <a:off x="8708326" y="5223557"/>
              <a:ext cx="1081022" cy="458166"/>
            </a:xfrm>
            <a:prstGeom prst="rect">
              <a:avLst/>
            </a:prstGeom>
            <a:noFill/>
            <a:ln>
              <a:noFill/>
            </a:ln>
          </p:spPr>
        </p:pic>
        <p:cxnSp>
          <p:nvCxnSpPr>
            <p:cNvPr id="130" name="Google Shape;744;p32">
              <a:extLst>
                <a:ext uri="{FF2B5EF4-FFF2-40B4-BE49-F238E27FC236}">
                  <a16:creationId xmlns:a16="http://schemas.microsoft.com/office/drawing/2014/main" id="{77950723-B649-4AB7-88AC-A0A3D2D48045}"/>
                </a:ext>
              </a:extLst>
            </p:cNvPr>
            <p:cNvCxnSpPr>
              <a:cxnSpLocks/>
              <a:stCxn id="117" idx="3"/>
              <a:endCxn id="119" idx="1"/>
            </p:cNvCxnSpPr>
            <p:nvPr/>
          </p:nvCxnSpPr>
          <p:spPr>
            <a:xfrm>
              <a:off x="5400936" y="2732125"/>
              <a:ext cx="463223" cy="0"/>
            </a:xfrm>
            <a:prstGeom prst="straightConnector1">
              <a:avLst/>
            </a:prstGeom>
            <a:noFill/>
            <a:ln w="12700" cap="flat" cmpd="sng">
              <a:solidFill>
                <a:srgbClr val="595959"/>
              </a:solidFill>
              <a:prstDash val="solid"/>
              <a:round/>
              <a:headEnd type="none" w="sm" len="sm"/>
              <a:tailEnd type="triangle" w="lg" len="lg"/>
            </a:ln>
          </p:spPr>
        </p:cxnSp>
        <p:sp>
          <p:nvSpPr>
            <p:cNvPr id="131" name="Google Shape;745;p32">
              <a:extLst>
                <a:ext uri="{FF2B5EF4-FFF2-40B4-BE49-F238E27FC236}">
                  <a16:creationId xmlns:a16="http://schemas.microsoft.com/office/drawing/2014/main" id="{B539F7E7-6D01-4954-B488-2DA0C568783F}"/>
                </a:ext>
              </a:extLst>
            </p:cNvPr>
            <p:cNvSpPr/>
            <p:nvPr/>
          </p:nvSpPr>
          <p:spPr>
            <a:xfrm>
              <a:off x="3276220" y="3102283"/>
              <a:ext cx="5056027" cy="400385"/>
            </a:xfrm>
            <a:prstGeom prst="rect">
              <a:avLst/>
            </a:prstGeom>
            <a:solidFill>
              <a:srgbClr val="FDB42B"/>
            </a:solidFill>
            <a:ln>
              <a:noFill/>
            </a:ln>
          </p:spPr>
          <p:txBody>
            <a:bodyPr spcFirstLastPara="1" wrap="square" lIns="152375" tIns="76151" rIns="152375" bIns="76151" anchor="ctr" anchorCtr="0">
              <a:noAutofit/>
            </a:bodyPr>
            <a:lstStyle/>
            <a:p>
              <a:pPr algn="ctr" defTabSz="914445">
                <a:buClr>
                  <a:srgbClr val="000000"/>
                </a:buClr>
              </a:pPr>
              <a:r>
                <a:rPr lang="en-US" sz="1200" b="1" kern="0" err="1">
                  <a:solidFill>
                    <a:srgbClr val="000000"/>
                  </a:solidFill>
                  <a:latin typeface="Trebuchet MS"/>
                  <a:ea typeface="Trebuchet MS"/>
                  <a:cs typeface="Trebuchet MS"/>
                  <a:sym typeface="Trebuchet MS"/>
                </a:rPr>
                <a:t>Dask</a:t>
              </a:r>
              <a:endParaRPr sz="2400" b="1" kern="0">
                <a:solidFill>
                  <a:srgbClr val="000000"/>
                </a:solidFill>
                <a:latin typeface="Trebuchet MS"/>
                <a:ea typeface="Trebuchet MS"/>
                <a:cs typeface="Trebuchet MS"/>
                <a:sym typeface="Trebuchet MS"/>
              </a:endParaRPr>
            </a:p>
          </p:txBody>
        </p:sp>
        <p:cxnSp>
          <p:nvCxnSpPr>
            <p:cNvPr id="132" name="Google Shape;748;p32">
              <a:extLst>
                <a:ext uri="{FF2B5EF4-FFF2-40B4-BE49-F238E27FC236}">
                  <a16:creationId xmlns:a16="http://schemas.microsoft.com/office/drawing/2014/main" id="{8F857065-276F-42DA-B4B1-136006B514CB}"/>
                </a:ext>
              </a:extLst>
            </p:cNvPr>
            <p:cNvCxnSpPr>
              <a:cxnSpLocks/>
              <a:stCxn id="118" idx="0"/>
              <a:endCxn id="117" idx="0"/>
            </p:cNvCxnSpPr>
            <p:nvPr/>
          </p:nvCxnSpPr>
          <p:spPr>
            <a:xfrm rot="16200000" flipH="1" flipV="1">
              <a:off x="9466497" y="-2682896"/>
              <a:ext cx="1" cy="10237777"/>
            </a:xfrm>
            <a:prstGeom prst="bentConnector3">
              <a:avLst>
                <a:gd name="adj1" fmla="val -22860000000"/>
              </a:avLst>
            </a:prstGeom>
            <a:noFill/>
            <a:ln w="12700" cap="flat" cmpd="sng">
              <a:solidFill>
                <a:srgbClr val="595959"/>
              </a:solidFill>
              <a:prstDash val="solid"/>
              <a:round/>
              <a:headEnd type="none" w="sm" len="sm"/>
              <a:tailEnd type="triangle" w="med" len="med"/>
            </a:ln>
          </p:spPr>
        </p:cxnSp>
        <p:sp>
          <p:nvSpPr>
            <p:cNvPr id="133" name="Google Shape;736;p32">
              <a:hlinkClick r:id="rId13"/>
              <a:extLst>
                <a:ext uri="{FF2B5EF4-FFF2-40B4-BE49-F238E27FC236}">
                  <a16:creationId xmlns:a16="http://schemas.microsoft.com/office/drawing/2014/main" id="{1C996D83-4BDD-43BE-AD03-90FC6EDADE00}"/>
                </a:ext>
              </a:extLst>
            </p:cNvPr>
            <p:cNvSpPr/>
            <p:nvPr/>
          </p:nvSpPr>
          <p:spPr>
            <a:xfrm>
              <a:off x="10300576" y="3591272"/>
              <a:ext cx="1571180" cy="592261"/>
            </a:xfrm>
            <a:prstGeom prst="rect">
              <a:avLst/>
            </a:prstGeom>
            <a:solidFill>
              <a:srgbClr val="7400FF"/>
            </a:solidFill>
            <a:ln w="9525" cap="flat" cmpd="sng">
              <a:solidFill>
                <a:schemeClr val="lt2"/>
              </a:solidFill>
              <a:prstDash val="solid"/>
              <a:round/>
              <a:headEnd type="none" w="sm" len="sm"/>
              <a:tailEnd type="none" w="sm" len="sm"/>
            </a:ln>
          </p:spPr>
          <p:txBody>
            <a:bodyPr spcFirstLastPara="1" wrap="square" lIns="152375" tIns="76151" rIns="152375" bIns="76151" anchor="ctr" anchorCtr="0">
              <a:noAutofit/>
            </a:bodyPr>
            <a:lstStyle/>
            <a:p>
              <a:pPr algn="ctr" defTabSz="914445">
                <a:lnSpc>
                  <a:spcPct val="90000"/>
                </a:lnSpc>
                <a:buClr>
                  <a:srgbClr val="000000"/>
                </a:buClr>
              </a:pPr>
              <a:r>
                <a:rPr lang="en-US" sz="1100" kern="0">
                  <a:solidFill>
                    <a:srgbClr val="FFFFFF"/>
                  </a:solidFill>
                  <a:latin typeface="Trebuchet MS"/>
                  <a:ea typeface="Trebuchet MS"/>
                  <a:cs typeface="Trebuchet MS"/>
                  <a:sym typeface="Trebuchet MS"/>
                </a:rPr>
                <a:t>cuSpatial</a:t>
              </a:r>
              <a:endParaRPr sz="1100" kern="0">
                <a:solidFill>
                  <a:srgbClr val="FFFFFF"/>
                </a:solidFill>
                <a:latin typeface="Trebuchet MS"/>
                <a:ea typeface="Trebuchet MS"/>
                <a:cs typeface="Trebuchet MS"/>
                <a:sym typeface="Trebuchet MS"/>
              </a:endParaRPr>
            </a:p>
            <a:p>
              <a:pPr algn="ctr" defTabSz="914445">
                <a:lnSpc>
                  <a:spcPct val="90000"/>
                </a:lnSpc>
                <a:buClr>
                  <a:srgbClr val="000000"/>
                </a:buClr>
              </a:pPr>
              <a:r>
                <a:rPr lang="en-US" sz="1100" kern="0">
                  <a:solidFill>
                    <a:srgbClr val="DBBDFF"/>
                  </a:solidFill>
                  <a:latin typeface="Trebuchet MS"/>
                  <a:ea typeface="Trebuchet MS"/>
                  <a:cs typeface="Trebuchet MS"/>
                  <a:sym typeface="Trebuchet MS"/>
                </a:rPr>
                <a:t>Spatial Analytics</a:t>
              </a:r>
              <a:endParaRPr sz="2000" kern="0">
                <a:solidFill>
                  <a:srgbClr val="DBBDFF"/>
                </a:solidFill>
                <a:latin typeface="Arial"/>
                <a:ea typeface="Arial"/>
                <a:cs typeface="Arial"/>
                <a:sym typeface="Arial"/>
              </a:endParaRPr>
            </a:p>
          </p:txBody>
        </p:sp>
        <p:sp>
          <p:nvSpPr>
            <p:cNvPr id="25" name="Google Shape;736;p32">
              <a:hlinkClick r:id="rId14"/>
              <a:extLst>
                <a:ext uri="{FF2B5EF4-FFF2-40B4-BE49-F238E27FC236}">
                  <a16:creationId xmlns:a16="http://schemas.microsoft.com/office/drawing/2014/main" id="{D27A99B4-9A65-432F-97DF-940DC8411C75}"/>
                </a:ext>
              </a:extLst>
            </p:cNvPr>
            <p:cNvSpPr/>
            <p:nvPr/>
          </p:nvSpPr>
          <p:spPr>
            <a:xfrm>
              <a:off x="8515593" y="3589998"/>
              <a:ext cx="1571180" cy="592261"/>
            </a:xfrm>
            <a:prstGeom prst="rect">
              <a:avLst/>
            </a:prstGeom>
            <a:solidFill>
              <a:srgbClr val="7400FF"/>
            </a:solidFill>
            <a:ln w="9525" cap="flat" cmpd="sng">
              <a:solidFill>
                <a:schemeClr val="lt2"/>
              </a:solidFill>
              <a:prstDash val="solid"/>
              <a:round/>
              <a:headEnd type="none" w="sm" len="sm"/>
              <a:tailEnd type="none" w="sm" len="sm"/>
            </a:ln>
          </p:spPr>
          <p:txBody>
            <a:bodyPr spcFirstLastPara="1" wrap="square" lIns="152375" tIns="76151" rIns="152375" bIns="76151" anchor="ctr" anchorCtr="0">
              <a:noAutofit/>
            </a:bodyPr>
            <a:lstStyle/>
            <a:p>
              <a:pPr algn="ctr" defTabSz="914445">
                <a:lnSpc>
                  <a:spcPct val="90000"/>
                </a:lnSpc>
                <a:buClr>
                  <a:srgbClr val="000000"/>
                </a:buClr>
              </a:pPr>
              <a:r>
                <a:rPr lang="en-US" sz="1100" kern="0" err="1">
                  <a:solidFill>
                    <a:srgbClr val="FFFFFF"/>
                  </a:solidFill>
                  <a:latin typeface="Trebuchet MS"/>
                  <a:ea typeface="Trebuchet MS"/>
                  <a:cs typeface="Trebuchet MS"/>
                  <a:sym typeface="Trebuchet MS"/>
                </a:rPr>
                <a:t>cuVS</a:t>
              </a:r>
              <a:endParaRPr sz="1100" kern="0">
                <a:solidFill>
                  <a:srgbClr val="FFFFFF"/>
                </a:solidFill>
                <a:latin typeface="Trebuchet MS"/>
                <a:ea typeface="Trebuchet MS"/>
                <a:cs typeface="Trebuchet MS"/>
                <a:sym typeface="Trebuchet MS"/>
              </a:endParaRPr>
            </a:p>
            <a:p>
              <a:pPr algn="ctr" defTabSz="914445">
                <a:lnSpc>
                  <a:spcPct val="90000"/>
                </a:lnSpc>
                <a:buClr>
                  <a:srgbClr val="000000"/>
                </a:buClr>
              </a:pPr>
              <a:r>
                <a:rPr lang="en-US" sz="1100" kern="0">
                  <a:solidFill>
                    <a:srgbClr val="DBBDFF"/>
                  </a:solidFill>
                  <a:latin typeface="Trebuchet MS"/>
                  <a:ea typeface="Trebuchet MS"/>
                  <a:cs typeface="Trebuchet MS"/>
                  <a:sym typeface="Trebuchet MS"/>
                </a:rPr>
                <a:t>Vector Search</a:t>
              </a:r>
              <a:endParaRPr sz="2000" kern="0">
                <a:solidFill>
                  <a:srgbClr val="DBBDFF"/>
                </a:solidFill>
                <a:latin typeface="Arial"/>
                <a:ea typeface="Arial"/>
                <a:cs typeface="Arial"/>
                <a:sym typeface="Arial"/>
              </a:endParaRPr>
            </a:p>
          </p:txBody>
        </p:sp>
        <p:cxnSp>
          <p:nvCxnSpPr>
            <p:cNvPr id="154" name="Google Shape;742;p32">
              <a:extLst>
                <a:ext uri="{FF2B5EF4-FFF2-40B4-BE49-F238E27FC236}">
                  <a16:creationId xmlns:a16="http://schemas.microsoft.com/office/drawing/2014/main" id="{E34543CE-E0F7-4DCE-90A3-11A01A74623F}"/>
                </a:ext>
              </a:extLst>
            </p:cNvPr>
            <p:cNvCxnSpPr>
              <a:cxnSpLocks/>
            </p:cNvCxnSpPr>
            <p:nvPr/>
          </p:nvCxnSpPr>
          <p:spPr>
            <a:xfrm flipH="1" flipV="1">
              <a:off x="5864158" y="4181257"/>
              <a:ext cx="14081" cy="944080"/>
            </a:xfrm>
            <a:prstGeom prst="straightConnector1">
              <a:avLst/>
            </a:prstGeom>
            <a:noFill/>
            <a:ln w="12700" cap="flat" cmpd="sng">
              <a:solidFill>
                <a:srgbClr val="595959"/>
              </a:solidFill>
              <a:prstDash val="solid"/>
              <a:round/>
              <a:headEnd type="triangle" w="lg" len="lg"/>
              <a:tailEnd type="triangle" w="lg" len="lg"/>
            </a:ln>
          </p:spPr>
        </p:cxnSp>
        <p:cxnSp>
          <p:nvCxnSpPr>
            <p:cNvPr id="155" name="Google Shape;742;p32">
              <a:extLst>
                <a:ext uri="{FF2B5EF4-FFF2-40B4-BE49-F238E27FC236}">
                  <a16:creationId xmlns:a16="http://schemas.microsoft.com/office/drawing/2014/main" id="{B34F9C49-D940-442C-B6BC-9309FC0D7292}"/>
                </a:ext>
              </a:extLst>
            </p:cNvPr>
            <p:cNvCxnSpPr>
              <a:cxnSpLocks/>
            </p:cNvCxnSpPr>
            <p:nvPr/>
          </p:nvCxnSpPr>
          <p:spPr>
            <a:xfrm flipH="1" flipV="1">
              <a:off x="7611892" y="4185225"/>
              <a:ext cx="14081" cy="944080"/>
            </a:xfrm>
            <a:prstGeom prst="straightConnector1">
              <a:avLst/>
            </a:prstGeom>
            <a:noFill/>
            <a:ln w="12700" cap="flat" cmpd="sng">
              <a:solidFill>
                <a:srgbClr val="595959"/>
              </a:solidFill>
              <a:prstDash val="solid"/>
              <a:round/>
              <a:headEnd type="triangle" w="lg" len="lg"/>
              <a:tailEnd type="triangle" w="lg" len="lg"/>
            </a:ln>
          </p:spPr>
        </p:cxnSp>
        <p:cxnSp>
          <p:nvCxnSpPr>
            <p:cNvPr id="156" name="Google Shape;742;p32">
              <a:extLst>
                <a:ext uri="{FF2B5EF4-FFF2-40B4-BE49-F238E27FC236}">
                  <a16:creationId xmlns:a16="http://schemas.microsoft.com/office/drawing/2014/main" id="{01DD4D7E-D962-49FC-9A2C-EDD39DB1EBE3}"/>
                </a:ext>
              </a:extLst>
            </p:cNvPr>
            <p:cNvCxnSpPr>
              <a:cxnSpLocks/>
            </p:cNvCxnSpPr>
            <p:nvPr/>
          </p:nvCxnSpPr>
          <p:spPr>
            <a:xfrm flipH="1" flipV="1">
              <a:off x="9437814" y="4208495"/>
              <a:ext cx="14081" cy="944080"/>
            </a:xfrm>
            <a:prstGeom prst="straightConnector1">
              <a:avLst/>
            </a:prstGeom>
            <a:noFill/>
            <a:ln w="12700" cap="flat" cmpd="sng">
              <a:solidFill>
                <a:srgbClr val="595959"/>
              </a:solidFill>
              <a:prstDash val="solid"/>
              <a:round/>
              <a:headEnd type="triangle" w="lg" len="lg"/>
              <a:tailEnd type="triangle" w="lg" len="lg"/>
            </a:ln>
          </p:spPr>
        </p:cxnSp>
        <p:cxnSp>
          <p:nvCxnSpPr>
            <p:cNvPr id="157" name="Google Shape;742;p32">
              <a:extLst>
                <a:ext uri="{FF2B5EF4-FFF2-40B4-BE49-F238E27FC236}">
                  <a16:creationId xmlns:a16="http://schemas.microsoft.com/office/drawing/2014/main" id="{C9428BB8-30EA-46C8-8E46-C6AC80511EA0}"/>
                </a:ext>
              </a:extLst>
            </p:cNvPr>
            <p:cNvCxnSpPr>
              <a:cxnSpLocks/>
            </p:cNvCxnSpPr>
            <p:nvPr/>
          </p:nvCxnSpPr>
          <p:spPr>
            <a:xfrm flipH="1" flipV="1">
              <a:off x="11086166" y="4191631"/>
              <a:ext cx="14081" cy="944080"/>
            </a:xfrm>
            <a:prstGeom prst="straightConnector1">
              <a:avLst/>
            </a:prstGeom>
            <a:noFill/>
            <a:ln w="12700" cap="flat" cmpd="sng">
              <a:solidFill>
                <a:srgbClr val="595959"/>
              </a:solidFill>
              <a:prstDash val="solid"/>
              <a:round/>
              <a:headEnd type="triangle" w="lg" len="lg"/>
              <a:tailEnd type="triangle" w="lg" len="lg"/>
            </a:ln>
          </p:spPr>
        </p:cxnSp>
        <p:cxnSp>
          <p:nvCxnSpPr>
            <p:cNvPr id="158" name="Google Shape;742;p32">
              <a:extLst>
                <a:ext uri="{FF2B5EF4-FFF2-40B4-BE49-F238E27FC236}">
                  <a16:creationId xmlns:a16="http://schemas.microsoft.com/office/drawing/2014/main" id="{FC350B3F-E101-42D6-B7BC-24BC31915D1D}"/>
                </a:ext>
              </a:extLst>
            </p:cNvPr>
            <p:cNvCxnSpPr>
              <a:cxnSpLocks/>
            </p:cNvCxnSpPr>
            <p:nvPr/>
          </p:nvCxnSpPr>
          <p:spPr>
            <a:xfrm flipH="1" flipV="1">
              <a:off x="12864684" y="4187582"/>
              <a:ext cx="14081" cy="944080"/>
            </a:xfrm>
            <a:prstGeom prst="straightConnector1">
              <a:avLst/>
            </a:prstGeom>
            <a:noFill/>
            <a:ln w="12700" cap="flat" cmpd="sng">
              <a:solidFill>
                <a:srgbClr val="595959"/>
              </a:solidFill>
              <a:prstDash val="solid"/>
              <a:round/>
              <a:headEnd type="triangle" w="lg" len="lg"/>
              <a:tailEnd type="triangle" w="lg" len="lg"/>
            </a:ln>
          </p:spPr>
        </p:cxnSp>
        <p:cxnSp>
          <p:nvCxnSpPr>
            <p:cNvPr id="159" name="Google Shape;742;p32">
              <a:extLst>
                <a:ext uri="{FF2B5EF4-FFF2-40B4-BE49-F238E27FC236}">
                  <a16:creationId xmlns:a16="http://schemas.microsoft.com/office/drawing/2014/main" id="{C68230E3-8E81-4B2E-A9D0-A2BD8E0A1CF2}"/>
                </a:ext>
              </a:extLst>
            </p:cNvPr>
            <p:cNvCxnSpPr>
              <a:cxnSpLocks/>
            </p:cNvCxnSpPr>
            <p:nvPr/>
          </p:nvCxnSpPr>
          <p:spPr>
            <a:xfrm flipH="1" flipV="1">
              <a:off x="14613760" y="4191631"/>
              <a:ext cx="14081" cy="944080"/>
            </a:xfrm>
            <a:prstGeom prst="straightConnector1">
              <a:avLst/>
            </a:prstGeom>
            <a:noFill/>
            <a:ln w="12700" cap="flat" cmpd="sng">
              <a:solidFill>
                <a:srgbClr val="595959"/>
              </a:solidFill>
              <a:prstDash val="solid"/>
              <a:round/>
              <a:headEnd type="triangle" w="lg" len="lg"/>
              <a:tailEnd type="triangle" w="lg" len="lg"/>
            </a:ln>
          </p:spPr>
        </p:cxnSp>
      </p:grpSp>
      <p:pic>
        <p:nvPicPr>
          <p:cNvPr id="8" name="Picture 7" descr="A picture containing object, clock&#10;&#10;Description automatically generated">
            <a:extLst>
              <a:ext uri="{FF2B5EF4-FFF2-40B4-BE49-F238E27FC236}">
                <a16:creationId xmlns:a16="http://schemas.microsoft.com/office/drawing/2014/main" id="{63A63826-B3A3-4F3D-9F3B-A7BB5C725527}"/>
              </a:ext>
            </a:extLst>
          </p:cNvPr>
          <p:cNvPicPr>
            <a:picLocks noChangeAspect="1"/>
          </p:cNvPicPr>
          <p:nvPr/>
        </p:nvPicPr>
        <p:blipFill>
          <a:blip r:embed="rId15"/>
          <a:stretch>
            <a:fillRect/>
          </a:stretch>
        </p:blipFill>
        <p:spPr>
          <a:xfrm>
            <a:off x="8077021" y="2982527"/>
            <a:ext cx="2148836" cy="790145"/>
          </a:xfrm>
          <a:prstGeom prst="rect">
            <a:avLst/>
          </a:prstGeom>
        </p:spPr>
      </p:pic>
      <p:sp>
        <p:nvSpPr>
          <p:cNvPr id="137" name="TextBox 136">
            <a:extLst>
              <a:ext uri="{FF2B5EF4-FFF2-40B4-BE49-F238E27FC236}">
                <a16:creationId xmlns:a16="http://schemas.microsoft.com/office/drawing/2014/main" id="{4BECD650-CD6D-40D7-8AB6-12DAAD7794B1}"/>
              </a:ext>
            </a:extLst>
          </p:cNvPr>
          <p:cNvSpPr txBox="1"/>
          <p:nvPr/>
        </p:nvSpPr>
        <p:spPr>
          <a:xfrm>
            <a:off x="10281219" y="6280757"/>
            <a:ext cx="5668578" cy="369332"/>
          </a:xfrm>
          <a:prstGeom prst="rect">
            <a:avLst/>
          </a:prstGeom>
          <a:noFill/>
        </p:spPr>
        <p:txBody>
          <a:bodyPr wrap="square" lIns="91440" tIns="45720" rIns="91440" bIns="45720" anchor="t">
            <a:spAutoFit/>
          </a:bodyPr>
          <a:lstStyle/>
          <a:p>
            <a:pPr defTabSz="914445">
              <a:buClr>
                <a:srgbClr val="000000"/>
              </a:buClr>
            </a:pPr>
            <a:r>
              <a:rPr lang="en-US" b="1" kern="0">
                <a:solidFill>
                  <a:srgbClr val="000000"/>
                </a:solidFill>
                <a:latin typeface="Trebuchet MS"/>
                <a:ea typeface="Trebuchet MS"/>
                <a:cs typeface="Trebuchet MS"/>
                <a:sym typeface="Trebuchet MS"/>
              </a:rPr>
              <a:t>GPU Memory</a:t>
            </a:r>
            <a:endParaRPr lang="en-US" b="1" kern="0">
              <a:solidFill>
                <a:srgbClr val="000000"/>
              </a:solidFill>
              <a:latin typeface="Arial"/>
              <a:cs typeface="Arial"/>
            </a:endParaRPr>
          </a:p>
        </p:txBody>
      </p:sp>
      <p:pic>
        <p:nvPicPr>
          <p:cNvPr id="9" name="Picture 8" descr="A blue and white logo&#10;&#10;Description automatically generated">
            <a:extLst>
              <a:ext uri="{FF2B5EF4-FFF2-40B4-BE49-F238E27FC236}">
                <a16:creationId xmlns:a16="http://schemas.microsoft.com/office/drawing/2014/main" id="{D58EFD1F-A4B1-8F38-11B1-CF6DD55776C0}"/>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10000" b="90000" l="10000" r="90000"/>
                    </a14:imgEffect>
                  </a14:imgLayer>
                </a14:imgProps>
              </a:ext>
            </a:extLst>
          </a:blip>
          <a:stretch>
            <a:fillRect/>
          </a:stretch>
        </p:blipFill>
        <p:spPr>
          <a:xfrm>
            <a:off x="1785941" y="6859898"/>
            <a:ext cx="1470498" cy="477159"/>
          </a:xfrm>
          <a:prstGeom prst="rect">
            <a:avLst/>
          </a:prstGeom>
        </p:spPr>
      </p:pic>
      <p:sp>
        <p:nvSpPr>
          <p:cNvPr id="12" name="Title 1">
            <a:extLst>
              <a:ext uri="{FF2B5EF4-FFF2-40B4-BE49-F238E27FC236}">
                <a16:creationId xmlns:a16="http://schemas.microsoft.com/office/drawing/2014/main" id="{1436FE7F-85A6-928E-977D-F2C9BB6B961F}"/>
              </a:ext>
            </a:extLst>
          </p:cNvPr>
          <p:cNvSpPr txBox="1">
            <a:spLocks/>
          </p:cNvSpPr>
          <p:nvPr/>
        </p:nvSpPr>
        <p:spPr>
          <a:xfrm>
            <a:off x="1024153" y="1090780"/>
            <a:ext cx="16626840" cy="984885"/>
          </a:xfrm>
          <a:prstGeom prst="rect">
            <a:avLst/>
          </a:prstGeom>
          <a:noFill/>
          <a:ln>
            <a:noFill/>
          </a:ln>
        </p:spPr>
        <p:txBody>
          <a:bodyPr spcFirstLastPara="1" wrap="square" lIns="91425" tIns="45700" rIns="91425" bIns="45700" anchor="b" anchorCtr="0">
            <a:normAutofit fontScale="85000" lnSpcReduction="10000"/>
          </a:bodyPr>
          <a:lstStyle>
            <a:defPPr marR="0" lvl="0" algn="l" rtl="0">
              <a:lnSpc>
                <a:spcPct val="100000"/>
              </a:lnSpc>
              <a:spcBef>
                <a:spcPts val="0"/>
              </a:spcBef>
              <a:spcAft>
                <a:spcPts val="0"/>
              </a:spcAft>
              <a:defRPr lang="en-US"/>
            </a:defPPr>
            <a:lvl1pPr marL="0" marR="0" lvl="0" algn="l" defTabSz="1371600" rtl="0" eaLnBrk="1" latinLnBrk="0" hangingPunct="1">
              <a:lnSpc>
                <a:spcPct val="90000"/>
              </a:lnSpc>
              <a:spcBef>
                <a:spcPts val="0"/>
              </a:spcBef>
              <a:spcAft>
                <a:spcPts val="0"/>
              </a:spcAft>
              <a:buClr>
                <a:schemeClr val="lt1"/>
              </a:buClr>
              <a:buSzPts val="7200"/>
              <a:buFont typeface="NVIDIA Sans"/>
              <a:buNone/>
              <a:defRPr sz="2700" b="1" i="0" u="none" strike="noStrike" kern="1200" cap="none">
                <a:solidFill>
                  <a:schemeClr val="tx1"/>
                </a:solidFill>
                <a:latin typeface="+mn-lt"/>
                <a:ea typeface="+mn-ea"/>
                <a:cs typeface="+mn-cs"/>
                <a:sym typeface="NVIDIA Sans"/>
              </a:defRPr>
            </a:lvl1pPr>
            <a:lvl2pPr marL="685800" marR="0" lvl="1" algn="l" defTabSz="1371600" rtl="0" eaLnBrk="1" latinLnBrk="0" hangingPunct="1">
              <a:lnSpc>
                <a:spcPct val="100000"/>
              </a:lnSpc>
              <a:spcBef>
                <a:spcPts val="0"/>
              </a:spcBef>
              <a:spcAft>
                <a:spcPts val="0"/>
              </a:spcAft>
              <a:buClr>
                <a:srgbClr val="000000"/>
              </a:buClr>
              <a:buSzPts val="1400"/>
              <a:buFont typeface="Arial"/>
              <a:buNone/>
              <a:defRPr sz="2700" b="0" i="0" u="none" strike="noStrike" kern="1200" cap="none">
                <a:solidFill>
                  <a:schemeClr val="tx1"/>
                </a:solidFill>
                <a:latin typeface="+mn-lt"/>
                <a:ea typeface="+mn-ea"/>
                <a:cs typeface="+mn-cs"/>
                <a:sym typeface="Arial"/>
              </a:defRPr>
            </a:lvl2pPr>
            <a:lvl3pPr marL="1371600" marR="0" lvl="2" algn="l" defTabSz="1371600" rtl="0" eaLnBrk="1" latinLnBrk="0" hangingPunct="1">
              <a:lnSpc>
                <a:spcPct val="100000"/>
              </a:lnSpc>
              <a:spcBef>
                <a:spcPts val="0"/>
              </a:spcBef>
              <a:spcAft>
                <a:spcPts val="0"/>
              </a:spcAft>
              <a:buClr>
                <a:srgbClr val="000000"/>
              </a:buClr>
              <a:buSzPts val="1400"/>
              <a:buFont typeface="Arial"/>
              <a:buNone/>
              <a:defRPr sz="2700" b="0" i="0" u="none" strike="noStrike" kern="1200" cap="none">
                <a:solidFill>
                  <a:schemeClr val="tx1"/>
                </a:solidFill>
                <a:latin typeface="+mn-lt"/>
                <a:ea typeface="+mn-ea"/>
                <a:cs typeface="+mn-cs"/>
                <a:sym typeface="Arial"/>
              </a:defRPr>
            </a:lvl3pPr>
            <a:lvl4pPr marL="2057400" marR="0" lvl="3" algn="l" defTabSz="1371600" rtl="0" eaLnBrk="1" latinLnBrk="0" hangingPunct="1">
              <a:lnSpc>
                <a:spcPct val="100000"/>
              </a:lnSpc>
              <a:spcBef>
                <a:spcPts val="0"/>
              </a:spcBef>
              <a:spcAft>
                <a:spcPts val="0"/>
              </a:spcAft>
              <a:buClr>
                <a:srgbClr val="000000"/>
              </a:buClr>
              <a:buSzPts val="1400"/>
              <a:buFont typeface="Arial"/>
              <a:buNone/>
              <a:defRPr sz="2700" b="0" i="0" u="none" strike="noStrike" kern="1200" cap="none">
                <a:solidFill>
                  <a:schemeClr val="tx1"/>
                </a:solidFill>
                <a:latin typeface="+mn-lt"/>
                <a:ea typeface="+mn-ea"/>
                <a:cs typeface="+mn-cs"/>
                <a:sym typeface="Arial"/>
              </a:defRPr>
            </a:lvl4pPr>
            <a:lvl5pPr marL="2743200" marR="0" lvl="4" algn="l" defTabSz="1371600" rtl="0" eaLnBrk="1" latinLnBrk="0" hangingPunct="1">
              <a:lnSpc>
                <a:spcPct val="100000"/>
              </a:lnSpc>
              <a:spcBef>
                <a:spcPts val="0"/>
              </a:spcBef>
              <a:spcAft>
                <a:spcPts val="0"/>
              </a:spcAft>
              <a:buClr>
                <a:srgbClr val="000000"/>
              </a:buClr>
              <a:buSzPts val="1400"/>
              <a:buFont typeface="Arial"/>
              <a:buNone/>
              <a:defRPr sz="2700" b="0" i="0" u="none" strike="noStrike" kern="1200" cap="none">
                <a:solidFill>
                  <a:schemeClr val="tx1"/>
                </a:solidFill>
                <a:latin typeface="+mn-lt"/>
                <a:ea typeface="+mn-ea"/>
                <a:cs typeface="+mn-cs"/>
                <a:sym typeface="Arial"/>
              </a:defRPr>
            </a:lvl5pPr>
            <a:lvl6pPr marL="3429000" marR="0" lvl="5" algn="l" defTabSz="1371600" rtl="0" eaLnBrk="1" latinLnBrk="0" hangingPunct="1">
              <a:lnSpc>
                <a:spcPct val="100000"/>
              </a:lnSpc>
              <a:spcBef>
                <a:spcPts val="0"/>
              </a:spcBef>
              <a:spcAft>
                <a:spcPts val="0"/>
              </a:spcAft>
              <a:buClr>
                <a:srgbClr val="000000"/>
              </a:buClr>
              <a:buSzPts val="1400"/>
              <a:buFont typeface="Arial"/>
              <a:buNone/>
              <a:defRPr sz="2700" b="0" i="0" u="none" strike="noStrike" kern="1200" cap="none">
                <a:solidFill>
                  <a:schemeClr val="tx1"/>
                </a:solidFill>
                <a:latin typeface="+mn-lt"/>
                <a:ea typeface="+mn-ea"/>
                <a:cs typeface="+mn-cs"/>
                <a:sym typeface="Arial"/>
              </a:defRPr>
            </a:lvl6pPr>
            <a:lvl7pPr marL="4114800" marR="0" lvl="6" algn="l" defTabSz="1371600" rtl="0" eaLnBrk="1" latinLnBrk="0" hangingPunct="1">
              <a:lnSpc>
                <a:spcPct val="100000"/>
              </a:lnSpc>
              <a:spcBef>
                <a:spcPts val="0"/>
              </a:spcBef>
              <a:spcAft>
                <a:spcPts val="0"/>
              </a:spcAft>
              <a:buClr>
                <a:srgbClr val="000000"/>
              </a:buClr>
              <a:buSzPts val="1400"/>
              <a:buFont typeface="Arial"/>
              <a:buNone/>
              <a:defRPr sz="2700" b="0" i="0" u="none" strike="noStrike" kern="1200" cap="none">
                <a:solidFill>
                  <a:schemeClr val="tx1"/>
                </a:solidFill>
                <a:latin typeface="+mn-lt"/>
                <a:ea typeface="+mn-ea"/>
                <a:cs typeface="+mn-cs"/>
                <a:sym typeface="Arial"/>
              </a:defRPr>
            </a:lvl7pPr>
            <a:lvl8pPr marL="4800600" marR="0" lvl="7" algn="l" defTabSz="1371600" rtl="0" eaLnBrk="1" latinLnBrk="0" hangingPunct="1">
              <a:lnSpc>
                <a:spcPct val="100000"/>
              </a:lnSpc>
              <a:spcBef>
                <a:spcPts val="0"/>
              </a:spcBef>
              <a:spcAft>
                <a:spcPts val="0"/>
              </a:spcAft>
              <a:buClr>
                <a:srgbClr val="000000"/>
              </a:buClr>
              <a:buSzPts val="1400"/>
              <a:buFont typeface="Arial"/>
              <a:buNone/>
              <a:defRPr sz="2700" b="0" i="0" u="none" strike="noStrike" kern="1200" cap="none">
                <a:solidFill>
                  <a:schemeClr val="tx1"/>
                </a:solidFill>
                <a:latin typeface="+mn-lt"/>
                <a:ea typeface="+mn-ea"/>
                <a:cs typeface="+mn-cs"/>
                <a:sym typeface="Arial"/>
              </a:defRPr>
            </a:lvl8pPr>
            <a:lvl9pPr marL="5486400" marR="0" lvl="8" algn="l" defTabSz="1371600" rtl="0" eaLnBrk="1" latinLnBrk="0" hangingPunct="1">
              <a:lnSpc>
                <a:spcPct val="100000"/>
              </a:lnSpc>
              <a:spcBef>
                <a:spcPts val="0"/>
              </a:spcBef>
              <a:spcAft>
                <a:spcPts val="0"/>
              </a:spcAft>
              <a:buClr>
                <a:srgbClr val="000000"/>
              </a:buClr>
              <a:buSzPts val="1400"/>
              <a:buFont typeface="Arial"/>
              <a:buNone/>
              <a:defRPr sz="2700" b="0" i="0" u="none" strike="noStrike" kern="1200" cap="none">
                <a:solidFill>
                  <a:schemeClr val="tx1"/>
                </a:solidFill>
                <a:latin typeface="+mn-lt"/>
                <a:ea typeface="+mn-ea"/>
                <a:cs typeface="+mn-cs"/>
                <a:sym typeface="Arial"/>
              </a:defRPr>
            </a:lvl9pPr>
          </a:lstStyle>
          <a:p>
            <a:pPr fontAlgn="auto"/>
            <a:r>
              <a:rPr lang="en-US" sz="4800">
                <a:solidFill>
                  <a:srgbClr val="000000"/>
                </a:solidFill>
                <a:latin typeface="Arial"/>
                <a:cs typeface="Arial"/>
              </a:rPr>
              <a:t>RAPIDS Libraries Accelerate Data Science Pipelines End-to-End</a:t>
            </a:r>
          </a:p>
        </p:txBody>
      </p:sp>
    </p:spTree>
    <p:extLst>
      <p:ext uri="{BB962C8B-B14F-4D97-AF65-F5344CB8AC3E}">
        <p14:creationId xmlns:p14="http://schemas.microsoft.com/office/powerpoint/2010/main" val="2938977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92"/>
        <p:cNvGrpSpPr/>
        <p:nvPr/>
      </p:nvGrpSpPr>
      <p:grpSpPr>
        <a:xfrm>
          <a:off x="0" y="0"/>
          <a:ext cx="0" cy="0"/>
          <a:chOff x="0" y="0"/>
          <a:chExt cx="0" cy="0"/>
        </a:xfrm>
      </p:grpSpPr>
      <p:grpSp>
        <p:nvGrpSpPr>
          <p:cNvPr id="9" name="Group 8">
            <a:extLst>
              <a:ext uri="{FF2B5EF4-FFF2-40B4-BE49-F238E27FC236}">
                <a16:creationId xmlns:a16="http://schemas.microsoft.com/office/drawing/2014/main" id="{59181BC9-8A81-472D-2F32-0F4673CA9ADE}"/>
              </a:ext>
            </a:extLst>
          </p:cNvPr>
          <p:cNvGrpSpPr/>
          <p:nvPr/>
        </p:nvGrpSpPr>
        <p:grpSpPr>
          <a:xfrm>
            <a:off x="514667" y="2738316"/>
            <a:ext cx="17253501" cy="6777997"/>
            <a:chOff x="514667" y="2353308"/>
            <a:chExt cx="17253501" cy="6777997"/>
          </a:xfrm>
        </p:grpSpPr>
        <p:grpSp>
          <p:nvGrpSpPr>
            <p:cNvPr id="7" name="Group 6">
              <a:extLst>
                <a:ext uri="{FF2B5EF4-FFF2-40B4-BE49-F238E27FC236}">
                  <a16:creationId xmlns:a16="http://schemas.microsoft.com/office/drawing/2014/main" id="{23F0AAF3-F67A-9B70-0E44-A740ABAD1E7F}"/>
                </a:ext>
              </a:extLst>
            </p:cNvPr>
            <p:cNvGrpSpPr/>
            <p:nvPr/>
          </p:nvGrpSpPr>
          <p:grpSpPr>
            <a:xfrm>
              <a:off x="514668" y="3349501"/>
              <a:ext cx="17253500" cy="1355035"/>
              <a:chOff x="514667" y="3349224"/>
              <a:chExt cx="17266001" cy="1355035"/>
            </a:xfrm>
          </p:grpSpPr>
          <p:sp>
            <p:nvSpPr>
              <p:cNvPr id="1093" name="Google Shape;1093;p142"/>
              <p:cNvSpPr txBox="1"/>
              <p:nvPr/>
            </p:nvSpPr>
            <p:spPr>
              <a:xfrm>
                <a:off x="514667" y="3349224"/>
                <a:ext cx="8626500" cy="1355000"/>
              </a:xfrm>
              <a:prstGeom prst="rect">
                <a:avLst/>
              </a:prstGeom>
              <a:solidFill>
                <a:schemeClr val="lt2"/>
              </a:solidFill>
              <a:ln w="9525" cap="flat" cmpd="sng">
                <a:solidFill>
                  <a:srgbClr val="000000"/>
                </a:solidFill>
                <a:prstDash val="solid"/>
                <a:round/>
                <a:headEnd type="none" w="sm" len="sm"/>
                <a:tailEnd type="none" w="sm" len="sm"/>
              </a:ln>
            </p:spPr>
            <p:txBody>
              <a:bodyPr spcFirstLastPara="1" wrap="square" lIns="152375" tIns="152375" rIns="152375" bIns="152375" anchor="ctr" anchorCtr="0">
                <a:noAutofit/>
              </a:bodyPr>
              <a:lstStyle/>
              <a:p>
                <a:pPr algn="ctr" defTabSz="1523985" fontAlgn="auto">
                  <a:spcBef>
                    <a:spcPts val="0"/>
                  </a:spcBef>
                  <a:spcAft>
                    <a:spcPts val="0"/>
                  </a:spcAft>
                  <a:buClr>
                    <a:srgbClr val="000000"/>
                  </a:buClr>
                </a:pPr>
                <a:r>
                  <a:rPr lang="en-US" sz="2334" b="1" kern="0">
                    <a:solidFill>
                      <a:srgbClr val="FFFFFF"/>
                    </a:solidFill>
                    <a:latin typeface="Trebuchet MS"/>
                    <a:ea typeface="Trebuchet MS"/>
                    <a:cs typeface="Trebuchet MS"/>
                    <a:sym typeface="Trebuchet MS"/>
                  </a:rPr>
                  <a:t>DATA ENGINEERING</a:t>
                </a:r>
                <a:br>
                  <a:rPr lang="en-US" sz="2334" b="1" kern="0">
                    <a:solidFill>
                      <a:srgbClr val="FFFFFF"/>
                    </a:solidFill>
                    <a:latin typeface="Trebuchet MS"/>
                    <a:ea typeface="Trebuchet MS"/>
                    <a:cs typeface="Trebuchet MS"/>
                    <a:sym typeface="Trebuchet MS"/>
                  </a:rPr>
                </a:br>
                <a:r>
                  <a:rPr lang="en-US" sz="1667" kern="0">
                    <a:solidFill>
                      <a:srgbClr val="FFFFFF"/>
                    </a:solidFill>
                    <a:latin typeface="Trebuchet MS"/>
                    <a:ea typeface="Trebuchet MS"/>
                    <a:cs typeface="Trebuchet MS"/>
                    <a:sym typeface="Trebuchet MS"/>
                  </a:rPr>
                  <a:t>DATA ANALYTICS | MACHINE LEARNING | STREAMING | VISUALIZATION </a:t>
                </a:r>
                <a:endParaRPr sz="1667" kern="0">
                  <a:solidFill>
                    <a:srgbClr val="FFFFFF"/>
                  </a:solidFill>
                  <a:latin typeface="Trebuchet MS"/>
                  <a:ea typeface="Trebuchet MS"/>
                  <a:cs typeface="Trebuchet MS"/>
                  <a:sym typeface="Trebuchet MS"/>
                </a:endParaRPr>
              </a:p>
            </p:txBody>
          </p:sp>
          <p:sp>
            <p:nvSpPr>
              <p:cNvPr id="1094" name="Google Shape;1094;p142"/>
              <p:cNvSpPr txBox="1"/>
              <p:nvPr/>
            </p:nvSpPr>
            <p:spPr>
              <a:xfrm>
                <a:off x="9232667" y="3349259"/>
                <a:ext cx="8548001" cy="1355000"/>
              </a:xfrm>
              <a:prstGeom prst="rect">
                <a:avLst/>
              </a:prstGeom>
              <a:solidFill>
                <a:schemeClr val="lt2"/>
              </a:solidFill>
              <a:ln w="9525" cap="flat" cmpd="sng">
                <a:solidFill>
                  <a:srgbClr val="000000"/>
                </a:solidFill>
                <a:prstDash val="solid"/>
                <a:round/>
                <a:headEnd type="none" w="sm" len="sm"/>
                <a:tailEnd type="none" w="sm" len="sm"/>
              </a:ln>
            </p:spPr>
            <p:txBody>
              <a:bodyPr spcFirstLastPara="1" wrap="square" lIns="152375" tIns="152375" rIns="152375" bIns="152375" anchor="ctr" anchorCtr="0">
                <a:noAutofit/>
              </a:bodyPr>
              <a:lstStyle/>
              <a:p>
                <a:pPr algn="ctr" defTabSz="1523985" fontAlgn="auto">
                  <a:spcBef>
                    <a:spcPts val="0"/>
                  </a:spcBef>
                  <a:spcAft>
                    <a:spcPts val="0"/>
                  </a:spcAft>
                  <a:buClr>
                    <a:srgbClr val="000000"/>
                  </a:buClr>
                </a:pPr>
                <a:r>
                  <a:rPr lang="en-US" sz="2334" b="1" kern="0">
                    <a:solidFill>
                      <a:srgbClr val="FFFFFF"/>
                    </a:solidFill>
                    <a:latin typeface="Trebuchet MS"/>
                    <a:ea typeface="Trebuchet MS"/>
                    <a:cs typeface="Trebuchet MS"/>
                    <a:sym typeface="Trebuchet MS"/>
                  </a:rPr>
                  <a:t>DEEP LEARNING</a:t>
                </a:r>
                <a:br>
                  <a:rPr lang="en-US" sz="2334" b="1" kern="0">
                    <a:solidFill>
                      <a:srgbClr val="FFFFFF"/>
                    </a:solidFill>
                    <a:latin typeface="Trebuchet MS"/>
                    <a:ea typeface="Trebuchet MS"/>
                    <a:cs typeface="Trebuchet MS"/>
                    <a:sym typeface="Trebuchet MS"/>
                  </a:rPr>
                </a:br>
                <a:r>
                  <a:rPr lang="en-US" sz="1667" kern="0">
                    <a:solidFill>
                      <a:srgbClr val="FFFFFF"/>
                    </a:solidFill>
                    <a:latin typeface="Trebuchet MS"/>
                    <a:ea typeface="Trebuchet MS"/>
                    <a:cs typeface="Trebuchet MS"/>
                    <a:sym typeface="Trebuchet MS"/>
                  </a:rPr>
                  <a:t>FRAMEWORKS | STREAMING | TRANSFER LEARNING | TENSORRT</a:t>
                </a:r>
                <a:endParaRPr sz="1001" kern="0">
                  <a:solidFill>
                    <a:srgbClr val="FFFFFF"/>
                  </a:solidFill>
                  <a:latin typeface="Trebuchet MS"/>
                  <a:ea typeface="Trebuchet MS"/>
                  <a:cs typeface="Trebuchet MS"/>
                  <a:sym typeface="Trebuchet MS"/>
                </a:endParaRPr>
              </a:p>
            </p:txBody>
          </p:sp>
        </p:grpSp>
        <p:sp>
          <p:nvSpPr>
            <p:cNvPr id="1095" name="Google Shape;1095;p142"/>
            <p:cNvSpPr txBox="1"/>
            <p:nvPr/>
          </p:nvSpPr>
          <p:spPr>
            <a:xfrm>
              <a:off x="514667" y="7222113"/>
              <a:ext cx="17253500" cy="913001"/>
            </a:xfrm>
            <a:prstGeom prst="rect">
              <a:avLst/>
            </a:prstGeom>
            <a:solidFill>
              <a:schemeClr val="lt2"/>
            </a:solidFill>
            <a:ln w="9525" cap="flat" cmpd="sng">
              <a:solidFill>
                <a:srgbClr val="000000"/>
              </a:solidFill>
              <a:prstDash val="solid"/>
              <a:round/>
              <a:headEnd type="none" w="sm" len="sm"/>
              <a:tailEnd type="none" w="sm" len="sm"/>
            </a:ln>
          </p:spPr>
          <p:txBody>
            <a:bodyPr spcFirstLastPara="1" wrap="square" lIns="152375" tIns="152375" rIns="152375" bIns="152375" anchor="ctr" anchorCtr="0">
              <a:noAutofit/>
            </a:bodyPr>
            <a:lstStyle/>
            <a:p>
              <a:pPr algn="ctr" defTabSz="1523985" fontAlgn="auto">
                <a:spcBef>
                  <a:spcPts val="0"/>
                </a:spcBef>
                <a:spcAft>
                  <a:spcPts val="0"/>
                </a:spcAft>
                <a:buClr>
                  <a:srgbClr val="000000"/>
                </a:buClr>
              </a:pPr>
              <a:r>
                <a:rPr lang="en-US" sz="2334" b="1" kern="0">
                  <a:solidFill>
                    <a:srgbClr val="FFFFFF"/>
                  </a:solidFill>
                  <a:latin typeface="Trebuchet MS"/>
                  <a:ea typeface="Trebuchet MS"/>
                  <a:cs typeface="Trebuchet MS"/>
                  <a:sym typeface="Trebuchet MS"/>
                </a:rPr>
                <a:t>NVIDIA MAGNUM IO</a:t>
              </a:r>
              <a:br>
                <a:rPr lang="en-US" sz="2334" kern="0">
                  <a:solidFill>
                    <a:srgbClr val="FFFFFF"/>
                  </a:solidFill>
                  <a:latin typeface="Trebuchet MS"/>
                  <a:ea typeface="Trebuchet MS"/>
                  <a:cs typeface="Trebuchet MS"/>
                  <a:sym typeface="Trebuchet MS"/>
                </a:rPr>
              </a:br>
              <a:r>
                <a:rPr lang="en-US" sz="1667" kern="0">
                  <a:solidFill>
                    <a:srgbClr val="FFFFFF"/>
                  </a:solidFill>
                  <a:latin typeface="Trebuchet MS"/>
                  <a:ea typeface="Trebuchet MS"/>
                  <a:cs typeface="Trebuchet MS"/>
                  <a:sym typeface="Trebuchet MS"/>
                </a:rPr>
                <a:t>TRANSPORT PROTOCOL | SYSTEM INTERCONNECT | NETWORK TOPOLOGY | STORAGE | FILE SYSTEMS</a:t>
              </a:r>
              <a:endParaRPr sz="1667" kern="0">
                <a:solidFill>
                  <a:srgbClr val="FFFFFF"/>
                </a:solidFill>
                <a:latin typeface="Trebuchet MS"/>
                <a:ea typeface="Trebuchet MS"/>
                <a:cs typeface="Trebuchet MS"/>
                <a:sym typeface="Trebuchet MS"/>
              </a:endParaRPr>
            </a:p>
          </p:txBody>
        </p:sp>
        <p:sp>
          <p:nvSpPr>
            <p:cNvPr id="1096" name="Google Shape;1096;p142"/>
            <p:cNvSpPr txBox="1"/>
            <p:nvPr/>
          </p:nvSpPr>
          <p:spPr>
            <a:xfrm>
              <a:off x="514667" y="8218304"/>
              <a:ext cx="17253500" cy="913001"/>
            </a:xfrm>
            <a:prstGeom prst="rect">
              <a:avLst/>
            </a:prstGeom>
            <a:solidFill>
              <a:schemeClr val="dk1"/>
            </a:solidFill>
            <a:ln w="9525" cap="flat" cmpd="sng">
              <a:solidFill>
                <a:srgbClr val="000000"/>
              </a:solidFill>
              <a:prstDash val="solid"/>
              <a:round/>
              <a:headEnd type="none" w="sm" len="sm"/>
              <a:tailEnd type="none" w="sm" len="sm"/>
            </a:ln>
          </p:spPr>
          <p:txBody>
            <a:bodyPr spcFirstLastPara="1" wrap="square" lIns="152375" tIns="152375" rIns="152375" bIns="152375" anchor="ctr" anchorCtr="0">
              <a:noAutofit/>
            </a:bodyPr>
            <a:lstStyle/>
            <a:p>
              <a:pPr algn="ctr" defTabSz="1523985" fontAlgn="auto">
                <a:spcBef>
                  <a:spcPts val="0"/>
                </a:spcBef>
                <a:spcAft>
                  <a:spcPts val="0"/>
                </a:spcAft>
                <a:buClr>
                  <a:srgbClr val="000000"/>
                </a:buClr>
              </a:pPr>
              <a:r>
                <a:rPr lang="en-US" sz="2334" b="1" kern="0">
                  <a:solidFill>
                    <a:srgbClr val="FFFFFF"/>
                  </a:solidFill>
                  <a:latin typeface="Trebuchet MS"/>
                  <a:ea typeface="Trebuchet MS"/>
                  <a:cs typeface="Trebuchet MS"/>
                  <a:sym typeface="Trebuchet MS"/>
                </a:rPr>
                <a:t>HARDWARE</a:t>
              </a:r>
              <a:endParaRPr sz="2334" b="1" kern="0">
                <a:solidFill>
                  <a:srgbClr val="FFFFFF"/>
                </a:solidFill>
                <a:latin typeface="Trebuchet MS"/>
                <a:ea typeface="Trebuchet MS"/>
                <a:cs typeface="Trebuchet MS"/>
                <a:sym typeface="Trebuchet MS"/>
              </a:endParaRPr>
            </a:p>
            <a:p>
              <a:pPr algn="ctr" defTabSz="1523985" fontAlgn="auto">
                <a:spcBef>
                  <a:spcPts val="0"/>
                </a:spcBef>
                <a:spcAft>
                  <a:spcPts val="0"/>
                </a:spcAft>
                <a:buClr>
                  <a:srgbClr val="000000"/>
                </a:buClr>
              </a:pPr>
              <a:r>
                <a:rPr lang="en-US" sz="1667" kern="0">
                  <a:solidFill>
                    <a:srgbClr val="FFFFFF"/>
                  </a:solidFill>
                  <a:latin typeface="Trebuchet MS"/>
                  <a:ea typeface="Trebuchet MS"/>
                  <a:cs typeface="Trebuchet MS"/>
                  <a:sym typeface="Trebuchet MS"/>
                </a:rPr>
                <a:t>WORKSTATION | DATA CENTER | EDGE | IOT | CLOUD | VIRTUAL</a:t>
              </a:r>
              <a:endParaRPr sz="1667" kern="0">
                <a:solidFill>
                  <a:srgbClr val="FFFFFF"/>
                </a:solidFill>
                <a:latin typeface="Trebuchet MS"/>
                <a:ea typeface="Trebuchet MS"/>
                <a:cs typeface="Trebuchet MS"/>
                <a:sym typeface="Trebuchet MS"/>
              </a:endParaRPr>
            </a:p>
          </p:txBody>
        </p:sp>
        <p:sp>
          <p:nvSpPr>
            <p:cNvPr id="1097" name="Google Shape;1097;p142"/>
            <p:cNvSpPr txBox="1"/>
            <p:nvPr/>
          </p:nvSpPr>
          <p:spPr>
            <a:xfrm>
              <a:off x="514667" y="6225920"/>
              <a:ext cx="17253500" cy="913001"/>
            </a:xfrm>
            <a:prstGeom prst="rect">
              <a:avLst/>
            </a:prstGeom>
            <a:solidFill>
              <a:srgbClr val="8E7CC3"/>
            </a:solidFill>
            <a:ln w="9525" cap="flat" cmpd="sng">
              <a:solidFill>
                <a:srgbClr val="000000"/>
              </a:solidFill>
              <a:prstDash val="solid"/>
              <a:round/>
              <a:headEnd type="none" w="sm" len="sm"/>
              <a:tailEnd type="none" w="sm" len="sm"/>
            </a:ln>
          </p:spPr>
          <p:txBody>
            <a:bodyPr spcFirstLastPara="1" wrap="square" lIns="152375" tIns="152375" rIns="152375" bIns="152375" anchor="ctr" anchorCtr="0">
              <a:noAutofit/>
            </a:bodyPr>
            <a:lstStyle/>
            <a:p>
              <a:pPr algn="ctr" defTabSz="1523985" fontAlgn="auto">
                <a:spcBef>
                  <a:spcPts val="0"/>
                </a:spcBef>
                <a:spcAft>
                  <a:spcPts val="0"/>
                </a:spcAft>
                <a:buClr>
                  <a:srgbClr val="000000"/>
                </a:buClr>
              </a:pPr>
              <a:r>
                <a:rPr lang="en-US" sz="2334" b="1" kern="0">
                  <a:solidFill>
                    <a:srgbClr val="FFFFFF"/>
                  </a:solidFill>
                  <a:latin typeface="Trebuchet MS"/>
                  <a:ea typeface="Trebuchet MS"/>
                  <a:cs typeface="Trebuchet MS"/>
                  <a:sym typeface="Trebuchet MS"/>
                </a:rPr>
                <a:t>RAPIDS</a:t>
              </a:r>
              <a:endParaRPr sz="2334" b="1" kern="0">
                <a:solidFill>
                  <a:srgbClr val="FFFFFF"/>
                </a:solidFill>
                <a:latin typeface="Trebuchet MS"/>
                <a:ea typeface="Trebuchet MS"/>
                <a:cs typeface="Trebuchet MS"/>
                <a:sym typeface="Trebuchet MS"/>
              </a:endParaRPr>
            </a:p>
            <a:p>
              <a:pPr algn="ctr" defTabSz="1523985" fontAlgn="auto">
                <a:spcBef>
                  <a:spcPts val="0"/>
                </a:spcBef>
                <a:spcAft>
                  <a:spcPts val="0"/>
                </a:spcAft>
                <a:buClr>
                  <a:srgbClr val="000000"/>
                </a:buClr>
              </a:pPr>
              <a:r>
                <a:rPr lang="en-US" sz="1667" kern="0">
                  <a:solidFill>
                    <a:srgbClr val="FFFFFF"/>
                  </a:solidFill>
                  <a:latin typeface="Trebuchet MS"/>
                  <a:ea typeface="Trebuchet MS"/>
                  <a:cs typeface="Trebuchet MS"/>
                  <a:sym typeface="Trebuchet MS"/>
                </a:rPr>
                <a:t>LINEAR ALGEBRA | DATAFRAMES | GRAPH | SPATIAL | VECTOR SEARCH | EVENT STREAMS | SIGNAL PROCESSING | VISUALIZATION | NEURAL NETWORKS </a:t>
              </a:r>
              <a:endParaRPr sz="1667" kern="0">
                <a:solidFill>
                  <a:srgbClr val="FFFFFF"/>
                </a:solidFill>
                <a:latin typeface="Trebuchet MS"/>
                <a:ea typeface="Trebuchet MS"/>
                <a:cs typeface="Trebuchet MS"/>
                <a:sym typeface="Trebuchet MS"/>
              </a:endParaRPr>
            </a:p>
          </p:txBody>
        </p:sp>
        <p:grpSp>
          <p:nvGrpSpPr>
            <p:cNvPr id="5" name="Group 4">
              <a:extLst>
                <a:ext uri="{FF2B5EF4-FFF2-40B4-BE49-F238E27FC236}">
                  <a16:creationId xmlns:a16="http://schemas.microsoft.com/office/drawing/2014/main" id="{2E258389-4200-5023-1C93-0DFF3239F667}"/>
                </a:ext>
              </a:extLst>
            </p:cNvPr>
            <p:cNvGrpSpPr/>
            <p:nvPr/>
          </p:nvGrpSpPr>
          <p:grpSpPr>
            <a:xfrm>
              <a:off x="514667" y="4787728"/>
              <a:ext cx="17253500" cy="1355000"/>
              <a:chOff x="519917" y="4787142"/>
              <a:chExt cx="17253500" cy="1355000"/>
            </a:xfrm>
          </p:grpSpPr>
          <p:sp>
            <p:nvSpPr>
              <p:cNvPr id="1098" name="Google Shape;1098;p142"/>
              <p:cNvSpPr txBox="1"/>
              <p:nvPr/>
            </p:nvSpPr>
            <p:spPr>
              <a:xfrm>
                <a:off x="519917" y="4787142"/>
                <a:ext cx="17253500" cy="1355000"/>
              </a:xfrm>
              <a:prstGeom prst="rect">
                <a:avLst/>
              </a:prstGeom>
              <a:solidFill>
                <a:schemeClr val="lt2"/>
              </a:solidFill>
              <a:ln w="9525" cap="flat" cmpd="sng">
                <a:solidFill>
                  <a:srgbClr val="000000"/>
                </a:solidFill>
                <a:prstDash val="solid"/>
                <a:round/>
                <a:headEnd type="none" w="sm" len="sm"/>
                <a:tailEnd type="none" w="sm" len="sm"/>
              </a:ln>
            </p:spPr>
            <p:txBody>
              <a:bodyPr spcFirstLastPara="1" wrap="square" lIns="152375" tIns="152375" rIns="152375" bIns="152375" anchor="b" anchorCtr="0">
                <a:noAutofit/>
              </a:bodyPr>
              <a:lstStyle/>
              <a:p>
                <a:pPr algn="ctr" defTabSz="1523985" fontAlgn="auto">
                  <a:spcBef>
                    <a:spcPts val="0"/>
                  </a:spcBef>
                  <a:spcAft>
                    <a:spcPts val="0"/>
                  </a:spcAft>
                  <a:buClr>
                    <a:srgbClr val="000000"/>
                  </a:buClr>
                </a:pPr>
                <a:r>
                  <a:rPr lang="en-US" sz="2334" b="1" kern="0">
                    <a:solidFill>
                      <a:srgbClr val="FFFFFF"/>
                    </a:solidFill>
                    <a:latin typeface="Trebuchet MS"/>
                    <a:ea typeface="Trebuchet MS"/>
                    <a:cs typeface="Trebuchet MS"/>
                    <a:sym typeface="Trebuchet MS"/>
                  </a:rPr>
                  <a:t>DATA PROCESSING</a:t>
                </a:r>
                <a:endParaRPr sz="1667" kern="0">
                  <a:solidFill>
                    <a:srgbClr val="FFFFFF"/>
                  </a:solidFill>
                  <a:latin typeface="Trebuchet MS"/>
                  <a:ea typeface="Trebuchet MS"/>
                  <a:cs typeface="Trebuchet MS"/>
                  <a:sym typeface="Trebuchet MS"/>
                </a:endParaRPr>
              </a:p>
            </p:txBody>
          </p:sp>
          <p:sp>
            <p:nvSpPr>
              <p:cNvPr id="1100" name="Google Shape;1100;p142"/>
              <p:cNvSpPr txBox="1"/>
              <p:nvPr/>
            </p:nvSpPr>
            <p:spPr>
              <a:xfrm>
                <a:off x="6457709" y="4920508"/>
                <a:ext cx="5485001" cy="615000"/>
              </a:xfrm>
              <a:prstGeom prst="rect">
                <a:avLst/>
              </a:prstGeom>
              <a:solidFill>
                <a:srgbClr val="B6D7A8"/>
              </a:solidFill>
              <a:ln w="9525" cap="flat" cmpd="sng">
                <a:solidFill>
                  <a:srgbClr val="000000"/>
                </a:solidFill>
                <a:prstDash val="solid"/>
                <a:round/>
                <a:headEnd type="none" w="sm" len="sm"/>
                <a:tailEnd type="none" w="sm" len="sm"/>
              </a:ln>
            </p:spPr>
            <p:txBody>
              <a:bodyPr spcFirstLastPara="1" wrap="square" lIns="152375" tIns="152375" rIns="152375" bIns="152375" anchor="ctr" anchorCtr="0">
                <a:noAutofit/>
              </a:bodyPr>
              <a:lstStyle/>
              <a:p>
                <a:pPr algn="ctr" defTabSz="1523985" fontAlgn="auto">
                  <a:spcBef>
                    <a:spcPts val="0"/>
                  </a:spcBef>
                  <a:spcAft>
                    <a:spcPts val="0"/>
                  </a:spcAft>
                  <a:buClr>
                    <a:srgbClr val="000000"/>
                  </a:buClr>
                </a:pPr>
                <a:r>
                  <a:rPr lang="en-US" sz="1667" b="1" kern="0">
                    <a:solidFill>
                      <a:srgbClr val="000000"/>
                    </a:solidFill>
                    <a:latin typeface="Trebuchet MS"/>
                    <a:ea typeface="Trebuchet MS"/>
                    <a:cs typeface="Trebuchet MS"/>
                    <a:sym typeface="Trebuchet MS"/>
                  </a:rPr>
                  <a:t>SPARK</a:t>
                </a:r>
                <a:endParaRPr sz="1667" kern="0">
                  <a:solidFill>
                    <a:srgbClr val="000000"/>
                  </a:solidFill>
                  <a:latin typeface="Trebuchet MS"/>
                  <a:ea typeface="Trebuchet MS"/>
                  <a:cs typeface="Trebuchet MS"/>
                  <a:sym typeface="Trebuchet MS"/>
                </a:endParaRPr>
              </a:p>
              <a:p>
                <a:pPr algn="ctr" defTabSz="1523985" fontAlgn="auto">
                  <a:spcBef>
                    <a:spcPts val="0"/>
                  </a:spcBef>
                  <a:spcAft>
                    <a:spcPts val="0"/>
                  </a:spcAft>
                  <a:buClr>
                    <a:srgbClr val="000000"/>
                  </a:buClr>
                </a:pPr>
                <a:r>
                  <a:rPr lang="en-US" sz="1500" kern="0">
                    <a:solidFill>
                      <a:srgbClr val="000000"/>
                    </a:solidFill>
                    <a:latin typeface="Trebuchet MS"/>
                    <a:ea typeface="Trebuchet MS"/>
                    <a:cs typeface="Trebuchet MS"/>
                    <a:sym typeface="Trebuchet MS"/>
                  </a:rPr>
                  <a:t>SQL | DATAFRAMES</a:t>
                </a:r>
                <a:endParaRPr sz="1500" kern="0">
                  <a:solidFill>
                    <a:srgbClr val="000000"/>
                  </a:solidFill>
                  <a:latin typeface="Trebuchet MS"/>
                  <a:ea typeface="Trebuchet MS"/>
                  <a:cs typeface="Trebuchet MS"/>
                  <a:sym typeface="Trebuchet MS"/>
                </a:endParaRPr>
              </a:p>
            </p:txBody>
          </p:sp>
          <p:sp>
            <p:nvSpPr>
              <p:cNvPr id="1101" name="Google Shape;1101;p142"/>
              <p:cNvSpPr txBox="1"/>
              <p:nvPr/>
            </p:nvSpPr>
            <p:spPr>
              <a:xfrm>
                <a:off x="628210" y="4920508"/>
                <a:ext cx="5736500" cy="615000"/>
              </a:xfrm>
              <a:prstGeom prst="rect">
                <a:avLst/>
              </a:prstGeom>
              <a:solidFill>
                <a:srgbClr val="B6D7A8"/>
              </a:solidFill>
              <a:ln w="9525" cap="flat" cmpd="sng">
                <a:solidFill>
                  <a:srgbClr val="000000"/>
                </a:solidFill>
                <a:prstDash val="solid"/>
                <a:round/>
                <a:headEnd type="none" w="sm" len="sm"/>
                <a:tailEnd type="none" w="sm" len="sm"/>
              </a:ln>
            </p:spPr>
            <p:txBody>
              <a:bodyPr spcFirstLastPara="1" wrap="square" lIns="152375" tIns="152375" rIns="152375" bIns="152375" anchor="ctr" anchorCtr="0">
                <a:noAutofit/>
              </a:bodyPr>
              <a:lstStyle/>
              <a:p>
                <a:pPr algn="ctr" defTabSz="1523985" fontAlgn="auto">
                  <a:spcBef>
                    <a:spcPts val="0"/>
                  </a:spcBef>
                  <a:spcAft>
                    <a:spcPts val="0"/>
                  </a:spcAft>
                  <a:buClr>
                    <a:srgbClr val="000000"/>
                  </a:buClr>
                </a:pPr>
                <a:r>
                  <a:rPr lang="en-US" sz="1667" b="1" kern="0">
                    <a:solidFill>
                      <a:srgbClr val="000000"/>
                    </a:solidFill>
                    <a:latin typeface="Trebuchet MS"/>
                    <a:ea typeface="Trebuchet MS"/>
                    <a:cs typeface="Trebuchet MS"/>
                    <a:sym typeface="Trebuchet MS"/>
                  </a:rPr>
                  <a:t>DASK</a:t>
                </a:r>
                <a:endParaRPr sz="1667" b="1" kern="0">
                  <a:solidFill>
                    <a:srgbClr val="000000"/>
                  </a:solidFill>
                  <a:latin typeface="Trebuchet MS"/>
                  <a:ea typeface="Trebuchet MS"/>
                  <a:cs typeface="Trebuchet MS"/>
                  <a:sym typeface="Trebuchet MS"/>
                </a:endParaRPr>
              </a:p>
              <a:p>
                <a:pPr algn="ctr" defTabSz="1523985" fontAlgn="auto">
                  <a:spcBef>
                    <a:spcPts val="0"/>
                  </a:spcBef>
                  <a:spcAft>
                    <a:spcPts val="0"/>
                  </a:spcAft>
                  <a:buClr>
                    <a:srgbClr val="000000"/>
                  </a:buClr>
                </a:pPr>
                <a:r>
                  <a:rPr lang="en-US" sz="1500" kern="0">
                    <a:solidFill>
                      <a:srgbClr val="000000"/>
                    </a:solidFill>
                    <a:latin typeface="Trebuchet MS"/>
                    <a:ea typeface="Trebuchet MS"/>
                    <a:cs typeface="Trebuchet MS"/>
                    <a:sym typeface="Trebuchet MS"/>
                  </a:rPr>
                  <a:t>SQL | DATAFRAMES | STREAMING</a:t>
                </a:r>
                <a:endParaRPr sz="1500" kern="0">
                  <a:solidFill>
                    <a:srgbClr val="000000"/>
                  </a:solidFill>
                  <a:latin typeface="Trebuchet MS"/>
                  <a:ea typeface="Trebuchet MS"/>
                  <a:cs typeface="Trebuchet MS"/>
                  <a:sym typeface="Trebuchet MS"/>
                </a:endParaRPr>
              </a:p>
            </p:txBody>
          </p:sp>
          <p:sp>
            <p:nvSpPr>
              <p:cNvPr id="1102" name="Google Shape;1102;p142"/>
              <p:cNvSpPr txBox="1"/>
              <p:nvPr/>
            </p:nvSpPr>
            <p:spPr>
              <a:xfrm>
                <a:off x="12035668" y="4920508"/>
                <a:ext cx="5621000" cy="615000"/>
              </a:xfrm>
              <a:prstGeom prst="rect">
                <a:avLst/>
              </a:prstGeom>
              <a:solidFill>
                <a:srgbClr val="B6D7A8"/>
              </a:solidFill>
              <a:ln w="9525" cap="flat" cmpd="sng">
                <a:solidFill>
                  <a:srgbClr val="000000"/>
                </a:solidFill>
                <a:prstDash val="solid"/>
                <a:round/>
                <a:headEnd type="none" w="sm" len="sm"/>
                <a:tailEnd type="none" w="sm" len="sm"/>
              </a:ln>
            </p:spPr>
            <p:txBody>
              <a:bodyPr spcFirstLastPara="1" wrap="square" lIns="152375" tIns="152375" rIns="152375" bIns="152375" anchor="ctr" anchorCtr="0">
                <a:noAutofit/>
              </a:bodyPr>
              <a:lstStyle/>
              <a:p>
                <a:pPr algn="ctr" defTabSz="1523985" fontAlgn="auto">
                  <a:spcBef>
                    <a:spcPts val="0"/>
                  </a:spcBef>
                  <a:spcAft>
                    <a:spcPts val="0"/>
                  </a:spcAft>
                  <a:buClr>
                    <a:srgbClr val="000000"/>
                  </a:buClr>
                </a:pPr>
                <a:r>
                  <a:rPr lang="en-US" sz="1667" b="1" kern="0">
                    <a:solidFill>
                      <a:srgbClr val="000000"/>
                    </a:solidFill>
                    <a:latin typeface="Trebuchet MS"/>
                    <a:ea typeface="Trebuchet MS"/>
                    <a:cs typeface="Trebuchet MS"/>
                    <a:sym typeface="Trebuchet MS"/>
                  </a:rPr>
                  <a:t>MEDIA PROCESSING</a:t>
                </a:r>
                <a:endParaRPr sz="1667" b="1" kern="0">
                  <a:solidFill>
                    <a:srgbClr val="000000"/>
                  </a:solidFill>
                  <a:latin typeface="Trebuchet MS"/>
                  <a:ea typeface="Trebuchet MS"/>
                  <a:cs typeface="Trebuchet MS"/>
                  <a:sym typeface="Trebuchet MS"/>
                </a:endParaRPr>
              </a:p>
              <a:p>
                <a:pPr algn="ctr" defTabSz="1523985" fontAlgn="auto">
                  <a:spcBef>
                    <a:spcPts val="0"/>
                  </a:spcBef>
                  <a:spcAft>
                    <a:spcPts val="0"/>
                  </a:spcAft>
                  <a:buClr>
                    <a:srgbClr val="000000"/>
                  </a:buClr>
                </a:pPr>
                <a:r>
                  <a:rPr lang="en-US" sz="1500" kern="0">
                    <a:solidFill>
                      <a:srgbClr val="000000"/>
                    </a:solidFill>
                    <a:latin typeface="Trebuchet MS"/>
                    <a:ea typeface="Trebuchet MS"/>
                    <a:cs typeface="Trebuchet MS"/>
                    <a:sym typeface="Trebuchet MS"/>
                  </a:rPr>
                  <a:t>LOADING | AUGMENTATION</a:t>
                </a:r>
                <a:endParaRPr sz="1500" kern="0">
                  <a:solidFill>
                    <a:srgbClr val="000000"/>
                  </a:solidFill>
                  <a:latin typeface="Trebuchet MS"/>
                  <a:ea typeface="Trebuchet MS"/>
                  <a:cs typeface="Trebuchet MS"/>
                  <a:sym typeface="Trebuchet MS"/>
                </a:endParaRPr>
              </a:p>
            </p:txBody>
          </p:sp>
        </p:grpSp>
        <p:sp>
          <p:nvSpPr>
            <p:cNvPr id="1103" name="Google Shape;1103;p142"/>
            <p:cNvSpPr txBox="1"/>
            <p:nvPr/>
          </p:nvSpPr>
          <p:spPr>
            <a:xfrm>
              <a:off x="514667" y="2353308"/>
              <a:ext cx="17253501" cy="913001"/>
            </a:xfrm>
            <a:prstGeom prst="rect">
              <a:avLst/>
            </a:prstGeom>
            <a:solidFill>
              <a:schemeClr val="lt2"/>
            </a:solidFill>
            <a:ln w="9525" cap="flat" cmpd="sng">
              <a:solidFill>
                <a:srgbClr val="000000"/>
              </a:solidFill>
              <a:prstDash val="solid"/>
              <a:round/>
              <a:headEnd type="none" w="sm" len="sm"/>
              <a:tailEnd type="none" w="sm" len="sm"/>
            </a:ln>
          </p:spPr>
          <p:txBody>
            <a:bodyPr spcFirstLastPara="1" wrap="square" lIns="152375" tIns="152375" rIns="152375" bIns="152375" anchor="ctr" anchorCtr="0">
              <a:noAutofit/>
            </a:bodyPr>
            <a:lstStyle/>
            <a:p>
              <a:pPr algn="ctr" defTabSz="1523985" fontAlgn="auto">
                <a:spcBef>
                  <a:spcPts val="0"/>
                </a:spcBef>
                <a:spcAft>
                  <a:spcPts val="0"/>
                </a:spcAft>
                <a:buClr>
                  <a:srgbClr val="000000"/>
                </a:buClr>
              </a:pPr>
              <a:r>
                <a:rPr lang="en-US" sz="2334" b="1" kern="0">
                  <a:solidFill>
                    <a:srgbClr val="FFFFFF"/>
                  </a:solidFill>
                  <a:latin typeface="Trebuchet MS"/>
                  <a:ea typeface="Trebuchet MS"/>
                  <a:cs typeface="Trebuchet MS"/>
                  <a:sym typeface="Trebuchet MS"/>
                </a:rPr>
                <a:t>DEPLOYMENT</a:t>
              </a:r>
              <a:br>
                <a:rPr lang="en-US" sz="2334" kern="0">
                  <a:solidFill>
                    <a:srgbClr val="FFFFFF"/>
                  </a:solidFill>
                  <a:latin typeface="Trebuchet MS"/>
                  <a:ea typeface="Trebuchet MS"/>
                  <a:cs typeface="Trebuchet MS"/>
                  <a:sym typeface="Trebuchet MS"/>
                </a:rPr>
              </a:br>
              <a:r>
                <a:rPr lang="en-US" sz="1667" kern="0">
                  <a:solidFill>
                    <a:srgbClr val="FFFFFF"/>
                  </a:solidFill>
                  <a:latin typeface="Trebuchet MS"/>
                  <a:ea typeface="Trebuchet MS"/>
                  <a:cs typeface="Trebuchet MS"/>
                  <a:sym typeface="Trebuchet MS"/>
                </a:rPr>
                <a:t>KUBERNETES | DOCKER | NGC | SLURM | TRITON</a:t>
              </a:r>
              <a:endParaRPr sz="1667" kern="0">
                <a:solidFill>
                  <a:srgbClr val="FFFFFF"/>
                </a:solidFill>
                <a:latin typeface="Trebuchet MS"/>
                <a:ea typeface="Trebuchet MS"/>
                <a:cs typeface="Trebuchet MS"/>
                <a:sym typeface="Trebuchet MS"/>
              </a:endParaRPr>
            </a:p>
          </p:txBody>
        </p:sp>
      </p:grpSp>
      <p:sp>
        <p:nvSpPr>
          <p:cNvPr id="8" name="Title 1">
            <a:extLst>
              <a:ext uri="{FF2B5EF4-FFF2-40B4-BE49-F238E27FC236}">
                <a16:creationId xmlns:a16="http://schemas.microsoft.com/office/drawing/2014/main" id="{4F8DCBFD-5B16-74AE-F585-9D074C6C2B6F}"/>
              </a:ext>
            </a:extLst>
          </p:cNvPr>
          <p:cNvSpPr txBox="1">
            <a:spLocks/>
          </p:cNvSpPr>
          <p:nvPr/>
        </p:nvSpPr>
        <p:spPr>
          <a:xfrm>
            <a:off x="830580" y="1229046"/>
            <a:ext cx="16626840" cy="984885"/>
          </a:xfrm>
          <a:prstGeom prst="rect">
            <a:avLst/>
          </a:prstGeom>
          <a:noFill/>
          <a:ln>
            <a:noFill/>
          </a:ln>
        </p:spPr>
        <p:txBody>
          <a:bodyPr spcFirstLastPara="1" wrap="square" lIns="91425" tIns="45700" rIns="91425" bIns="45700" anchor="b" anchorCtr="0">
            <a:normAutofit/>
          </a:bodyPr>
          <a:lstStyle>
            <a:defPPr marR="0" lvl="0" algn="l" rtl="0">
              <a:lnSpc>
                <a:spcPct val="100000"/>
              </a:lnSpc>
              <a:spcBef>
                <a:spcPts val="0"/>
              </a:spcBef>
              <a:spcAft>
                <a:spcPts val="0"/>
              </a:spcAft>
              <a:defRPr lang="en-US"/>
            </a:defPPr>
            <a:lvl1pPr marL="0" marR="0" lvl="0" algn="l" defTabSz="1371600" rtl="0" eaLnBrk="1" latinLnBrk="0" hangingPunct="1">
              <a:lnSpc>
                <a:spcPct val="90000"/>
              </a:lnSpc>
              <a:spcBef>
                <a:spcPts val="0"/>
              </a:spcBef>
              <a:spcAft>
                <a:spcPts val="0"/>
              </a:spcAft>
              <a:buClr>
                <a:schemeClr val="lt1"/>
              </a:buClr>
              <a:buSzPts val="7200"/>
              <a:buFont typeface="NVIDIA Sans"/>
              <a:buNone/>
              <a:defRPr sz="2700" b="1" i="0" u="none" strike="noStrike" kern="1200" cap="none">
                <a:solidFill>
                  <a:schemeClr val="tx1"/>
                </a:solidFill>
                <a:latin typeface="+mn-lt"/>
                <a:ea typeface="+mn-ea"/>
                <a:cs typeface="+mn-cs"/>
                <a:sym typeface="NVIDIA Sans"/>
              </a:defRPr>
            </a:lvl1pPr>
            <a:lvl2pPr marL="685800" marR="0" lvl="1" algn="l" defTabSz="1371600" rtl="0" eaLnBrk="1" latinLnBrk="0" hangingPunct="1">
              <a:lnSpc>
                <a:spcPct val="100000"/>
              </a:lnSpc>
              <a:spcBef>
                <a:spcPts val="0"/>
              </a:spcBef>
              <a:spcAft>
                <a:spcPts val="0"/>
              </a:spcAft>
              <a:buClr>
                <a:srgbClr val="000000"/>
              </a:buClr>
              <a:buSzPts val="1400"/>
              <a:buFont typeface="Arial"/>
              <a:buNone/>
              <a:defRPr sz="2700" b="0" i="0" u="none" strike="noStrike" kern="1200" cap="none">
                <a:solidFill>
                  <a:schemeClr val="tx1"/>
                </a:solidFill>
                <a:latin typeface="+mn-lt"/>
                <a:ea typeface="+mn-ea"/>
                <a:cs typeface="+mn-cs"/>
                <a:sym typeface="Arial"/>
              </a:defRPr>
            </a:lvl2pPr>
            <a:lvl3pPr marL="1371600" marR="0" lvl="2" algn="l" defTabSz="1371600" rtl="0" eaLnBrk="1" latinLnBrk="0" hangingPunct="1">
              <a:lnSpc>
                <a:spcPct val="100000"/>
              </a:lnSpc>
              <a:spcBef>
                <a:spcPts val="0"/>
              </a:spcBef>
              <a:spcAft>
                <a:spcPts val="0"/>
              </a:spcAft>
              <a:buClr>
                <a:srgbClr val="000000"/>
              </a:buClr>
              <a:buSzPts val="1400"/>
              <a:buFont typeface="Arial"/>
              <a:buNone/>
              <a:defRPr sz="2700" b="0" i="0" u="none" strike="noStrike" kern="1200" cap="none">
                <a:solidFill>
                  <a:schemeClr val="tx1"/>
                </a:solidFill>
                <a:latin typeface="+mn-lt"/>
                <a:ea typeface="+mn-ea"/>
                <a:cs typeface="+mn-cs"/>
                <a:sym typeface="Arial"/>
              </a:defRPr>
            </a:lvl3pPr>
            <a:lvl4pPr marL="2057400" marR="0" lvl="3" algn="l" defTabSz="1371600" rtl="0" eaLnBrk="1" latinLnBrk="0" hangingPunct="1">
              <a:lnSpc>
                <a:spcPct val="100000"/>
              </a:lnSpc>
              <a:spcBef>
                <a:spcPts val="0"/>
              </a:spcBef>
              <a:spcAft>
                <a:spcPts val="0"/>
              </a:spcAft>
              <a:buClr>
                <a:srgbClr val="000000"/>
              </a:buClr>
              <a:buSzPts val="1400"/>
              <a:buFont typeface="Arial"/>
              <a:buNone/>
              <a:defRPr sz="2700" b="0" i="0" u="none" strike="noStrike" kern="1200" cap="none">
                <a:solidFill>
                  <a:schemeClr val="tx1"/>
                </a:solidFill>
                <a:latin typeface="+mn-lt"/>
                <a:ea typeface="+mn-ea"/>
                <a:cs typeface="+mn-cs"/>
                <a:sym typeface="Arial"/>
              </a:defRPr>
            </a:lvl4pPr>
            <a:lvl5pPr marL="2743200" marR="0" lvl="4" algn="l" defTabSz="1371600" rtl="0" eaLnBrk="1" latinLnBrk="0" hangingPunct="1">
              <a:lnSpc>
                <a:spcPct val="100000"/>
              </a:lnSpc>
              <a:spcBef>
                <a:spcPts val="0"/>
              </a:spcBef>
              <a:spcAft>
                <a:spcPts val="0"/>
              </a:spcAft>
              <a:buClr>
                <a:srgbClr val="000000"/>
              </a:buClr>
              <a:buSzPts val="1400"/>
              <a:buFont typeface="Arial"/>
              <a:buNone/>
              <a:defRPr sz="2700" b="0" i="0" u="none" strike="noStrike" kern="1200" cap="none">
                <a:solidFill>
                  <a:schemeClr val="tx1"/>
                </a:solidFill>
                <a:latin typeface="+mn-lt"/>
                <a:ea typeface="+mn-ea"/>
                <a:cs typeface="+mn-cs"/>
                <a:sym typeface="Arial"/>
              </a:defRPr>
            </a:lvl5pPr>
            <a:lvl6pPr marL="3429000" marR="0" lvl="5" algn="l" defTabSz="1371600" rtl="0" eaLnBrk="1" latinLnBrk="0" hangingPunct="1">
              <a:lnSpc>
                <a:spcPct val="100000"/>
              </a:lnSpc>
              <a:spcBef>
                <a:spcPts val="0"/>
              </a:spcBef>
              <a:spcAft>
                <a:spcPts val="0"/>
              </a:spcAft>
              <a:buClr>
                <a:srgbClr val="000000"/>
              </a:buClr>
              <a:buSzPts val="1400"/>
              <a:buFont typeface="Arial"/>
              <a:buNone/>
              <a:defRPr sz="2700" b="0" i="0" u="none" strike="noStrike" kern="1200" cap="none">
                <a:solidFill>
                  <a:schemeClr val="tx1"/>
                </a:solidFill>
                <a:latin typeface="+mn-lt"/>
                <a:ea typeface="+mn-ea"/>
                <a:cs typeface="+mn-cs"/>
                <a:sym typeface="Arial"/>
              </a:defRPr>
            </a:lvl6pPr>
            <a:lvl7pPr marL="4114800" marR="0" lvl="6" algn="l" defTabSz="1371600" rtl="0" eaLnBrk="1" latinLnBrk="0" hangingPunct="1">
              <a:lnSpc>
                <a:spcPct val="100000"/>
              </a:lnSpc>
              <a:spcBef>
                <a:spcPts val="0"/>
              </a:spcBef>
              <a:spcAft>
                <a:spcPts val="0"/>
              </a:spcAft>
              <a:buClr>
                <a:srgbClr val="000000"/>
              </a:buClr>
              <a:buSzPts val="1400"/>
              <a:buFont typeface="Arial"/>
              <a:buNone/>
              <a:defRPr sz="2700" b="0" i="0" u="none" strike="noStrike" kern="1200" cap="none">
                <a:solidFill>
                  <a:schemeClr val="tx1"/>
                </a:solidFill>
                <a:latin typeface="+mn-lt"/>
                <a:ea typeface="+mn-ea"/>
                <a:cs typeface="+mn-cs"/>
                <a:sym typeface="Arial"/>
              </a:defRPr>
            </a:lvl7pPr>
            <a:lvl8pPr marL="4800600" marR="0" lvl="7" algn="l" defTabSz="1371600" rtl="0" eaLnBrk="1" latinLnBrk="0" hangingPunct="1">
              <a:lnSpc>
                <a:spcPct val="100000"/>
              </a:lnSpc>
              <a:spcBef>
                <a:spcPts val="0"/>
              </a:spcBef>
              <a:spcAft>
                <a:spcPts val="0"/>
              </a:spcAft>
              <a:buClr>
                <a:srgbClr val="000000"/>
              </a:buClr>
              <a:buSzPts val="1400"/>
              <a:buFont typeface="Arial"/>
              <a:buNone/>
              <a:defRPr sz="2700" b="0" i="0" u="none" strike="noStrike" kern="1200" cap="none">
                <a:solidFill>
                  <a:schemeClr val="tx1"/>
                </a:solidFill>
                <a:latin typeface="+mn-lt"/>
                <a:ea typeface="+mn-ea"/>
                <a:cs typeface="+mn-cs"/>
                <a:sym typeface="Arial"/>
              </a:defRPr>
            </a:lvl8pPr>
            <a:lvl9pPr marL="5486400" marR="0" lvl="8" algn="l" defTabSz="1371600" rtl="0" eaLnBrk="1" latinLnBrk="0" hangingPunct="1">
              <a:lnSpc>
                <a:spcPct val="100000"/>
              </a:lnSpc>
              <a:spcBef>
                <a:spcPts val="0"/>
              </a:spcBef>
              <a:spcAft>
                <a:spcPts val="0"/>
              </a:spcAft>
              <a:buClr>
                <a:srgbClr val="000000"/>
              </a:buClr>
              <a:buSzPts val="1400"/>
              <a:buFont typeface="Arial"/>
              <a:buNone/>
              <a:defRPr sz="2700" b="0" i="0" u="none" strike="noStrike" kern="1200" cap="none">
                <a:solidFill>
                  <a:schemeClr val="tx1"/>
                </a:solidFill>
                <a:latin typeface="+mn-lt"/>
                <a:ea typeface="+mn-ea"/>
                <a:cs typeface="+mn-cs"/>
                <a:sym typeface="Arial"/>
              </a:defRPr>
            </a:lvl9pPr>
          </a:lstStyle>
          <a:p>
            <a:pPr fontAlgn="auto"/>
            <a:r>
              <a:rPr lang="en-US" sz="4800">
                <a:solidFill>
                  <a:srgbClr val="000000"/>
                </a:solidFill>
                <a:latin typeface="Arial"/>
                <a:cs typeface="Arial"/>
              </a:rPr>
              <a:t>NVIDIA Accelerated Data Science Stack</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42AD0B0-E02A-3AC0-01BA-2D05A8ECD10F}"/>
              </a:ext>
            </a:extLst>
          </p:cNvPr>
          <p:cNvSpPr txBox="1">
            <a:spLocks/>
          </p:cNvSpPr>
          <p:nvPr/>
        </p:nvSpPr>
        <p:spPr>
          <a:xfrm>
            <a:off x="830580" y="1229046"/>
            <a:ext cx="16626840" cy="984885"/>
          </a:xfrm>
          <a:prstGeom prst="rect">
            <a:avLst/>
          </a:prstGeom>
          <a:noFill/>
          <a:ln>
            <a:noFill/>
          </a:ln>
        </p:spPr>
        <p:txBody>
          <a:bodyPr spcFirstLastPara="1" wrap="square" lIns="91425" tIns="45700" rIns="91425" bIns="45700" anchor="b" anchorCtr="0">
            <a:normAutofit/>
          </a:bodyPr>
          <a:lstStyle>
            <a:defPPr marR="0" lvl="0" algn="l" rtl="0">
              <a:lnSpc>
                <a:spcPct val="100000"/>
              </a:lnSpc>
              <a:spcBef>
                <a:spcPts val="0"/>
              </a:spcBef>
              <a:spcAft>
                <a:spcPts val="0"/>
              </a:spcAft>
              <a:defRPr lang="en-US"/>
            </a:defPPr>
            <a:lvl1pPr marL="0" marR="0" lvl="0" algn="l" defTabSz="1371600" rtl="0" eaLnBrk="1" latinLnBrk="0" hangingPunct="1">
              <a:lnSpc>
                <a:spcPct val="90000"/>
              </a:lnSpc>
              <a:spcBef>
                <a:spcPts val="0"/>
              </a:spcBef>
              <a:spcAft>
                <a:spcPts val="0"/>
              </a:spcAft>
              <a:buClr>
                <a:schemeClr val="lt1"/>
              </a:buClr>
              <a:buSzPts val="7200"/>
              <a:buFont typeface="NVIDIA Sans"/>
              <a:buNone/>
              <a:defRPr sz="2700" b="1" i="0" u="none" strike="noStrike" kern="1200" cap="none">
                <a:solidFill>
                  <a:schemeClr val="tx1"/>
                </a:solidFill>
                <a:latin typeface="+mn-lt"/>
                <a:ea typeface="+mn-ea"/>
                <a:cs typeface="+mn-cs"/>
                <a:sym typeface="NVIDIA Sans"/>
              </a:defRPr>
            </a:lvl1pPr>
            <a:lvl2pPr marL="685800" marR="0" lvl="1" algn="l" defTabSz="1371600" rtl="0" eaLnBrk="1" latinLnBrk="0" hangingPunct="1">
              <a:lnSpc>
                <a:spcPct val="100000"/>
              </a:lnSpc>
              <a:spcBef>
                <a:spcPts val="0"/>
              </a:spcBef>
              <a:spcAft>
                <a:spcPts val="0"/>
              </a:spcAft>
              <a:buClr>
                <a:srgbClr val="000000"/>
              </a:buClr>
              <a:buSzPts val="1400"/>
              <a:buFont typeface="Arial"/>
              <a:buNone/>
              <a:defRPr sz="2700" b="0" i="0" u="none" strike="noStrike" kern="1200" cap="none">
                <a:solidFill>
                  <a:schemeClr val="tx1"/>
                </a:solidFill>
                <a:latin typeface="+mn-lt"/>
                <a:ea typeface="+mn-ea"/>
                <a:cs typeface="+mn-cs"/>
                <a:sym typeface="Arial"/>
              </a:defRPr>
            </a:lvl2pPr>
            <a:lvl3pPr marL="1371600" marR="0" lvl="2" algn="l" defTabSz="1371600" rtl="0" eaLnBrk="1" latinLnBrk="0" hangingPunct="1">
              <a:lnSpc>
                <a:spcPct val="100000"/>
              </a:lnSpc>
              <a:spcBef>
                <a:spcPts val="0"/>
              </a:spcBef>
              <a:spcAft>
                <a:spcPts val="0"/>
              </a:spcAft>
              <a:buClr>
                <a:srgbClr val="000000"/>
              </a:buClr>
              <a:buSzPts val="1400"/>
              <a:buFont typeface="Arial"/>
              <a:buNone/>
              <a:defRPr sz="2700" b="0" i="0" u="none" strike="noStrike" kern="1200" cap="none">
                <a:solidFill>
                  <a:schemeClr val="tx1"/>
                </a:solidFill>
                <a:latin typeface="+mn-lt"/>
                <a:ea typeface="+mn-ea"/>
                <a:cs typeface="+mn-cs"/>
                <a:sym typeface="Arial"/>
              </a:defRPr>
            </a:lvl3pPr>
            <a:lvl4pPr marL="2057400" marR="0" lvl="3" algn="l" defTabSz="1371600" rtl="0" eaLnBrk="1" latinLnBrk="0" hangingPunct="1">
              <a:lnSpc>
                <a:spcPct val="100000"/>
              </a:lnSpc>
              <a:spcBef>
                <a:spcPts val="0"/>
              </a:spcBef>
              <a:spcAft>
                <a:spcPts val="0"/>
              </a:spcAft>
              <a:buClr>
                <a:srgbClr val="000000"/>
              </a:buClr>
              <a:buSzPts val="1400"/>
              <a:buFont typeface="Arial"/>
              <a:buNone/>
              <a:defRPr sz="2700" b="0" i="0" u="none" strike="noStrike" kern="1200" cap="none">
                <a:solidFill>
                  <a:schemeClr val="tx1"/>
                </a:solidFill>
                <a:latin typeface="+mn-lt"/>
                <a:ea typeface="+mn-ea"/>
                <a:cs typeface="+mn-cs"/>
                <a:sym typeface="Arial"/>
              </a:defRPr>
            </a:lvl4pPr>
            <a:lvl5pPr marL="2743200" marR="0" lvl="4" algn="l" defTabSz="1371600" rtl="0" eaLnBrk="1" latinLnBrk="0" hangingPunct="1">
              <a:lnSpc>
                <a:spcPct val="100000"/>
              </a:lnSpc>
              <a:spcBef>
                <a:spcPts val="0"/>
              </a:spcBef>
              <a:spcAft>
                <a:spcPts val="0"/>
              </a:spcAft>
              <a:buClr>
                <a:srgbClr val="000000"/>
              </a:buClr>
              <a:buSzPts val="1400"/>
              <a:buFont typeface="Arial"/>
              <a:buNone/>
              <a:defRPr sz="2700" b="0" i="0" u="none" strike="noStrike" kern="1200" cap="none">
                <a:solidFill>
                  <a:schemeClr val="tx1"/>
                </a:solidFill>
                <a:latin typeface="+mn-lt"/>
                <a:ea typeface="+mn-ea"/>
                <a:cs typeface="+mn-cs"/>
                <a:sym typeface="Arial"/>
              </a:defRPr>
            </a:lvl5pPr>
            <a:lvl6pPr marL="3429000" marR="0" lvl="5" algn="l" defTabSz="1371600" rtl="0" eaLnBrk="1" latinLnBrk="0" hangingPunct="1">
              <a:lnSpc>
                <a:spcPct val="100000"/>
              </a:lnSpc>
              <a:spcBef>
                <a:spcPts val="0"/>
              </a:spcBef>
              <a:spcAft>
                <a:spcPts val="0"/>
              </a:spcAft>
              <a:buClr>
                <a:srgbClr val="000000"/>
              </a:buClr>
              <a:buSzPts val="1400"/>
              <a:buFont typeface="Arial"/>
              <a:buNone/>
              <a:defRPr sz="2700" b="0" i="0" u="none" strike="noStrike" kern="1200" cap="none">
                <a:solidFill>
                  <a:schemeClr val="tx1"/>
                </a:solidFill>
                <a:latin typeface="+mn-lt"/>
                <a:ea typeface="+mn-ea"/>
                <a:cs typeface="+mn-cs"/>
                <a:sym typeface="Arial"/>
              </a:defRPr>
            </a:lvl6pPr>
            <a:lvl7pPr marL="4114800" marR="0" lvl="6" algn="l" defTabSz="1371600" rtl="0" eaLnBrk="1" latinLnBrk="0" hangingPunct="1">
              <a:lnSpc>
                <a:spcPct val="100000"/>
              </a:lnSpc>
              <a:spcBef>
                <a:spcPts val="0"/>
              </a:spcBef>
              <a:spcAft>
                <a:spcPts val="0"/>
              </a:spcAft>
              <a:buClr>
                <a:srgbClr val="000000"/>
              </a:buClr>
              <a:buSzPts val="1400"/>
              <a:buFont typeface="Arial"/>
              <a:buNone/>
              <a:defRPr sz="2700" b="0" i="0" u="none" strike="noStrike" kern="1200" cap="none">
                <a:solidFill>
                  <a:schemeClr val="tx1"/>
                </a:solidFill>
                <a:latin typeface="+mn-lt"/>
                <a:ea typeface="+mn-ea"/>
                <a:cs typeface="+mn-cs"/>
                <a:sym typeface="Arial"/>
              </a:defRPr>
            </a:lvl7pPr>
            <a:lvl8pPr marL="4800600" marR="0" lvl="7" algn="l" defTabSz="1371600" rtl="0" eaLnBrk="1" latinLnBrk="0" hangingPunct="1">
              <a:lnSpc>
                <a:spcPct val="100000"/>
              </a:lnSpc>
              <a:spcBef>
                <a:spcPts val="0"/>
              </a:spcBef>
              <a:spcAft>
                <a:spcPts val="0"/>
              </a:spcAft>
              <a:buClr>
                <a:srgbClr val="000000"/>
              </a:buClr>
              <a:buSzPts val="1400"/>
              <a:buFont typeface="Arial"/>
              <a:buNone/>
              <a:defRPr sz="2700" b="0" i="0" u="none" strike="noStrike" kern="1200" cap="none">
                <a:solidFill>
                  <a:schemeClr val="tx1"/>
                </a:solidFill>
                <a:latin typeface="+mn-lt"/>
                <a:ea typeface="+mn-ea"/>
                <a:cs typeface="+mn-cs"/>
                <a:sym typeface="Arial"/>
              </a:defRPr>
            </a:lvl8pPr>
            <a:lvl9pPr marL="5486400" marR="0" lvl="8" algn="l" defTabSz="1371600" rtl="0" eaLnBrk="1" latinLnBrk="0" hangingPunct="1">
              <a:lnSpc>
                <a:spcPct val="100000"/>
              </a:lnSpc>
              <a:spcBef>
                <a:spcPts val="0"/>
              </a:spcBef>
              <a:spcAft>
                <a:spcPts val="0"/>
              </a:spcAft>
              <a:buClr>
                <a:srgbClr val="000000"/>
              </a:buClr>
              <a:buSzPts val="1400"/>
              <a:buFont typeface="Arial"/>
              <a:buNone/>
              <a:defRPr sz="2700" b="0" i="0" u="none" strike="noStrike" kern="1200" cap="none">
                <a:solidFill>
                  <a:schemeClr val="tx1"/>
                </a:solidFill>
                <a:latin typeface="+mn-lt"/>
                <a:ea typeface="+mn-ea"/>
                <a:cs typeface="+mn-cs"/>
                <a:sym typeface="Arial"/>
              </a:defRPr>
            </a:lvl9pPr>
          </a:lstStyle>
          <a:p>
            <a:pPr fontAlgn="auto"/>
            <a:r>
              <a:rPr lang="en-US" sz="4800">
                <a:solidFill>
                  <a:srgbClr val="000000"/>
                </a:solidFill>
                <a:latin typeface="Arial"/>
                <a:cs typeface="Arial"/>
              </a:rPr>
              <a:t>Benefits of RAPIDS</a:t>
            </a:r>
          </a:p>
        </p:txBody>
      </p:sp>
      <p:sp>
        <p:nvSpPr>
          <p:cNvPr id="6" name="Content Placeholder 5">
            <a:extLst>
              <a:ext uri="{FF2B5EF4-FFF2-40B4-BE49-F238E27FC236}">
                <a16:creationId xmlns:a16="http://schemas.microsoft.com/office/drawing/2014/main" id="{DE1DBA3D-CA8E-433F-9EB5-D1C980C49741}"/>
              </a:ext>
            </a:extLst>
          </p:cNvPr>
          <p:cNvSpPr>
            <a:spLocks noGrp="1"/>
          </p:cNvSpPr>
          <p:nvPr>
            <p:ph idx="1"/>
          </p:nvPr>
        </p:nvSpPr>
        <p:spPr/>
        <p:txBody>
          <a:bodyPr/>
          <a:lstStyle/>
          <a:p>
            <a:pPr marL="457200" indent="-457200">
              <a:lnSpc>
                <a:spcPct val="100000"/>
              </a:lnSpc>
              <a:buFont typeface="Arial" panose="020B0604020202020204" pitchFamily="34" charset="0"/>
              <a:buChar char="‒"/>
            </a:pPr>
            <a:r>
              <a:rPr lang="en-US" sz="3200">
                <a:solidFill>
                  <a:srgbClr val="000000"/>
                </a:solidFill>
              </a:rPr>
              <a:t>Easy end-to-end accelerated analytics using GPUs</a:t>
            </a:r>
          </a:p>
          <a:p>
            <a:pPr marL="457200" indent="-457200">
              <a:lnSpc>
                <a:spcPct val="100000"/>
              </a:lnSpc>
              <a:buFont typeface="Arial" panose="020B0604020202020204" pitchFamily="34" charset="0"/>
              <a:buChar char="‒"/>
            </a:pPr>
            <a:r>
              <a:rPr lang="en-US" sz="3200">
                <a:solidFill>
                  <a:srgbClr val="000000"/>
                </a:solidFill>
              </a:rPr>
              <a:t>Connecting data practitioners to High Performance Computing</a:t>
            </a:r>
          </a:p>
          <a:p>
            <a:pPr marL="457200" indent="-457200">
              <a:lnSpc>
                <a:spcPct val="100000"/>
              </a:lnSpc>
              <a:buFont typeface="Arial" panose="020B0604020202020204" pitchFamily="34" charset="0"/>
              <a:buChar char="‒"/>
            </a:pPr>
            <a:r>
              <a:rPr lang="en-US" sz="3200"/>
              <a:t>Familiar syntax for most data scientists</a:t>
            </a:r>
          </a:p>
          <a:p>
            <a:pPr marL="457200" indent="-457200">
              <a:lnSpc>
                <a:spcPct val="100000"/>
              </a:lnSpc>
              <a:buFont typeface="Arial" panose="020B0604020202020204" pitchFamily="34" charset="0"/>
              <a:buChar char="‒"/>
            </a:pPr>
            <a:endParaRPr lang="en-US" sz="3200"/>
          </a:p>
          <a:p>
            <a:pPr marL="457200" indent="-457200">
              <a:lnSpc>
                <a:spcPct val="100000"/>
              </a:lnSpc>
              <a:buFont typeface="Arial" panose="020B0604020202020204" pitchFamily="34" charset="0"/>
              <a:buChar char="‒"/>
            </a:pPr>
            <a:r>
              <a:rPr lang="en-US" sz="3200"/>
              <a:t>Integrated with several data science frameworks like Apache Spark, </a:t>
            </a:r>
            <a:r>
              <a:rPr lang="en-US" sz="3200" err="1"/>
              <a:t>Numba</a:t>
            </a:r>
            <a:r>
              <a:rPr lang="en-US" sz="3200"/>
              <a:t>, etc. along with Deep Learning frameworks like </a:t>
            </a:r>
            <a:r>
              <a:rPr lang="en-US" sz="3200" err="1"/>
              <a:t>Pytorch</a:t>
            </a:r>
            <a:r>
              <a:rPr lang="en-US" sz="3200"/>
              <a:t>, </a:t>
            </a:r>
            <a:r>
              <a:rPr lang="en-US" sz="3200" err="1"/>
              <a:t>Tensorflow</a:t>
            </a:r>
            <a:r>
              <a:rPr lang="en-US" sz="3200"/>
              <a:t>, etc.</a:t>
            </a:r>
          </a:p>
          <a:p>
            <a:pPr marL="457200" indent="-457200">
              <a:lnSpc>
                <a:spcPct val="100000"/>
              </a:lnSpc>
              <a:buFont typeface="Arial" panose="020B0604020202020204" pitchFamily="34" charset="0"/>
              <a:buChar char="‒"/>
            </a:pPr>
            <a:r>
              <a:rPr lang="en-US" sz="3200"/>
              <a:t>Overcomes communication bottlenecks with the use of frameworks like UCX-</a:t>
            </a:r>
            <a:r>
              <a:rPr lang="en-US" sz="3200" err="1"/>
              <a:t>py</a:t>
            </a:r>
            <a:endParaRPr lang="en-US" sz="3200"/>
          </a:p>
          <a:p>
            <a:pPr>
              <a:lnSpc>
                <a:spcPct val="100000"/>
              </a:lnSpc>
            </a:pPr>
            <a:endParaRPr lang="en-US" sz="3200">
              <a:solidFill>
                <a:srgbClr val="000000"/>
              </a:solidFill>
            </a:endParaRPr>
          </a:p>
          <a:p>
            <a:pPr marL="457200" indent="-457200">
              <a:lnSpc>
                <a:spcPct val="100000"/>
              </a:lnSpc>
              <a:buFont typeface="Arial" panose="020B0604020202020204" pitchFamily="34" charset="0"/>
              <a:buChar char="‒"/>
            </a:pPr>
            <a:endParaRPr lang="en-US" sz="3200">
              <a:solidFill>
                <a:srgbClr val="000000"/>
              </a:solidFill>
            </a:endParaRPr>
          </a:p>
          <a:p>
            <a:pPr>
              <a:lnSpc>
                <a:spcPct val="100000"/>
              </a:lnSpc>
            </a:pPr>
            <a:endParaRPr lang="en-US" sz="3200"/>
          </a:p>
        </p:txBody>
      </p:sp>
      <p:sp>
        <p:nvSpPr>
          <p:cNvPr id="12" name="Text Placeholder 17">
            <a:extLst>
              <a:ext uri="{FF2B5EF4-FFF2-40B4-BE49-F238E27FC236}">
                <a16:creationId xmlns:a16="http://schemas.microsoft.com/office/drawing/2014/main" id="{56259A71-4895-66E0-C54E-49E94D8C4FAC}"/>
              </a:ext>
            </a:extLst>
          </p:cNvPr>
          <p:cNvSpPr>
            <a:spLocks noGrp="1"/>
          </p:cNvSpPr>
          <p:nvPr>
            <p:ph type="body" sz="quarter" idx="10"/>
          </p:nvPr>
        </p:nvSpPr>
        <p:spPr>
          <a:xfrm>
            <a:off x="830580" y="2253555"/>
            <a:ext cx="15773400" cy="704088"/>
          </a:xfrm>
        </p:spPr>
        <p:txBody>
          <a:bodyPr/>
          <a:lstStyle/>
          <a:p>
            <a:pPr algn="l"/>
            <a:r>
              <a:rPr lang="en-US">
                <a:solidFill>
                  <a:srgbClr val="6F6F6F"/>
                </a:solidFill>
              </a:rPr>
              <a:t>Easy integration and familiarity</a:t>
            </a:r>
          </a:p>
        </p:txBody>
      </p:sp>
    </p:spTree>
    <p:extLst>
      <p:ext uri="{BB962C8B-B14F-4D97-AF65-F5344CB8AC3E}">
        <p14:creationId xmlns:p14="http://schemas.microsoft.com/office/powerpoint/2010/main" val="1258406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CF5C89-41A8-4CE0-9D8A-984CB090E8BC}"/>
              </a:ext>
            </a:extLst>
          </p:cNvPr>
          <p:cNvSpPr>
            <a:spLocks noGrp="1"/>
          </p:cNvSpPr>
          <p:nvPr>
            <p:ph idx="1"/>
          </p:nvPr>
        </p:nvSpPr>
        <p:spPr/>
        <p:txBody>
          <a:bodyPr/>
          <a:lstStyle/>
          <a:p>
            <a:pPr marL="457200" indent="-457200">
              <a:lnSpc>
                <a:spcPct val="100000"/>
              </a:lnSpc>
              <a:buFont typeface="Arial" panose="020B0604020202020204" pitchFamily="34" charset="0"/>
              <a:buChar char="‒"/>
            </a:pPr>
            <a:r>
              <a:rPr lang="en-US" sz="3200">
                <a:solidFill>
                  <a:srgbClr val="000000"/>
                </a:solidFill>
              </a:rPr>
              <a:t>Great scalability: a single workstation to multi-GPU servers to multi-node clusters</a:t>
            </a:r>
          </a:p>
          <a:p>
            <a:pPr marL="457200" indent="-457200">
              <a:lnSpc>
                <a:spcPct val="100000"/>
              </a:lnSpc>
              <a:buFont typeface="Arial" panose="020B0604020202020204" pitchFamily="34" charset="0"/>
              <a:buChar char="‒"/>
            </a:pPr>
            <a:r>
              <a:rPr lang="en-US" sz="3200">
                <a:solidFill>
                  <a:srgbClr val="000000"/>
                </a:solidFill>
              </a:rPr>
              <a:t>Provides a platform to scale up and out with the help of other libraries like </a:t>
            </a:r>
            <a:r>
              <a:rPr lang="en-US" sz="3200" err="1">
                <a:solidFill>
                  <a:srgbClr val="000000"/>
                </a:solidFill>
              </a:rPr>
              <a:t>Dask</a:t>
            </a:r>
            <a:endParaRPr lang="en-US" sz="3200">
              <a:solidFill>
                <a:srgbClr val="000000"/>
              </a:solidFill>
            </a:endParaRPr>
          </a:p>
          <a:p>
            <a:pPr marL="457200" indent="-457200">
              <a:lnSpc>
                <a:spcPct val="100000"/>
              </a:lnSpc>
              <a:buFont typeface="Arial" panose="020B0604020202020204" pitchFamily="34" charset="0"/>
              <a:buChar char="‒"/>
            </a:pPr>
            <a:r>
              <a:rPr lang="en-US" sz="3200">
                <a:solidFill>
                  <a:srgbClr val="000000"/>
                </a:solidFill>
              </a:rPr>
              <a:t>Run anywhere: Cloud or on-premise environment</a:t>
            </a:r>
          </a:p>
          <a:p>
            <a:pPr marL="457200" indent="-457200">
              <a:lnSpc>
                <a:spcPct val="100000"/>
              </a:lnSpc>
              <a:buFont typeface="Arial" panose="020B0604020202020204" pitchFamily="34" charset="0"/>
              <a:buChar char="‒"/>
            </a:pPr>
            <a:r>
              <a:rPr lang="en-US" sz="3200">
                <a:solidFill>
                  <a:srgbClr val="000000"/>
                </a:solidFill>
              </a:rPr>
              <a:t>Faster data access with less data movement</a:t>
            </a:r>
          </a:p>
          <a:p>
            <a:pPr marL="457200" indent="-457200">
              <a:lnSpc>
                <a:spcPct val="100000"/>
              </a:lnSpc>
              <a:buFont typeface="Arial" panose="020B0604020202020204" pitchFamily="34" charset="0"/>
              <a:buChar char="‒"/>
            </a:pPr>
            <a:r>
              <a:rPr lang="en-US" sz="3200">
                <a:solidFill>
                  <a:srgbClr val="000000"/>
                </a:solidFill>
              </a:rPr>
              <a:t>Bridging the gap between compute resources and existing frameworks</a:t>
            </a:r>
          </a:p>
          <a:p>
            <a:pPr>
              <a:lnSpc>
                <a:spcPct val="100000"/>
              </a:lnSpc>
            </a:pPr>
            <a:endParaRPr lang="en-US" sz="3200">
              <a:solidFill>
                <a:srgbClr val="000000"/>
              </a:solidFill>
            </a:endParaRPr>
          </a:p>
          <a:p>
            <a:pPr marL="457200" indent="-457200">
              <a:lnSpc>
                <a:spcPct val="100000"/>
              </a:lnSpc>
              <a:buFont typeface="Arial" panose="020B0604020202020204" pitchFamily="34" charset="0"/>
              <a:buChar char="‒"/>
            </a:pPr>
            <a:endParaRPr lang="en-US" sz="3200">
              <a:solidFill>
                <a:srgbClr val="000000"/>
              </a:solidFill>
            </a:endParaRPr>
          </a:p>
          <a:p>
            <a:pPr marL="457200" indent="-457200">
              <a:lnSpc>
                <a:spcPct val="100000"/>
              </a:lnSpc>
              <a:buFont typeface="Arial" panose="020B0604020202020204" pitchFamily="34" charset="0"/>
              <a:buChar char="‒"/>
            </a:pPr>
            <a:endParaRPr lang="en-US" sz="3200">
              <a:solidFill>
                <a:srgbClr val="000000"/>
              </a:solidFill>
            </a:endParaRPr>
          </a:p>
          <a:p>
            <a:pPr>
              <a:lnSpc>
                <a:spcPct val="100000"/>
              </a:lnSpc>
            </a:pPr>
            <a:endParaRPr lang="en-US" sz="3200"/>
          </a:p>
        </p:txBody>
      </p:sp>
      <p:sp>
        <p:nvSpPr>
          <p:cNvPr id="5" name="Title 1">
            <a:extLst>
              <a:ext uri="{FF2B5EF4-FFF2-40B4-BE49-F238E27FC236}">
                <a16:creationId xmlns:a16="http://schemas.microsoft.com/office/drawing/2014/main" id="{09EE6DAE-0BFD-83B4-B8A5-5508B3ACE9DE}"/>
              </a:ext>
            </a:extLst>
          </p:cNvPr>
          <p:cNvSpPr txBox="1">
            <a:spLocks/>
          </p:cNvSpPr>
          <p:nvPr/>
        </p:nvSpPr>
        <p:spPr>
          <a:xfrm>
            <a:off x="830580" y="1229046"/>
            <a:ext cx="16626840" cy="984885"/>
          </a:xfrm>
          <a:prstGeom prst="rect">
            <a:avLst/>
          </a:prstGeom>
          <a:noFill/>
          <a:ln>
            <a:noFill/>
          </a:ln>
        </p:spPr>
        <p:txBody>
          <a:bodyPr spcFirstLastPara="1" wrap="square" lIns="91425" tIns="45700" rIns="91425" bIns="45700" anchor="b" anchorCtr="0">
            <a:normAutofit/>
          </a:bodyPr>
          <a:lstStyle>
            <a:defPPr marR="0" lvl="0" algn="l" rtl="0">
              <a:lnSpc>
                <a:spcPct val="100000"/>
              </a:lnSpc>
              <a:spcBef>
                <a:spcPts val="0"/>
              </a:spcBef>
              <a:spcAft>
                <a:spcPts val="0"/>
              </a:spcAft>
              <a:defRPr lang="en-US"/>
            </a:defPPr>
            <a:lvl1pPr marL="0" marR="0" lvl="0" algn="l" defTabSz="1371600" rtl="0" eaLnBrk="1" latinLnBrk="0" hangingPunct="1">
              <a:lnSpc>
                <a:spcPct val="90000"/>
              </a:lnSpc>
              <a:spcBef>
                <a:spcPts val="0"/>
              </a:spcBef>
              <a:spcAft>
                <a:spcPts val="0"/>
              </a:spcAft>
              <a:buClr>
                <a:schemeClr val="lt1"/>
              </a:buClr>
              <a:buSzPts val="7200"/>
              <a:buFont typeface="NVIDIA Sans"/>
              <a:buNone/>
              <a:defRPr sz="2700" b="1" i="0" u="none" strike="noStrike" kern="1200" cap="none">
                <a:solidFill>
                  <a:schemeClr val="tx1"/>
                </a:solidFill>
                <a:latin typeface="+mn-lt"/>
                <a:ea typeface="+mn-ea"/>
                <a:cs typeface="+mn-cs"/>
                <a:sym typeface="NVIDIA Sans"/>
              </a:defRPr>
            </a:lvl1pPr>
            <a:lvl2pPr marL="685800" marR="0" lvl="1" algn="l" defTabSz="1371600" rtl="0" eaLnBrk="1" latinLnBrk="0" hangingPunct="1">
              <a:lnSpc>
                <a:spcPct val="100000"/>
              </a:lnSpc>
              <a:spcBef>
                <a:spcPts val="0"/>
              </a:spcBef>
              <a:spcAft>
                <a:spcPts val="0"/>
              </a:spcAft>
              <a:buClr>
                <a:srgbClr val="000000"/>
              </a:buClr>
              <a:buSzPts val="1400"/>
              <a:buFont typeface="Arial"/>
              <a:buNone/>
              <a:defRPr sz="2700" b="0" i="0" u="none" strike="noStrike" kern="1200" cap="none">
                <a:solidFill>
                  <a:schemeClr val="tx1"/>
                </a:solidFill>
                <a:latin typeface="+mn-lt"/>
                <a:ea typeface="+mn-ea"/>
                <a:cs typeface="+mn-cs"/>
                <a:sym typeface="Arial"/>
              </a:defRPr>
            </a:lvl2pPr>
            <a:lvl3pPr marL="1371600" marR="0" lvl="2" algn="l" defTabSz="1371600" rtl="0" eaLnBrk="1" latinLnBrk="0" hangingPunct="1">
              <a:lnSpc>
                <a:spcPct val="100000"/>
              </a:lnSpc>
              <a:spcBef>
                <a:spcPts val="0"/>
              </a:spcBef>
              <a:spcAft>
                <a:spcPts val="0"/>
              </a:spcAft>
              <a:buClr>
                <a:srgbClr val="000000"/>
              </a:buClr>
              <a:buSzPts val="1400"/>
              <a:buFont typeface="Arial"/>
              <a:buNone/>
              <a:defRPr sz="2700" b="0" i="0" u="none" strike="noStrike" kern="1200" cap="none">
                <a:solidFill>
                  <a:schemeClr val="tx1"/>
                </a:solidFill>
                <a:latin typeface="+mn-lt"/>
                <a:ea typeface="+mn-ea"/>
                <a:cs typeface="+mn-cs"/>
                <a:sym typeface="Arial"/>
              </a:defRPr>
            </a:lvl3pPr>
            <a:lvl4pPr marL="2057400" marR="0" lvl="3" algn="l" defTabSz="1371600" rtl="0" eaLnBrk="1" latinLnBrk="0" hangingPunct="1">
              <a:lnSpc>
                <a:spcPct val="100000"/>
              </a:lnSpc>
              <a:spcBef>
                <a:spcPts val="0"/>
              </a:spcBef>
              <a:spcAft>
                <a:spcPts val="0"/>
              </a:spcAft>
              <a:buClr>
                <a:srgbClr val="000000"/>
              </a:buClr>
              <a:buSzPts val="1400"/>
              <a:buFont typeface="Arial"/>
              <a:buNone/>
              <a:defRPr sz="2700" b="0" i="0" u="none" strike="noStrike" kern="1200" cap="none">
                <a:solidFill>
                  <a:schemeClr val="tx1"/>
                </a:solidFill>
                <a:latin typeface="+mn-lt"/>
                <a:ea typeface="+mn-ea"/>
                <a:cs typeface="+mn-cs"/>
                <a:sym typeface="Arial"/>
              </a:defRPr>
            </a:lvl4pPr>
            <a:lvl5pPr marL="2743200" marR="0" lvl="4" algn="l" defTabSz="1371600" rtl="0" eaLnBrk="1" latinLnBrk="0" hangingPunct="1">
              <a:lnSpc>
                <a:spcPct val="100000"/>
              </a:lnSpc>
              <a:spcBef>
                <a:spcPts val="0"/>
              </a:spcBef>
              <a:spcAft>
                <a:spcPts val="0"/>
              </a:spcAft>
              <a:buClr>
                <a:srgbClr val="000000"/>
              </a:buClr>
              <a:buSzPts val="1400"/>
              <a:buFont typeface="Arial"/>
              <a:buNone/>
              <a:defRPr sz="2700" b="0" i="0" u="none" strike="noStrike" kern="1200" cap="none">
                <a:solidFill>
                  <a:schemeClr val="tx1"/>
                </a:solidFill>
                <a:latin typeface="+mn-lt"/>
                <a:ea typeface="+mn-ea"/>
                <a:cs typeface="+mn-cs"/>
                <a:sym typeface="Arial"/>
              </a:defRPr>
            </a:lvl5pPr>
            <a:lvl6pPr marL="3429000" marR="0" lvl="5" algn="l" defTabSz="1371600" rtl="0" eaLnBrk="1" latinLnBrk="0" hangingPunct="1">
              <a:lnSpc>
                <a:spcPct val="100000"/>
              </a:lnSpc>
              <a:spcBef>
                <a:spcPts val="0"/>
              </a:spcBef>
              <a:spcAft>
                <a:spcPts val="0"/>
              </a:spcAft>
              <a:buClr>
                <a:srgbClr val="000000"/>
              </a:buClr>
              <a:buSzPts val="1400"/>
              <a:buFont typeface="Arial"/>
              <a:buNone/>
              <a:defRPr sz="2700" b="0" i="0" u="none" strike="noStrike" kern="1200" cap="none">
                <a:solidFill>
                  <a:schemeClr val="tx1"/>
                </a:solidFill>
                <a:latin typeface="+mn-lt"/>
                <a:ea typeface="+mn-ea"/>
                <a:cs typeface="+mn-cs"/>
                <a:sym typeface="Arial"/>
              </a:defRPr>
            </a:lvl6pPr>
            <a:lvl7pPr marL="4114800" marR="0" lvl="6" algn="l" defTabSz="1371600" rtl="0" eaLnBrk="1" latinLnBrk="0" hangingPunct="1">
              <a:lnSpc>
                <a:spcPct val="100000"/>
              </a:lnSpc>
              <a:spcBef>
                <a:spcPts val="0"/>
              </a:spcBef>
              <a:spcAft>
                <a:spcPts val="0"/>
              </a:spcAft>
              <a:buClr>
                <a:srgbClr val="000000"/>
              </a:buClr>
              <a:buSzPts val="1400"/>
              <a:buFont typeface="Arial"/>
              <a:buNone/>
              <a:defRPr sz="2700" b="0" i="0" u="none" strike="noStrike" kern="1200" cap="none">
                <a:solidFill>
                  <a:schemeClr val="tx1"/>
                </a:solidFill>
                <a:latin typeface="+mn-lt"/>
                <a:ea typeface="+mn-ea"/>
                <a:cs typeface="+mn-cs"/>
                <a:sym typeface="Arial"/>
              </a:defRPr>
            </a:lvl7pPr>
            <a:lvl8pPr marL="4800600" marR="0" lvl="7" algn="l" defTabSz="1371600" rtl="0" eaLnBrk="1" latinLnBrk="0" hangingPunct="1">
              <a:lnSpc>
                <a:spcPct val="100000"/>
              </a:lnSpc>
              <a:spcBef>
                <a:spcPts val="0"/>
              </a:spcBef>
              <a:spcAft>
                <a:spcPts val="0"/>
              </a:spcAft>
              <a:buClr>
                <a:srgbClr val="000000"/>
              </a:buClr>
              <a:buSzPts val="1400"/>
              <a:buFont typeface="Arial"/>
              <a:buNone/>
              <a:defRPr sz="2700" b="0" i="0" u="none" strike="noStrike" kern="1200" cap="none">
                <a:solidFill>
                  <a:schemeClr val="tx1"/>
                </a:solidFill>
                <a:latin typeface="+mn-lt"/>
                <a:ea typeface="+mn-ea"/>
                <a:cs typeface="+mn-cs"/>
                <a:sym typeface="Arial"/>
              </a:defRPr>
            </a:lvl8pPr>
            <a:lvl9pPr marL="5486400" marR="0" lvl="8" algn="l" defTabSz="1371600" rtl="0" eaLnBrk="1" latinLnBrk="0" hangingPunct="1">
              <a:lnSpc>
                <a:spcPct val="100000"/>
              </a:lnSpc>
              <a:spcBef>
                <a:spcPts val="0"/>
              </a:spcBef>
              <a:spcAft>
                <a:spcPts val="0"/>
              </a:spcAft>
              <a:buClr>
                <a:srgbClr val="000000"/>
              </a:buClr>
              <a:buSzPts val="1400"/>
              <a:buFont typeface="Arial"/>
              <a:buNone/>
              <a:defRPr sz="2700" b="0" i="0" u="none" strike="noStrike" kern="1200" cap="none">
                <a:solidFill>
                  <a:schemeClr val="tx1"/>
                </a:solidFill>
                <a:latin typeface="+mn-lt"/>
                <a:ea typeface="+mn-ea"/>
                <a:cs typeface="+mn-cs"/>
                <a:sym typeface="Arial"/>
              </a:defRPr>
            </a:lvl9pPr>
          </a:lstStyle>
          <a:p>
            <a:pPr fontAlgn="auto"/>
            <a:r>
              <a:rPr lang="en-US" sz="4800">
                <a:solidFill>
                  <a:srgbClr val="000000"/>
                </a:solidFill>
                <a:latin typeface="Arial"/>
                <a:cs typeface="Arial"/>
              </a:rPr>
              <a:t>Benefits of RAPIDS</a:t>
            </a:r>
          </a:p>
        </p:txBody>
      </p:sp>
      <p:sp>
        <p:nvSpPr>
          <p:cNvPr id="6" name="Text Placeholder 17">
            <a:extLst>
              <a:ext uri="{FF2B5EF4-FFF2-40B4-BE49-F238E27FC236}">
                <a16:creationId xmlns:a16="http://schemas.microsoft.com/office/drawing/2014/main" id="{F10FC534-E6C3-9F0C-65EE-BBB70082BA73}"/>
              </a:ext>
            </a:extLst>
          </p:cNvPr>
          <p:cNvSpPr txBox="1">
            <a:spLocks/>
          </p:cNvSpPr>
          <p:nvPr/>
        </p:nvSpPr>
        <p:spPr bwMode="auto">
          <a:xfrm>
            <a:off x="830580" y="2253555"/>
            <a:ext cx="15773400" cy="7040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fontAlgn="base">
              <a:lnSpc>
                <a:spcPct val="90000"/>
              </a:lnSpc>
              <a:spcBef>
                <a:spcPts val="1500"/>
              </a:spcBef>
              <a:spcAft>
                <a:spcPts val="1500"/>
              </a:spcAft>
              <a:buClr>
                <a:schemeClr val="bg2"/>
              </a:buClr>
              <a:buSzPct val="100000"/>
              <a:buFontTx/>
              <a:buNone/>
              <a:defRPr sz="3000" b="0">
                <a:solidFill>
                  <a:srgbClr val="6F6F6F"/>
                </a:solidFill>
                <a:latin typeface="Arial" panose="020B0604020202020204" pitchFamily="34" charset="0"/>
                <a:ea typeface="+mn-ea"/>
                <a:cs typeface="Arial" panose="020B0604020202020204" pitchFamily="34" charset="0"/>
              </a:defRPr>
            </a:lvl1pPr>
            <a:lvl2pPr marL="952519" indent="0" algn="ctr" rtl="0" fontAlgn="base">
              <a:lnSpc>
                <a:spcPct val="90000"/>
              </a:lnSpc>
              <a:spcBef>
                <a:spcPts val="1500"/>
              </a:spcBef>
              <a:spcAft>
                <a:spcPts val="1500"/>
              </a:spcAft>
              <a:buClr>
                <a:schemeClr val="bg2"/>
              </a:buClr>
              <a:buSzPct val="100000"/>
              <a:buFontTx/>
              <a:buNone/>
              <a:defRPr sz="4667" b="0">
                <a:solidFill>
                  <a:schemeClr val="tx2"/>
                </a:solidFill>
                <a:latin typeface="Trebuchet MS" panose="020B0603020202020204" pitchFamily="34" charset="0"/>
                <a:cs typeface="Arial" panose="020B0604020202020204" pitchFamily="34" charset="0"/>
              </a:defRPr>
            </a:lvl2pPr>
            <a:lvl3pPr marL="1815078" indent="0" algn="ctr" rtl="0" fontAlgn="base">
              <a:lnSpc>
                <a:spcPct val="90000"/>
              </a:lnSpc>
              <a:spcBef>
                <a:spcPts val="1500"/>
              </a:spcBef>
              <a:spcAft>
                <a:spcPts val="1500"/>
              </a:spcAft>
              <a:buClr>
                <a:schemeClr val="bg2"/>
              </a:buClr>
              <a:buSzPct val="100000"/>
              <a:buFontTx/>
              <a:buNone/>
              <a:defRPr sz="4667" b="0">
                <a:solidFill>
                  <a:schemeClr val="tx2"/>
                </a:solidFill>
                <a:latin typeface="Trebuchet MS" panose="020B0603020202020204" pitchFamily="34" charset="0"/>
              </a:defRPr>
            </a:lvl3pPr>
            <a:lvl4pPr marL="2577093" indent="0" algn="ctr" rtl="0" fontAlgn="base">
              <a:spcBef>
                <a:spcPct val="20000"/>
              </a:spcBef>
              <a:spcAft>
                <a:spcPct val="0"/>
              </a:spcAft>
              <a:buFontTx/>
              <a:buNone/>
              <a:defRPr sz="4667">
                <a:solidFill>
                  <a:schemeClr val="tx2"/>
                </a:solidFill>
                <a:latin typeface="Trebuchet MS" panose="020B0603020202020204" pitchFamily="34" charset="0"/>
              </a:defRPr>
            </a:lvl4pPr>
            <a:lvl5pPr marL="3148605" indent="0" algn="ctr" rtl="0" fontAlgn="base">
              <a:spcBef>
                <a:spcPct val="20000"/>
              </a:spcBef>
              <a:spcAft>
                <a:spcPct val="0"/>
              </a:spcAft>
              <a:buFontTx/>
              <a:buNone/>
              <a:defRPr sz="4667">
                <a:solidFill>
                  <a:schemeClr val="tx2"/>
                </a:solidFill>
                <a:latin typeface="Trebuchet MS" panose="020B0603020202020204" pitchFamily="34" charset="0"/>
              </a:defRPr>
            </a:lvl5pPr>
            <a:lvl6pPr marL="4291627" indent="-381008" algn="l" rtl="0" eaLnBrk="1" fontAlgn="base" hangingPunct="1">
              <a:spcBef>
                <a:spcPct val="20000"/>
              </a:spcBef>
              <a:spcAft>
                <a:spcPct val="0"/>
              </a:spcAft>
              <a:buChar char="»"/>
              <a:defRPr sz="3333">
                <a:solidFill>
                  <a:schemeClr val="bg1"/>
                </a:solidFill>
                <a:latin typeface="+mn-lt"/>
              </a:defRPr>
            </a:lvl6pPr>
            <a:lvl7pPr marL="5053643" indent="-381008" algn="l" rtl="0" eaLnBrk="1" fontAlgn="base" hangingPunct="1">
              <a:spcBef>
                <a:spcPct val="20000"/>
              </a:spcBef>
              <a:spcAft>
                <a:spcPct val="0"/>
              </a:spcAft>
              <a:buChar char="»"/>
              <a:defRPr sz="3333">
                <a:solidFill>
                  <a:schemeClr val="bg1"/>
                </a:solidFill>
                <a:latin typeface="+mn-lt"/>
              </a:defRPr>
            </a:lvl7pPr>
            <a:lvl8pPr marL="5815658" indent="-381008" algn="l" rtl="0" eaLnBrk="1" fontAlgn="base" hangingPunct="1">
              <a:spcBef>
                <a:spcPct val="20000"/>
              </a:spcBef>
              <a:spcAft>
                <a:spcPct val="0"/>
              </a:spcAft>
              <a:buChar char="»"/>
              <a:defRPr sz="3333">
                <a:solidFill>
                  <a:schemeClr val="bg1"/>
                </a:solidFill>
                <a:latin typeface="+mn-lt"/>
              </a:defRPr>
            </a:lvl8pPr>
            <a:lvl9pPr marL="6577673" indent="-381008" algn="l" rtl="0" eaLnBrk="1" fontAlgn="base" hangingPunct="1">
              <a:spcBef>
                <a:spcPct val="20000"/>
              </a:spcBef>
              <a:spcAft>
                <a:spcPct val="0"/>
              </a:spcAft>
              <a:buChar char="»"/>
              <a:defRPr sz="3333">
                <a:solidFill>
                  <a:schemeClr val="bg1"/>
                </a:solidFill>
                <a:latin typeface="+mn-lt"/>
              </a:defRPr>
            </a:lvl9pPr>
          </a:lstStyle>
          <a:p>
            <a:pPr defTabSz="914400"/>
            <a:r>
              <a:rPr lang="en-US" kern="0"/>
              <a:t>Run anywhere at scale</a:t>
            </a:r>
          </a:p>
        </p:txBody>
      </p:sp>
    </p:spTree>
    <p:extLst>
      <p:ext uri="{BB962C8B-B14F-4D97-AF65-F5344CB8AC3E}">
        <p14:creationId xmlns:p14="http://schemas.microsoft.com/office/powerpoint/2010/main" val="1098841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itle &amp; Bullet">
  <a:themeElements>
    <a:clrScheme name="Custom 1">
      <a:dk1>
        <a:srgbClr val="CDCDCD"/>
      </a:dk1>
      <a:lt1>
        <a:srgbClr val="FFFFFF"/>
      </a:lt1>
      <a:dk2>
        <a:srgbClr val="000000"/>
      </a:dk2>
      <a:lt2>
        <a:srgbClr val="76B900"/>
      </a:lt2>
      <a:accent1>
        <a:srgbClr val="008564"/>
      </a:accent1>
      <a:accent2>
        <a:srgbClr val="5D1682"/>
      </a:accent2>
      <a:accent3>
        <a:srgbClr val="890C58"/>
      </a:accent3>
      <a:accent4>
        <a:srgbClr val="5E5E5E"/>
      </a:accent4>
      <a:accent5>
        <a:srgbClr val="8C8C8C"/>
      </a:accent5>
      <a:accent6>
        <a:srgbClr val="0071C5"/>
      </a:accent6>
      <a:hlink>
        <a:srgbClr val="76B900"/>
      </a:hlink>
      <a:folHlink>
        <a:srgbClr val="76B900"/>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4"/>
          </a:solidFill>
        </a:ln>
      </a:spPr>
      <a:bodyPr/>
      <a:lstStyle/>
      <a:style>
        <a:lnRef idx="1">
          <a:schemeClr val="accent1"/>
        </a:lnRef>
        <a:fillRef idx="0">
          <a:schemeClr val="accent1"/>
        </a:fillRef>
        <a:effectRef idx="0">
          <a:schemeClr val="accent1"/>
        </a:effectRef>
        <a:fontRef idx="minor">
          <a:schemeClr val="tx1"/>
        </a:fontRef>
      </a:style>
    </a:lnDef>
    <a:txDef>
      <a:spPr>
        <a:noFill/>
        <a:ln w="6350">
          <a:noFill/>
        </a:ln>
      </a:spPr>
      <a:bodyPr wrap="none" rtlCol="0" anchor="ctr">
        <a:spAutoFit/>
      </a:bodyPr>
      <a:lstStyle>
        <a:defPPr algn="ctr">
          <a:lnSpc>
            <a:spcPct val="90000"/>
          </a:lnSpc>
          <a:defRPr sz="1600" dirty="0" err="1" smtClean="0">
            <a:solidFill>
              <a:schemeClr val="bg1"/>
            </a:solidFill>
            <a:latin typeface="Trebuchet MS" panose="020B0603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extraClrScheme>
      <a:clrScheme name="PPT_Template_Corp_16x9_rev2 1">
        <a:dk1>
          <a:srgbClr val="808080"/>
        </a:dk1>
        <a:lt1>
          <a:srgbClr val="FFFFFF"/>
        </a:lt1>
        <a:dk2>
          <a:srgbClr val="000000"/>
        </a:dk2>
        <a:lt2>
          <a:srgbClr val="B9E700"/>
        </a:lt2>
        <a:accent1>
          <a:srgbClr val="33CCCC"/>
        </a:accent1>
        <a:accent2>
          <a:srgbClr val="FF9933"/>
        </a:accent2>
        <a:accent3>
          <a:srgbClr val="AAAAAA"/>
        </a:accent3>
        <a:accent4>
          <a:srgbClr val="DADADA"/>
        </a:accent4>
        <a:accent5>
          <a:srgbClr val="ADE2E2"/>
        </a:accent5>
        <a:accent6>
          <a:srgbClr val="E78A2D"/>
        </a:accent6>
        <a:hlink>
          <a:srgbClr val="99CCFF"/>
        </a:hlink>
        <a:folHlink>
          <a:srgbClr val="0000F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itle Only">
  <a:themeElements>
    <a:clrScheme name="Custom 15">
      <a:dk1>
        <a:srgbClr val="FFFFFF"/>
      </a:dk1>
      <a:lt1>
        <a:srgbClr val="000000"/>
      </a:lt1>
      <a:dk2>
        <a:srgbClr val="76B900"/>
      </a:dk2>
      <a:lt2>
        <a:srgbClr val="CDCDCD"/>
      </a:lt2>
      <a:accent1>
        <a:srgbClr val="008564"/>
      </a:accent1>
      <a:accent2>
        <a:srgbClr val="5D1682"/>
      </a:accent2>
      <a:accent3>
        <a:srgbClr val="890C58"/>
      </a:accent3>
      <a:accent4>
        <a:srgbClr val="5E5E5E"/>
      </a:accent4>
      <a:accent5>
        <a:srgbClr val="8C8C8C"/>
      </a:accent5>
      <a:accent6>
        <a:srgbClr val="0071C5"/>
      </a:accent6>
      <a:hlink>
        <a:srgbClr val="76B900"/>
      </a:hlink>
      <a:folHlink>
        <a:srgbClr val="76B9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Title &amp; Bullet">
  <a:themeElements>
    <a:clrScheme name="2015 WHITE Template">
      <a:dk1>
        <a:srgbClr val="B3B3B3"/>
      </a:dk1>
      <a:lt1>
        <a:srgbClr val="FFFFFF"/>
      </a:lt1>
      <a:dk2>
        <a:srgbClr val="000000"/>
      </a:dk2>
      <a:lt2>
        <a:srgbClr val="76B900"/>
      </a:lt2>
      <a:accent1>
        <a:srgbClr val="0071C5"/>
      </a:accent1>
      <a:accent2>
        <a:srgbClr val="007450"/>
      </a:accent2>
      <a:accent3>
        <a:srgbClr val="9A4216"/>
      </a:accent3>
      <a:accent4>
        <a:srgbClr val="505050"/>
      </a:accent4>
      <a:accent5>
        <a:srgbClr val="9E1212"/>
      </a:accent5>
      <a:accent6>
        <a:srgbClr val="0D3481"/>
      </a:accent6>
      <a:hlink>
        <a:srgbClr val="76B900"/>
      </a:hlink>
      <a:folHlink>
        <a:srgbClr val="00482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Title Only">
  <a:themeElements>
    <a:clrScheme name="Custom 15">
      <a:dk1>
        <a:srgbClr val="FFFFFF"/>
      </a:dk1>
      <a:lt1>
        <a:srgbClr val="000000"/>
      </a:lt1>
      <a:dk2>
        <a:srgbClr val="76B900"/>
      </a:dk2>
      <a:lt2>
        <a:srgbClr val="CDCDCD"/>
      </a:lt2>
      <a:accent1>
        <a:srgbClr val="008564"/>
      </a:accent1>
      <a:accent2>
        <a:srgbClr val="5D1682"/>
      </a:accent2>
      <a:accent3>
        <a:srgbClr val="890C58"/>
      </a:accent3>
      <a:accent4>
        <a:srgbClr val="5E5E5E"/>
      </a:accent4>
      <a:accent5>
        <a:srgbClr val="8C8C8C"/>
      </a:accent5>
      <a:accent6>
        <a:srgbClr val="0071C5"/>
      </a:accent6>
      <a:hlink>
        <a:srgbClr val="76B900"/>
      </a:hlink>
      <a:folHlink>
        <a:srgbClr val="76B9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2014 NVIDIA Color Palette">
    <a:dk1>
      <a:srgbClr val="B3B3B3"/>
    </a:dk1>
    <a:lt1>
      <a:srgbClr val="FFFFFF"/>
    </a:lt1>
    <a:dk2>
      <a:srgbClr val="000000"/>
    </a:dk2>
    <a:lt2>
      <a:srgbClr val="76B900"/>
    </a:lt2>
    <a:accent1>
      <a:srgbClr val="11669F"/>
    </a:accent1>
    <a:accent2>
      <a:srgbClr val="A0116A"/>
    </a:accent2>
    <a:accent3>
      <a:srgbClr val="D65D1E"/>
    </a:accent3>
    <a:accent4>
      <a:srgbClr val="505050"/>
    </a:accent4>
    <a:accent5>
      <a:srgbClr val="9E1212"/>
    </a:accent5>
    <a:accent6>
      <a:srgbClr val="0D3481"/>
    </a:accent6>
    <a:hlink>
      <a:srgbClr val="76B900"/>
    </a:hlink>
    <a:folHlink>
      <a:srgbClr val="004827"/>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2014 NVIDIA Color Palette">
    <a:dk1>
      <a:srgbClr val="B3B3B3"/>
    </a:dk1>
    <a:lt1>
      <a:srgbClr val="FFFFFF"/>
    </a:lt1>
    <a:dk2>
      <a:srgbClr val="000000"/>
    </a:dk2>
    <a:lt2>
      <a:srgbClr val="76B900"/>
    </a:lt2>
    <a:accent1>
      <a:srgbClr val="11669F"/>
    </a:accent1>
    <a:accent2>
      <a:srgbClr val="A0116A"/>
    </a:accent2>
    <a:accent3>
      <a:srgbClr val="D65D1E"/>
    </a:accent3>
    <a:accent4>
      <a:srgbClr val="505050"/>
    </a:accent4>
    <a:accent5>
      <a:srgbClr val="9E1212"/>
    </a:accent5>
    <a:accent6>
      <a:srgbClr val="0D3481"/>
    </a:accent6>
    <a:hlink>
      <a:srgbClr val="76B900"/>
    </a:hlink>
    <a:folHlink>
      <a:srgbClr val="004827"/>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2014 NVIDIA Color Palette">
    <a:dk1>
      <a:srgbClr val="B3B3B3"/>
    </a:dk1>
    <a:lt1>
      <a:srgbClr val="FFFFFF"/>
    </a:lt1>
    <a:dk2>
      <a:srgbClr val="000000"/>
    </a:dk2>
    <a:lt2>
      <a:srgbClr val="76B900"/>
    </a:lt2>
    <a:accent1>
      <a:srgbClr val="11669F"/>
    </a:accent1>
    <a:accent2>
      <a:srgbClr val="A0116A"/>
    </a:accent2>
    <a:accent3>
      <a:srgbClr val="D65D1E"/>
    </a:accent3>
    <a:accent4>
      <a:srgbClr val="505050"/>
    </a:accent4>
    <a:accent5>
      <a:srgbClr val="9E1212"/>
    </a:accent5>
    <a:accent6>
      <a:srgbClr val="0D3481"/>
    </a:accent6>
    <a:hlink>
      <a:srgbClr val="76B900"/>
    </a:hlink>
    <a:folHlink>
      <a:srgbClr val="004827"/>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documentManagement>
    <lcf76f155ced4ddcb4097134ff3c332f xmlns="004b990d-2640-49eb-9ab7-bdd83b4add5d">
      <Terms xmlns="http://schemas.microsoft.com/office/infopath/2007/PartnerControls"/>
    </lcf76f155ced4ddcb4097134ff3c332f>
    <TaxCatchAll xmlns="917a513a-5fad-4918-8c12-6b1e5bccd487"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F0496BAB9B2694B91B4893E399305DA" ma:contentTypeVersion="11" ma:contentTypeDescription="Create a new document." ma:contentTypeScope="" ma:versionID="3fa778124f899bf6626fece3bfa2b21c">
  <xsd:schema xmlns:xsd="http://www.w3.org/2001/XMLSchema" xmlns:xs="http://www.w3.org/2001/XMLSchema" xmlns:p="http://schemas.microsoft.com/office/2006/metadata/properties" xmlns:ns2="004b990d-2640-49eb-9ab7-bdd83b4add5d" xmlns:ns3="917a513a-5fad-4918-8c12-6b1e5bccd487" targetNamespace="http://schemas.microsoft.com/office/2006/metadata/properties" ma:root="true" ma:fieldsID="958938342e4c249e06f1e79532b0b234" ns2:_="" ns3:_="">
    <xsd:import namespace="004b990d-2640-49eb-9ab7-bdd83b4add5d"/>
    <xsd:import namespace="917a513a-5fad-4918-8c12-6b1e5bccd487"/>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04b990d-2640-49eb-9ab7-bdd83b4add5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804b2a00-2846-4002-b30b-85ebaf4c019a"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SearchProperties" ma:index="1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17a513a-5fad-4918-8c12-6b1e5bccd487"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04b0bdc8-31ba-4a2d-9a0e-d141cf795239}" ma:internalName="TaxCatchAll" ma:showField="CatchAllData" ma:web="917a513a-5fad-4918-8c12-6b1e5bccd48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29B7386-0C5E-43DB-8BF1-052EEAD5F5DF}">
  <ds:schemaRefs>
    <ds:schemaRef ds:uri="http://schemas.microsoft.com/sharepoint/v3/contenttype/forms"/>
  </ds:schemaRefs>
</ds:datastoreItem>
</file>

<file path=customXml/itemProps2.xml><?xml version="1.0" encoding="utf-8"?>
<ds:datastoreItem xmlns:ds="http://schemas.openxmlformats.org/officeDocument/2006/customXml" ds:itemID="{DF88E22E-2A4B-4FB1-9848-BF16E7DBE74B}">
  <ds:schemaRefs>
    <ds:schemaRef ds:uri="004b990d-2640-49eb-9ab7-bdd83b4add5d"/>
    <ds:schemaRef ds:uri="917a513a-5fad-4918-8c12-6b1e5bccd48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DA08CA12-B2CB-4C45-A049-1627078A868E}">
  <ds:schemaRefs>
    <ds:schemaRef ds:uri="004b990d-2640-49eb-9ab7-bdd83b4add5d"/>
    <ds:schemaRef ds:uri="917a513a-5fad-4918-8c12-6b1e5bccd48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6b558183-044c-4105-8d9c-cea02a2a3d86}" enabled="1" method="Privileged" siteId="{43083d15-7273-40c1-b7db-39efd9ccc17a}" removed="0"/>
</clbl:labelList>
</file>

<file path=docProps/app.xml><?xml version="1.0" encoding="utf-8"?>
<Properties xmlns="http://schemas.openxmlformats.org/officeDocument/2006/extended-properties" xmlns:vt="http://schemas.openxmlformats.org/officeDocument/2006/docPropsVTypes">
  <Application>Microsoft Office PowerPoint</Application>
  <PresentationFormat>Custom</PresentationFormat>
  <Slides>23</Slides>
  <Notes>8</Notes>
  <HiddenSlides>0</HiddenSlides>
  <ScaleCrop>false</ScaleCrop>
  <HeadingPairs>
    <vt:vector size="4" baseType="variant">
      <vt:variant>
        <vt:lpstr>Theme</vt:lpstr>
      </vt:variant>
      <vt:variant>
        <vt:i4>4</vt:i4>
      </vt:variant>
      <vt:variant>
        <vt:lpstr>Slide Titles</vt:lpstr>
      </vt:variant>
      <vt:variant>
        <vt:i4>23</vt:i4>
      </vt:variant>
    </vt:vector>
  </HeadingPairs>
  <TitlesOfParts>
    <vt:vector size="27" baseType="lpstr">
      <vt:lpstr>Title &amp; Bullet</vt:lpstr>
      <vt:lpstr>Title Only</vt:lpstr>
      <vt:lpstr>3_Title &amp; Bullet</vt:lpstr>
      <vt:lpstr>1_Title Only</vt:lpstr>
      <vt:lpstr>Lecture 21.1 – GPU Accelerating Your Workflows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Intro to Zero-Code-Change</vt:lpstr>
      <vt:lpstr>PowerPoint Presentation</vt:lpstr>
      <vt:lpstr>GPU accelerator for pandas powered by RAPIDS cuDF</vt:lpstr>
      <vt:lpstr>GPU accelerator for pandas powered by RAPIDS cuDF</vt:lpstr>
      <vt:lpstr>cuDF.Pandas can profile your code to optimize how it runs on both CPU and GPU</vt:lpstr>
      <vt:lpstr>NetworkX accelerated by RAPIDS cuGraph</vt:lpstr>
      <vt:lpstr>NeworkX accelerated by RAPIDS cuGraph</vt:lpstr>
      <vt:lpstr>Polars GPU engine powered by RAPIDS cuDF</vt:lpstr>
      <vt:lpstr>Polars GPU engine powered by RAPIDS cuDF</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Jennifer Hohn</dc:creator>
  <cp:revision>3</cp:revision>
  <dcterms:created xsi:type="dcterms:W3CDTF">2008-01-24T03:11:41Z</dcterms:created>
  <dcterms:modified xsi:type="dcterms:W3CDTF">2024-12-11T21:35:23Z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0x0101009F0496BAB9B2694B91B4893E399305DA</vt:lpwstr>
  </property>
  <property fmtid="{D5CDD505-2E9C-101B-9397-08002B2CF9AE}" pid="3" name="MSIP_Label_6b558183-044c-4105-8d9c-cea02a2a3d86_Enabled">
    <vt:lpwstr>True</vt:lpwstr>
  </property>
  <property fmtid="{D5CDD505-2E9C-101B-9397-08002B2CF9AE}" pid="4" name="MSIP_Label_6b558183-044c-4105-8d9c-cea02a2a3d86_SiteId">
    <vt:lpwstr>43083d15-7273-40c1-b7db-39efd9ccc17a</vt:lpwstr>
  </property>
  <property fmtid="{D5CDD505-2E9C-101B-9397-08002B2CF9AE}" pid="5" name="MSIP_Label_6b558183-044c-4105-8d9c-cea02a2a3d86_Ref">
    <vt:lpwstr>https://api.informationprotection.azure.com/api/43083d15-7273-40c1-b7db-39efd9ccc17a</vt:lpwstr>
  </property>
  <property fmtid="{D5CDD505-2E9C-101B-9397-08002B2CF9AE}" pid="6" name="MSIP_Label_6b558183-044c-4105-8d9c-cea02a2a3d86_Owner">
    <vt:lpwstr>lspillman@nvidia.com</vt:lpwstr>
  </property>
  <property fmtid="{D5CDD505-2E9C-101B-9397-08002B2CF9AE}" pid="7" name="MSIP_Label_6b558183-044c-4105-8d9c-cea02a2a3d86_SetDate">
    <vt:lpwstr>2018-05-11T15:28:31.9824217-07:00</vt:lpwstr>
  </property>
  <property fmtid="{D5CDD505-2E9C-101B-9397-08002B2CF9AE}" pid="8" name="MSIP_Label_6b558183-044c-4105-8d9c-cea02a2a3d86_Name">
    <vt:lpwstr>Unrestricted</vt:lpwstr>
  </property>
  <property fmtid="{D5CDD505-2E9C-101B-9397-08002B2CF9AE}" pid="9" name="MSIP_Label_6b558183-044c-4105-8d9c-cea02a2a3d86_Application">
    <vt:lpwstr>Microsoft Azure Information Protection</vt:lpwstr>
  </property>
  <property fmtid="{D5CDD505-2E9C-101B-9397-08002B2CF9AE}" pid="10" name="MSIP_Label_6b558183-044c-4105-8d9c-cea02a2a3d86_Extended_MSFT_Method">
    <vt:lpwstr>Automatic</vt:lpwstr>
  </property>
  <property fmtid="{D5CDD505-2E9C-101B-9397-08002B2CF9AE}" pid="11" name="Sensitivity">
    <vt:lpwstr>Unrestricted</vt:lpwstr>
  </property>
  <property fmtid="{D5CDD505-2E9C-101B-9397-08002B2CF9AE}" pid="12" name="MediaServiceImageTags">
    <vt:lpwstr/>
  </property>
</Properties>
</file>