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tif" ContentType="image/ti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94" r:id="rId4"/>
    <p:sldMasterId id="2147483992" r:id="rId5"/>
    <p:sldMasterId id="2147484000" r:id="rId6"/>
  </p:sldMasterIdLst>
  <p:notesMasterIdLst>
    <p:notesMasterId r:id="rId13"/>
  </p:notesMasterIdLst>
  <p:handoutMasterIdLst>
    <p:handoutMasterId r:id="rId14"/>
  </p:handoutMasterIdLst>
  <p:sldIdLst>
    <p:sldId id="818" r:id="rId7"/>
    <p:sldId id="809" r:id="rId8"/>
    <p:sldId id="821" r:id="rId9"/>
    <p:sldId id="822" r:id="rId10"/>
    <p:sldId id="293" r:id="rId11"/>
    <p:sldId id="820" r:id="rId12"/>
  </p:sldIdLst>
  <p:sldSz cx="18288000" cy="10287000"/>
  <p:notesSz cx="7010400" cy="9296400"/>
  <p:defaultTextStyle>
    <a:defPPr>
      <a:defRPr lang="en-US"/>
    </a:defPPr>
    <a:lvl1pPr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1pPr>
    <a:lvl2pPr marL="761970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2pPr>
    <a:lvl3pPr marL="1523939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3pPr>
    <a:lvl4pPr marL="2285909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4pPr>
    <a:lvl5pPr marL="3047878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5pPr>
    <a:lvl6pPr marL="3809848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6pPr>
    <a:lvl7pPr marL="4571817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7pPr>
    <a:lvl8pPr marL="5333787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8pPr>
    <a:lvl9pPr marL="6095756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93" userDrawn="1">
          <p15:clr>
            <a:srgbClr val="A4A3A4"/>
          </p15:clr>
        </p15:guide>
        <p15:guide id="2" orient="horz" pos="5083" userDrawn="1">
          <p15:clr>
            <a:srgbClr val="A4A3A4"/>
          </p15:clr>
        </p15:guide>
        <p15:guide id="3" orient="horz" pos="5315" userDrawn="1">
          <p15:clr>
            <a:srgbClr val="A4A3A4"/>
          </p15:clr>
        </p15:guide>
        <p15:guide id="4" pos="9092" userDrawn="1">
          <p15:clr>
            <a:srgbClr val="A4A3A4"/>
          </p15:clr>
        </p15:guide>
        <p15:guide id="5" orient="horz" pos="1625" userDrawn="1">
          <p15:clr>
            <a:srgbClr val="A4A3A4"/>
          </p15:clr>
        </p15:guide>
        <p15:guide id="6" pos="576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3A369"/>
    <a:srgbClr val="890C58"/>
    <a:srgbClr val="0071C5"/>
    <a:srgbClr val="4F2682"/>
    <a:srgbClr val="008564"/>
    <a:srgbClr val="383838"/>
    <a:srgbClr val="8C8C8C"/>
    <a:srgbClr val="CDCDCD"/>
    <a:srgbClr val="6F6F6F"/>
    <a:srgbClr val="B3B3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462F06C-34EA-F44A-B675-4ED1956D5783}" v="2" dt="2021-08-30T06:41:21.07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323" autoAdjust="0"/>
    <p:restoredTop sz="86630" autoAdjust="0"/>
  </p:normalViewPr>
  <p:slideViewPr>
    <p:cSldViewPr snapToGrid="0">
      <p:cViewPr varScale="1">
        <p:scale>
          <a:sx n="73" d="100"/>
          <a:sy n="73" d="100"/>
        </p:scale>
        <p:origin x="472" y="200"/>
      </p:cViewPr>
      <p:guideLst>
        <p:guide orient="horz" pos="2193"/>
        <p:guide orient="horz" pos="5083"/>
        <p:guide orient="horz" pos="5315"/>
        <p:guide pos="9092"/>
        <p:guide orient="horz" pos="1625"/>
        <p:guide pos="576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2" d="100"/>
          <a:sy n="92" d="100"/>
        </p:scale>
        <p:origin x="3606" y="7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au, Duen Horng" userId="dc3abf48-14f9-4497-8e09-69bdd976e267" providerId="ADAL" clId="{D462F06C-34EA-F44A-B675-4ED1956D5783}"/>
    <pc:docChg chg="custSel addSld modSld">
      <pc:chgData name="Chau, Duen Horng" userId="dc3abf48-14f9-4497-8e09-69bdd976e267" providerId="ADAL" clId="{D462F06C-34EA-F44A-B675-4ED1956D5783}" dt="2021-08-30T07:20:53.048" v="552" actId="20577"/>
      <pc:docMkLst>
        <pc:docMk/>
      </pc:docMkLst>
      <pc:sldChg chg="modSp mod">
        <pc:chgData name="Chau, Duen Horng" userId="dc3abf48-14f9-4497-8e09-69bdd976e267" providerId="ADAL" clId="{D462F06C-34EA-F44A-B675-4ED1956D5783}" dt="2021-08-30T06:35:06.147" v="3" actId="20577"/>
        <pc:sldMkLst>
          <pc:docMk/>
          <pc:sldMk cId="2645075226" sldId="821"/>
        </pc:sldMkLst>
        <pc:spChg chg="mod">
          <ac:chgData name="Chau, Duen Horng" userId="dc3abf48-14f9-4497-8e09-69bdd976e267" providerId="ADAL" clId="{D462F06C-34EA-F44A-B675-4ED1956D5783}" dt="2021-08-30T06:35:06.147" v="3" actId="20577"/>
          <ac:spMkLst>
            <pc:docMk/>
            <pc:sldMk cId="2645075226" sldId="821"/>
            <ac:spMk id="5" creationId="{9BCDC7BA-7CAB-254D-B071-1F96F177D000}"/>
          </ac:spMkLst>
        </pc:spChg>
      </pc:sldChg>
      <pc:sldChg chg="delSp modSp new mod">
        <pc:chgData name="Chau, Duen Horng" userId="dc3abf48-14f9-4497-8e09-69bdd976e267" providerId="ADAL" clId="{D462F06C-34EA-F44A-B675-4ED1956D5783}" dt="2021-08-30T07:20:53.048" v="552" actId="20577"/>
        <pc:sldMkLst>
          <pc:docMk/>
          <pc:sldMk cId="3555792825" sldId="822"/>
        </pc:sldMkLst>
        <pc:spChg chg="mod">
          <ac:chgData name="Chau, Duen Horng" userId="dc3abf48-14f9-4497-8e09-69bdd976e267" providerId="ADAL" clId="{D462F06C-34EA-F44A-B675-4ED1956D5783}" dt="2021-08-30T07:20:53.048" v="552" actId="20577"/>
          <ac:spMkLst>
            <pc:docMk/>
            <pc:sldMk cId="3555792825" sldId="822"/>
            <ac:spMk id="2" creationId="{A625D8B9-33F7-224D-BC90-7751BD747A22}"/>
          </ac:spMkLst>
        </pc:spChg>
        <pc:spChg chg="del">
          <ac:chgData name="Chau, Duen Horng" userId="dc3abf48-14f9-4497-8e09-69bdd976e267" providerId="ADAL" clId="{D462F06C-34EA-F44A-B675-4ED1956D5783}" dt="2021-08-30T06:36:56.129" v="78" actId="478"/>
          <ac:spMkLst>
            <pc:docMk/>
            <pc:sldMk cId="3555792825" sldId="822"/>
            <ac:spMk id="3" creationId="{ECB6C80B-7521-4441-83FD-DF5C0E2C2BA2}"/>
          </ac:spMkLst>
        </pc:spChg>
        <pc:spChg chg="mod">
          <ac:chgData name="Chau, Duen Horng" userId="dc3abf48-14f9-4497-8e09-69bdd976e267" providerId="ADAL" clId="{D462F06C-34EA-F44A-B675-4ED1956D5783}" dt="2021-08-30T06:40:28.021" v="401" actId="14100"/>
          <ac:spMkLst>
            <pc:docMk/>
            <pc:sldMk cId="3555792825" sldId="822"/>
            <ac:spMk id="4" creationId="{66B3D20B-72A3-BC46-B6C6-E130664370BC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theme" Target="../theme/theme5.xml"/><Relationship Id="rId4" Type="http://schemas.openxmlformats.org/officeDocument/2006/relationships/image" Target="../media/image3.png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525FFAEB-A754-4EDE-A063-5F87103CFC27}"/>
              </a:ext>
            </a:extLst>
          </p:cNvPr>
          <p:cNvGrpSpPr/>
          <p:nvPr/>
        </p:nvGrpSpPr>
        <p:grpSpPr>
          <a:xfrm>
            <a:off x="4249882" y="8675204"/>
            <a:ext cx="2267650" cy="298438"/>
            <a:chOff x="10009693" y="1549925"/>
            <a:chExt cx="7721678" cy="1016226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EB7B5E74-8CE9-4070-AE0B-4319A9396E4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2C709196-319E-460C-BD9A-61C4F6096565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1" name="Picture 10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C6B9F5D1-3A4D-4466-A79D-06C828B01D1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2" name="Picture 11" descr="Text&#10;&#10;Description automatically generated">
              <a:extLst>
                <a:ext uri="{FF2B5EF4-FFF2-40B4-BE49-F238E27FC236}">
                  <a16:creationId xmlns:a16="http://schemas.microsoft.com/office/drawing/2014/main" id="{61CA6E49-ACF6-4B13-9CB1-0C7F74EF786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19DC410A-BD91-4F54-BFA8-66F070ED6736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1583985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theme" Target="../theme/theme4.xml"/><Relationship Id="rId4" Type="http://schemas.openxmlformats.org/officeDocument/2006/relationships/image" Target="../media/image3.png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30565" y="883158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ctr"/>
          <a:lstStyle>
            <a:lvl1pPr algn="l">
              <a:defRPr sz="1100">
                <a:latin typeface="Arial" panose="020B0604020202020204" pitchFamily="34" charset="0"/>
                <a:ea typeface="ＭＳ Ｐゴシック" pitchFamily="-16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0EFD2D7F-A763-4126-9B71-A7F863137437}" type="datetimeFigureOut">
              <a:rPr lang="en-US" smtClean="0"/>
              <a:pPr>
                <a:defRPr/>
              </a:pPr>
              <a:t>8/30/21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66317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ctr"/>
          <a:lstStyle>
            <a:lvl1pPr algn="r">
              <a:defRPr sz="1100">
                <a:latin typeface="Arial" panose="020B0604020202020204" pitchFamily="34" charset="0"/>
                <a:ea typeface="ＭＳ Ｐゴシック" pitchFamily="-16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E02D639A-AF38-4D9A-897E-57859A70BDEB}" type="slidenum">
              <a:rPr lang="en-US" smtClean="0"/>
              <a:pPr>
                <a:defRPr/>
              </a:pPr>
              <a:t>‹#›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87B74364-6FC3-4AAB-BCCB-78A57EF73B4D}"/>
              </a:ext>
            </a:extLst>
          </p:cNvPr>
          <p:cNvGrpSpPr/>
          <p:nvPr/>
        </p:nvGrpSpPr>
        <p:grpSpPr>
          <a:xfrm>
            <a:off x="4394824" y="259707"/>
            <a:ext cx="2267650" cy="298438"/>
            <a:chOff x="10009693" y="1549925"/>
            <a:chExt cx="7721678" cy="1016226"/>
          </a:xfrm>
        </p:grpSpPr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E59CB9EB-7626-44E1-86CD-80D71DFF0C3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4CF17C3E-2351-45E7-8E11-40FCDACA31FB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5" name="Picture 14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E038CEBE-9523-4464-A83D-24A213DF25D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6" name="Picture 15" descr="Text&#10;&#10;Description automatically generated">
              <a:extLst>
                <a:ext uri="{FF2B5EF4-FFF2-40B4-BE49-F238E27FC236}">
                  <a16:creationId xmlns:a16="http://schemas.microsoft.com/office/drawing/2014/main" id="{2F98C3B4-B517-47AD-BAF6-46881ABB0DB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2F05B4D3-6BFB-4CBB-AAC4-B7D357961D06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467120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761970"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523939"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2285909"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3047878"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3809848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4571817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5333787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6095756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CD02034B-E0DD-432D-BED0-94DE68C503D5}"/>
              </a:ext>
            </a:extLst>
          </p:cNvPr>
          <p:cNvSpPr/>
          <p:nvPr userDrawn="1"/>
        </p:nvSpPr>
        <p:spPr>
          <a:xfrm>
            <a:off x="0" y="1688123"/>
            <a:ext cx="18288000" cy="8597621"/>
          </a:xfrm>
          <a:custGeom>
            <a:avLst/>
            <a:gdLst>
              <a:gd name="connsiteX0" fmla="*/ 0 w 7772400"/>
              <a:gd name="connsiteY0" fmla="*/ 0 h 2226411"/>
              <a:gd name="connsiteX1" fmla="*/ 0 w 7772400"/>
              <a:gd name="connsiteY1" fmla="*/ 2226411 h 2226411"/>
              <a:gd name="connsiteX2" fmla="*/ 7772400 w 7772400"/>
              <a:gd name="connsiteY2" fmla="*/ 2226411 h 2226411"/>
              <a:gd name="connsiteX3" fmla="*/ 7772400 w 7772400"/>
              <a:gd name="connsiteY3" fmla="*/ 804875 h 2226411"/>
              <a:gd name="connsiteX4" fmla="*/ 0 w 7772400"/>
              <a:gd name="connsiteY4" fmla="*/ 0 h 2226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72400" h="2226411">
                <a:moveTo>
                  <a:pt x="0" y="0"/>
                </a:moveTo>
                <a:lnTo>
                  <a:pt x="0" y="2226411"/>
                </a:lnTo>
                <a:lnTo>
                  <a:pt x="7772400" y="2226411"/>
                </a:lnTo>
                <a:lnTo>
                  <a:pt x="7772400" y="804875"/>
                </a:lnTo>
                <a:lnTo>
                  <a:pt x="0" y="0"/>
                </a:lnTo>
                <a:close/>
              </a:path>
            </a:pathLst>
          </a:custGeom>
          <a:solidFill>
            <a:srgbClr val="383838"/>
          </a:solidFill>
        </p:spPr>
        <p:txBody>
          <a:bodyPr wrap="square" lIns="0" tIns="0" rIns="0" bIns="0" rtlCol="0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>
              <a:solidFill>
                <a:prstClr val="black"/>
              </a:solidFill>
              <a:latin typeface="Trebuchet MS" panose="020B0603020202020204" pitchFamily="34" charset="0"/>
              <a:ea typeface="+mn-ea"/>
            </a:endParaRPr>
          </a:p>
        </p:txBody>
      </p:sp>
      <p:sp>
        <p:nvSpPr>
          <p:cNvPr id="11" name="Rectangle 4"/>
          <p:cNvSpPr>
            <a:spLocks noGrp="1" noChangeArrowheads="1"/>
          </p:cNvSpPr>
          <p:nvPr userDrawn="1">
            <p:ph type="subTitle" idx="1"/>
          </p:nvPr>
        </p:nvSpPr>
        <p:spPr>
          <a:xfrm>
            <a:off x="1143000" y="8290560"/>
            <a:ext cx="9692640" cy="477053"/>
          </a:xfrm>
        </p:spPr>
        <p:txBody>
          <a:bodyPr wrap="square" anchor="t">
            <a:noAutofit/>
          </a:bodyPr>
          <a:lstStyle>
            <a:lvl1pPr marL="0" indent="0" algn="l">
              <a:lnSpc>
                <a:spcPct val="90000"/>
              </a:lnSpc>
              <a:spcBef>
                <a:spcPts val="1000"/>
              </a:spcBef>
              <a:spcAft>
                <a:spcPts val="500"/>
              </a:spcAft>
              <a:buFontTx/>
              <a:buNone/>
              <a:defRPr sz="24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305" name="Title 304"/>
          <p:cNvSpPr>
            <a:spLocks noGrp="1"/>
          </p:cNvSpPr>
          <p:nvPr userDrawn="1">
            <p:ph type="title" hasCustomPrompt="1"/>
          </p:nvPr>
        </p:nvSpPr>
        <p:spPr>
          <a:xfrm>
            <a:off x="1135316" y="6705601"/>
            <a:ext cx="9692640" cy="1638092"/>
          </a:xfrm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spcBef>
                <a:spcPts val="0"/>
              </a:spcBef>
              <a:defRPr sz="6000" b="1" cap="none" baseline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B6FCCD42-41E8-4430-B6CA-E5E37163336A}"/>
              </a:ext>
            </a:extLst>
          </p:cNvPr>
          <p:cNvGrpSpPr/>
          <p:nvPr userDrawn="1"/>
        </p:nvGrpSpPr>
        <p:grpSpPr>
          <a:xfrm>
            <a:off x="10009693" y="1549925"/>
            <a:ext cx="7721678" cy="1016226"/>
            <a:chOff x="10009693" y="1549925"/>
            <a:chExt cx="7721678" cy="1016226"/>
          </a:xfrm>
        </p:grpSpPr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4F12FC3C-F346-45C5-A2EB-14122560DDD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24D7601B-DE46-423C-B955-7A66CD436A7B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4" name="Picture 13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8936C1C8-404D-40E3-B988-930C448D42C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5" name="Picture 14" descr="Text&#10;&#10;Description automatically generated">
              <a:extLst>
                <a:ext uri="{FF2B5EF4-FFF2-40B4-BE49-F238E27FC236}">
                  <a16:creationId xmlns:a16="http://schemas.microsoft.com/office/drawing/2014/main" id="{3336A004-E1EA-48BD-969E-3F5237E6E18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21F47EB3-A644-424B-8140-E89309FB54E1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9F37D2-4A95-428F-86C9-909FE5B5862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35316" y="6188616"/>
            <a:ext cx="8866188" cy="474663"/>
          </a:xfrm>
        </p:spPr>
        <p:txBody>
          <a:bodyPr/>
          <a:lstStyle>
            <a:lvl1pPr>
              <a:defRPr sz="1800">
                <a:solidFill>
                  <a:srgbClr val="B3B3B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43030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 title and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8301" y="747664"/>
            <a:ext cx="16626840" cy="984885"/>
          </a:xfrm>
        </p:spPr>
        <p:txBody>
          <a:bodyPr/>
          <a:lstStyle>
            <a:lvl1pPr algn="l">
              <a:defRPr sz="480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1977" y="3186797"/>
            <a:ext cx="16581120" cy="6198208"/>
          </a:xfrm>
        </p:spPr>
        <p:txBody>
          <a:bodyPr/>
          <a:lstStyle>
            <a:lvl1pPr marL="0" indent="0"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100000"/>
              <a:buFontTx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100000"/>
              <a:buFontTx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15078" indent="0">
              <a:buClr>
                <a:schemeClr val="bg2"/>
              </a:buClr>
              <a:buSzPct val="100000"/>
              <a:buFontTx/>
              <a:buNone/>
              <a:defRPr sz="1833">
                <a:solidFill>
                  <a:schemeClr val="accent4"/>
                </a:solidFill>
              </a:defRPr>
            </a:lvl3pPr>
            <a:lvl4pPr marL="2958101" indent="-381008">
              <a:buClr>
                <a:schemeClr val="bg2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5331" y="1741489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64858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d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6936" y="747428"/>
            <a:ext cx="16626840" cy="984885"/>
          </a:xfrm>
        </p:spPr>
        <p:txBody>
          <a:bodyPr/>
          <a:lstStyle>
            <a:lvl1pPr algn="l">
              <a:defRPr sz="480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4728" y="3189912"/>
            <a:ext cx="16581120" cy="6198208"/>
          </a:xfrm>
        </p:spPr>
        <p:txBody>
          <a:bodyPr/>
          <a:lstStyle>
            <a:lvl1pPr marL="383654" indent="-383654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33527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098189" indent="-28311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958101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4728" y="1739896"/>
            <a:ext cx="16607858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94225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n Brande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5700" y="748506"/>
            <a:ext cx="16626840" cy="984885"/>
          </a:xfrm>
        </p:spPr>
        <p:txBody>
          <a:bodyPr/>
          <a:lstStyle>
            <a:lvl1pPr algn="l">
              <a:defRPr sz="4800" b="1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9340" y="3191235"/>
            <a:ext cx="16581120" cy="6198208"/>
          </a:xfrm>
        </p:spPr>
        <p:txBody>
          <a:bodyPr/>
          <a:lstStyle>
            <a:lvl1pPr marL="383654" indent="-383654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33527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098189" indent="-28311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958101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5828" y="1740430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9460CD7-0C13-8944-A014-77CEFB207FB0}"/>
              </a:ext>
            </a:extLst>
          </p:cNvPr>
          <p:cNvSpPr/>
          <p:nvPr userDrawn="1"/>
        </p:nvSpPr>
        <p:spPr>
          <a:xfrm>
            <a:off x="13012614" y="9465547"/>
            <a:ext cx="5275385" cy="82145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669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Content - NO LOGO &amp; PAGE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6618" y="744037"/>
            <a:ext cx="16620988" cy="990175"/>
          </a:xfrm>
        </p:spPr>
        <p:txBody>
          <a:bodyPr/>
          <a:lstStyle>
            <a:lvl1pPr algn="l">
              <a:defRPr sz="4800" cap="none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3440" y="3505060"/>
            <a:ext cx="16581120" cy="5950440"/>
          </a:xfrm>
        </p:spPr>
        <p:txBody>
          <a:bodyPr/>
          <a:lstStyle>
            <a:lvl1pPr marL="0" indent="0">
              <a:buClr>
                <a:schemeClr val="bg2"/>
              </a:buClr>
              <a:buSzPct val="100000"/>
              <a:buFontTx/>
              <a:buNone/>
              <a:defRPr sz="2400">
                <a:solidFill>
                  <a:schemeClr val="accent4"/>
                </a:solidFill>
              </a:defRPr>
            </a:lvl1pPr>
            <a:lvl2pPr marL="952519" indent="0">
              <a:buClr>
                <a:schemeClr val="bg2"/>
              </a:buClr>
              <a:buSzPct val="100000"/>
              <a:buFontTx/>
              <a:buNone/>
              <a:defRPr sz="2000">
                <a:solidFill>
                  <a:schemeClr val="accent4"/>
                </a:solidFill>
              </a:defRPr>
            </a:lvl2pPr>
            <a:lvl3pPr marL="1815078" indent="0">
              <a:buClr>
                <a:schemeClr val="bg2"/>
              </a:buClr>
              <a:buSzPct val="100000"/>
              <a:buFontTx/>
              <a:buNone/>
              <a:defRPr sz="1800">
                <a:solidFill>
                  <a:schemeClr val="accent4"/>
                </a:solidFill>
              </a:defRPr>
            </a:lvl3pPr>
            <a:lvl4pPr marL="2958101" indent="-381008">
              <a:buClr>
                <a:schemeClr val="bg2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7103" y="1740548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18515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or Transi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3869" y="3998551"/>
            <a:ext cx="11900262" cy="2193243"/>
          </a:xfrm>
        </p:spPr>
        <p:txBody>
          <a:bodyPr anchor="t"/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C993AEE-ACAA-4A36-926F-A62FD4F2A9AC}"/>
              </a:ext>
            </a:extLst>
          </p:cNvPr>
          <p:cNvSpPr/>
          <p:nvPr userDrawn="1"/>
        </p:nvSpPr>
        <p:spPr bwMode="white">
          <a:xfrm>
            <a:off x="0" y="9330779"/>
            <a:ext cx="1524000" cy="9562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023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95307" y="549286"/>
            <a:ext cx="12242330" cy="1425696"/>
          </a:xfrm>
          <a:prstGeom prst="rect">
            <a:avLst/>
          </a:prstGeom>
        </p:spPr>
        <p:txBody>
          <a:bodyPr/>
          <a:lstStyle>
            <a:lvl1pPr algn="l">
              <a:defRPr lang="en-US" sz="8002" b="1" i="0" kern="1200" dirty="0">
                <a:solidFill>
                  <a:schemeClr val="tx1"/>
                </a:solidFill>
                <a:latin typeface="Arial" panose="020B0604020202020204" pitchFamily="34" charset="0"/>
                <a:ea typeface="Vitesse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Course title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532929" y="1592664"/>
            <a:ext cx="11345902" cy="108447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US" sz="6002" b="1" i="0" kern="1200" dirty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Module Name</a:t>
            </a:r>
          </a:p>
        </p:txBody>
      </p:sp>
      <p:sp>
        <p:nvSpPr>
          <p:cNvPr id="7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95301" y="4585976"/>
            <a:ext cx="10191518" cy="865340"/>
          </a:xfrm>
          <a:prstGeom prst="rect">
            <a:avLst/>
          </a:prstGeom>
        </p:spPr>
        <p:txBody>
          <a:bodyPr anchor="ctr"/>
          <a:lstStyle>
            <a:lvl1pPr marL="0" indent="0" algn="l" defTabSz="914402" rtl="0" eaLnBrk="1" latinLnBrk="0" hangingPunct="1">
              <a:lnSpc>
                <a:spcPts val="2800"/>
              </a:lnSpc>
              <a:spcBef>
                <a:spcPct val="20000"/>
              </a:spcBef>
              <a:buFont typeface="Arial"/>
              <a:buNone/>
              <a:defRPr lang="en-US" sz="4800" b="0" i="0" kern="1200" baseline="0" dirty="0">
                <a:solidFill>
                  <a:srgbClr val="EEB21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Professor Name, Ph.D.</a:t>
            </a:r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476484" y="5301953"/>
            <a:ext cx="9777592" cy="5085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 b="0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Title</a:t>
            </a:r>
          </a:p>
          <a:p>
            <a:pPr lvl="0"/>
            <a:endParaRPr lang="en-US" dirty="0"/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3" hasCustomPrompt="1"/>
          </p:nvPr>
        </p:nvSpPr>
        <p:spPr>
          <a:xfrm>
            <a:off x="495299" y="8759369"/>
            <a:ext cx="8610182" cy="136207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2" b="0" i="0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Lesson name: e.g. R Examples</a:t>
            </a:r>
          </a:p>
          <a:p>
            <a:pPr lvl="0"/>
            <a:r>
              <a:rPr lang="en-US" dirty="0" err="1"/>
              <a:t>Subname</a:t>
            </a:r>
            <a:r>
              <a:rPr lang="en-US" dirty="0"/>
              <a:t> if applicable (e.g. Part II)</a:t>
            </a:r>
          </a:p>
          <a:p>
            <a:pPr lvl="0"/>
            <a:endParaRPr lang="en-US" dirty="0"/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495299" y="5792235"/>
            <a:ext cx="9589446" cy="64450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0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School Name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56219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lf Pag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700" y="549356"/>
            <a:ext cx="12364636" cy="1987552"/>
          </a:xfrm>
          <a:prstGeom prst="rect">
            <a:avLst/>
          </a:prstGeom>
        </p:spPr>
        <p:txBody>
          <a:bodyPr/>
          <a:lstStyle>
            <a:lvl1pPr algn="l">
              <a:defRPr lang="en-US" sz="8002" b="1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1119006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lf Page w/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504705" y="2536907"/>
            <a:ext cx="9222554" cy="694795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0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3602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32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32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8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04700" y="549356"/>
            <a:ext cx="12364636" cy="1987552"/>
          </a:xfrm>
          <a:prstGeom prst="rect">
            <a:avLst/>
          </a:prstGeom>
        </p:spPr>
        <p:txBody>
          <a:bodyPr/>
          <a:lstStyle>
            <a:lvl1pPr algn="l">
              <a:defRPr lang="en-US" sz="8002" b="1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10319843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lf Page w/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0" hasCustomPrompt="1"/>
          </p:nvPr>
        </p:nvSpPr>
        <p:spPr>
          <a:xfrm>
            <a:off x="504702" y="2536912"/>
            <a:ext cx="9410700" cy="7125052"/>
          </a:xfrm>
          <a:prstGeom prst="rect">
            <a:avLst/>
          </a:prstGeom>
        </p:spPr>
        <p:txBody>
          <a:bodyPr/>
          <a:lstStyle>
            <a:lvl1pPr marL="571500" indent="-571500">
              <a:buFont typeface="Arial"/>
              <a:buChar char="•"/>
              <a:defRPr sz="40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b="1" dirty="0" err="1">
                <a:latin typeface="Helvetica"/>
                <a:cs typeface="Helvetica"/>
              </a:rPr>
              <a:t>Lorem</a:t>
            </a:r>
            <a:r>
              <a:rPr lang="en-US" b="1" dirty="0">
                <a:latin typeface="Helvetica"/>
                <a:cs typeface="Helvetica"/>
              </a:rPr>
              <a:t> </a:t>
            </a:r>
            <a:r>
              <a:rPr lang="en-US" b="1" dirty="0" err="1">
                <a:latin typeface="Helvetica"/>
                <a:cs typeface="Helvetica"/>
              </a:rPr>
              <a:t>Ipsum</a:t>
            </a:r>
            <a:r>
              <a:rPr lang="en-US" b="1" dirty="0">
                <a:latin typeface="Helvetica"/>
                <a:cs typeface="Helvetica"/>
              </a:rPr>
              <a:t> is simply dummy text.</a:t>
            </a:r>
          </a:p>
          <a:p>
            <a:endParaRPr lang="en-US" sz="3602" dirty="0"/>
          </a:p>
          <a:p>
            <a:r>
              <a:rPr lang="en-US" b="1" dirty="0"/>
              <a:t>It has survived</a:t>
            </a:r>
          </a:p>
          <a:p>
            <a:pPr marL="285750" indent="-285750">
              <a:buFont typeface="Arial"/>
              <a:buChar char="•"/>
            </a:pPr>
            <a:r>
              <a:rPr lang="en-US" sz="3602" dirty="0"/>
              <a:t>not only five centuries</a:t>
            </a:r>
          </a:p>
          <a:p>
            <a:pPr marL="285750" indent="-285750">
              <a:buFont typeface="Arial"/>
              <a:buChar char="•"/>
            </a:pPr>
            <a:r>
              <a:rPr lang="en-US" sz="3602" dirty="0"/>
              <a:t>but also the leap into electronic typesetting, </a:t>
            </a:r>
          </a:p>
          <a:p>
            <a:pPr marL="285750" indent="-285750">
              <a:buFont typeface="Arial"/>
              <a:buChar char="•"/>
            </a:pPr>
            <a:r>
              <a:rPr lang="en-US" sz="3602" dirty="0"/>
              <a:t>remaining essentially unchanged. 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04700" y="549356"/>
            <a:ext cx="12364636" cy="1987552"/>
          </a:xfrm>
          <a:prstGeom prst="rect">
            <a:avLst/>
          </a:prstGeom>
        </p:spPr>
        <p:txBody>
          <a:bodyPr/>
          <a:lstStyle>
            <a:lvl1pPr algn="l">
              <a:defRPr lang="en-US" sz="8002" b="1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40560549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lf Page w/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hart Placeholder 3"/>
          <p:cNvSpPr>
            <a:spLocks noGrp="1"/>
          </p:cNvSpPr>
          <p:nvPr>
            <p:ph type="chart" sz="quarter" idx="10"/>
          </p:nvPr>
        </p:nvSpPr>
        <p:spPr>
          <a:xfrm>
            <a:off x="504700" y="2209873"/>
            <a:ext cx="8427912" cy="747875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04700" y="549356"/>
            <a:ext cx="12364636" cy="1987552"/>
          </a:xfrm>
          <a:prstGeom prst="rect">
            <a:avLst/>
          </a:prstGeom>
        </p:spPr>
        <p:txBody>
          <a:bodyPr/>
          <a:lstStyle>
            <a:lvl1pPr algn="l">
              <a:defRPr lang="en-US" sz="8002" b="1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9617152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6A32E851-9FF9-4796-BF7E-0EBA88C671DC}"/>
              </a:ext>
            </a:extLst>
          </p:cNvPr>
          <p:cNvSpPr/>
          <p:nvPr userDrawn="1"/>
        </p:nvSpPr>
        <p:spPr>
          <a:xfrm>
            <a:off x="0" y="1688123"/>
            <a:ext cx="18288000" cy="8597621"/>
          </a:xfrm>
          <a:custGeom>
            <a:avLst/>
            <a:gdLst>
              <a:gd name="connsiteX0" fmla="*/ 0 w 7772400"/>
              <a:gd name="connsiteY0" fmla="*/ 0 h 2226411"/>
              <a:gd name="connsiteX1" fmla="*/ 0 w 7772400"/>
              <a:gd name="connsiteY1" fmla="*/ 2226411 h 2226411"/>
              <a:gd name="connsiteX2" fmla="*/ 7772400 w 7772400"/>
              <a:gd name="connsiteY2" fmla="*/ 2226411 h 2226411"/>
              <a:gd name="connsiteX3" fmla="*/ 7772400 w 7772400"/>
              <a:gd name="connsiteY3" fmla="*/ 804875 h 2226411"/>
              <a:gd name="connsiteX4" fmla="*/ 0 w 7772400"/>
              <a:gd name="connsiteY4" fmla="*/ 0 h 2226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72400" h="2226411">
                <a:moveTo>
                  <a:pt x="0" y="0"/>
                </a:moveTo>
                <a:lnTo>
                  <a:pt x="0" y="2226411"/>
                </a:lnTo>
                <a:lnTo>
                  <a:pt x="7772400" y="2226411"/>
                </a:lnTo>
                <a:lnTo>
                  <a:pt x="7772400" y="804875"/>
                </a:lnTo>
                <a:lnTo>
                  <a:pt x="0" y="0"/>
                </a:lnTo>
                <a:close/>
              </a:path>
            </a:pathLst>
          </a:custGeom>
          <a:solidFill>
            <a:srgbClr val="383838"/>
          </a:solidFill>
        </p:spPr>
        <p:txBody>
          <a:bodyPr wrap="square" lIns="0" tIns="0" rIns="0" bIns="0" rtlCol="0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>
              <a:solidFill>
                <a:prstClr val="black"/>
              </a:solidFill>
              <a:latin typeface="Trebuchet MS" panose="020B0603020202020204" pitchFamily="34" charset="0"/>
              <a:ea typeface="+mn-ea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92D678CF-84A9-4BA9-BA2F-CB71E25345BA}"/>
              </a:ext>
            </a:extLst>
          </p:cNvPr>
          <p:cNvGrpSpPr/>
          <p:nvPr userDrawn="1"/>
        </p:nvGrpSpPr>
        <p:grpSpPr>
          <a:xfrm>
            <a:off x="10009693" y="1549925"/>
            <a:ext cx="7721678" cy="1016226"/>
            <a:chOff x="10009693" y="1549925"/>
            <a:chExt cx="7721678" cy="1016226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5F82662B-989A-432A-8998-0DE213D193A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97600756-64AC-421F-BD0D-3BBAECD315E3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8" name="Picture 7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EDE70775-8944-4C24-BD3B-25F0DAFA85B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1" name="Picture 10" descr="Text&#10;&#10;Description automatically generated">
              <a:extLst>
                <a:ext uri="{FF2B5EF4-FFF2-40B4-BE49-F238E27FC236}">
                  <a16:creationId xmlns:a16="http://schemas.microsoft.com/office/drawing/2014/main" id="{88877B3C-A955-4F0B-8795-703F3118E30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1EA36F10-6A68-4D16-8BA5-C08BC942E108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C5A5F0-3D37-4CB5-AFFE-81169D61D02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40077" y="6610379"/>
            <a:ext cx="9235191" cy="1705219"/>
          </a:xfrm>
        </p:spPr>
        <p:txBody>
          <a:bodyPr/>
          <a:lstStyle>
            <a:lvl1pPr>
              <a:defRPr sz="6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B6C10C75-E8F7-45AB-929B-93D7D86B8F2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40078" y="6185215"/>
            <a:ext cx="7454900" cy="449262"/>
          </a:xfrm>
        </p:spPr>
        <p:txBody>
          <a:bodyPr/>
          <a:lstStyle>
            <a:lvl1pPr>
              <a:defRPr sz="1800">
                <a:solidFill>
                  <a:srgbClr val="B3B3B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0507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ull Page w/ Text +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0" hasCustomPrompt="1"/>
          </p:nvPr>
        </p:nvSpPr>
        <p:spPr>
          <a:xfrm>
            <a:off x="467085" y="2220150"/>
            <a:ext cx="7190554" cy="7224888"/>
          </a:xfrm>
          <a:prstGeom prst="rect">
            <a:avLst/>
          </a:prstGeom>
        </p:spPr>
        <p:txBody>
          <a:bodyPr/>
          <a:lstStyle>
            <a:lvl1pPr marL="571500" indent="-571500">
              <a:buFont typeface="Arial"/>
              <a:buChar char="•"/>
              <a:defRPr sz="40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b="1" dirty="0" err="1">
                <a:latin typeface="Helvetica"/>
                <a:cs typeface="Helvetica"/>
              </a:rPr>
              <a:t>Lorem</a:t>
            </a:r>
            <a:r>
              <a:rPr lang="en-US" b="1" dirty="0">
                <a:latin typeface="Helvetica"/>
                <a:cs typeface="Helvetica"/>
              </a:rPr>
              <a:t> </a:t>
            </a:r>
            <a:r>
              <a:rPr lang="en-US" b="1" dirty="0" err="1">
                <a:latin typeface="Helvetica"/>
                <a:cs typeface="Helvetica"/>
              </a:rPr>
              <a:t>Ipsum</a:t>
            </a:r>
            <a:r>
              <a:rPr lang="en-US" b="1" dirty="0">
                <a:latin typeface="Helvetica"/>
                <a:cs typeface="Helvetica"/>
              </a:rPr>
              <a:t> is simply dummy text.</a:t>
            </a:r>
          </a:p>
          <a:p>
            <a:endParaRPr lang="en-US" sz="3602" dirty="0"/>
          </a:p>
          <a:p>
            <a:r>
              <a:rPr lang="en-US" b="1" dirty="0"/>
              <a:t>It has survived</a:t>
            </a:r>
          </a:p>
          <a:p>
            <a:pPr marL="285750" indent="-285750">
              <a:buFont typeface="Arial"/>
              <a:buChar char="•"/>
            </a:pPr>
            <a:r>
              <a:rPr lang="en-US" sz="3602" dirty="0"/>
              <a:t>not only five centuries</a:t>
            </a:r>
          </a:p>
          <a:p>
            <a:pPr marL="285750" indent="-285750">
              <a:buFont typeface="Arial"/>
              <a:buChar char="•"/>
            </a:pPr>
            <a:r>
              <a:rPr lang="en-US" sz="3602" dirty="0"/>
              <a:t>but also the leap into electronic typesetting, </a:t>
            </a:r>
          </a:p>
          <a:p>
            <a:pPr marL="285750" indent="-285750">
              <a:buFont typeface="Arial"/>
              <a:buChar char="•"/>
            </a:pPr>
            <a:r>
              <a:rPr lang="en-US" sz="3602" dirty="0"/>
              <a:t>remaining essentially unchanged. </a:t>
            </a:r>
          </a:p>
        </p:txBody>
      </p:sp>
      <p:sp>
        <p:nvSpPr>
          <p:cNvPr id="6" name="Chart Placeholder 3"/>
          <p:cNvSpPr>
            <a:spLocks noGrp="1"/>
          </p:cNvSpPr>
          <p:nvPr>
            <p:ph type="chart" sz="quarter" idx="11"/>
          </p:nvPr>
        </p:nvSpPr>
        <p:spPr>
          <a:xfrm>
            <a:off x="7657637" y="2220150"/>
            <a:ext cx="9896594" cy="72248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504699" y="549356"/>
            <a:ext cx="16372190" cy="1987552"/>
          </a:xfrm>
          <a:prstGeom prst="rect">
            <a:avLst/>
          </a:prstGeom>
        </p:spPr>
        <p:txBody>
          <a:bodyPr/>
          <a:lstStyle>
            <a:lvl1pPr algn="l">
              <a:defRPr lang="en-US" sz="8002" b="1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17161264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 title and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8301" y="747664"/>
            <a:ext cx="16626840" cy="984885"/>
          </a:xfrm>
        </p:spPr>
        <p:txBody>
          <a:bodyPr/>
          <a:lstStyle>
            <a:lvl1pPr algn="l">
              <a:defRPr sz="480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1977" y="3186797"/>
            <a:ext cx="16581120" cy="6198208"/>
          </a:xfrm>
        </p:spPr>
        <p:txBody>
          <a:bodyPr/>
          <a:lstStyle>
            <a:lvl1pPr marL="0" indent="0"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100000"/>
              <a:buFontTx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100000"/>
              <a:buFontTx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15078" indent="0">
              <a:buClr>
                <a:schemeClr val="bg2"/>
              </a:buClr>
              <a:buSzPct val="100000"/>
              <a:buFontTx/>
              <a:buNone/>
              <a:defRPr sz="1833">
                <a:solidFill>
                  <a:schemeClr val="accent4"/>
                </a:solidFill>
              </a:defRPr>
            </a:lvl3pPr>
            <a:lvl4pPr marL="2958101" indent="-381008">
              <a:buClr>
                <a:schemeClr val="bg2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5331" y="1741489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93701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d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6936" y="747428"/>
            <a:ext cx="16626840" cy="984885"/>
          </a:xfrm>
        </p:spPr>
        <p:txBody>
          <a:bodyPr/>
          <a:lstStyle>
            <a:lvl1pPr algn="l">
              <a:defRPr sz="480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4728" y="3189912"/>
            <a:ext cx="16581120" cy="6198208"/>
          </a:xfrm>
        </p:spPr>
        <p:txBody>
          <a:bodyPr/>
          <a:lstStyle>
            <a:lvl1pPr marL="383654" indent="-383654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33527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098189" indent="-28311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958101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4728" y="1739896"/>
            <a:ext cx="16607858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20568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n Brande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5700" y="748506"/>
            <a:ext cx="16626840" cy="984885"/>
          </a:xfrm>
        </p:spPr>
        <p:txBody>
          <a:bodyPr/>
          <a:lstStyle>
            <a:lvl1pPr algn="l">
              <a:defRPr sz="4800" b="1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9340" y="3191235"/>
            <a:ext cx="16581120" cy="6198208"/>
          </a:xfrm>
        </p:spPr>
        <p:txBody>
          <a:bodyPr/>
          <a:lstStyle>
            <a:lvl1pPr marL="383654" indent="-383654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33527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098189" indent="-28311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958101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5828" y="1740430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9460CD7-0C13-8944-A014-77CEFB207FB0}"/>
              </a:ext>
            </a:extLst>
          </p:cNvPr>
          <p:cNvSpPr/>
          <p:nvPr userDrawn="1"/>
        </p:nvSpPr>
        <p:spPr>
          <a:xfrm>
            <a:off x="13012614" y="9465547"/>
            <a:ext cx="5275385" cy="82145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2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Content - NO LOGO &amp; PAGE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6618" y="744037"/>
            <a:ext cx="16620988" cy="990175"/>
          </a:xfrm>
        </p:spPr>
        <p:txBody>
          <a:bodyPr/>
          <a:lstStyle>
            <a:lvl1pPr algn="l">
              <a:defRPr sz="4800" cap="none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3440" y="3505060"/>
            <a:ext cx="16581120" cy="5950440"/>
          </a:xfrm>
        </p:spPr>
        <p:txBody>
          <a:bodyPr/>
          <a:lstStyle>
            <a:lvl1pPr marL="0" indent="0">
              <a:buClr>
                <a:schemeClr val="bg2"/>
              </a:buClr>
              <a:buSzPct val="100000"/>
              <a:buFontTx/>
              <a:buNone/>
              <a:defRPr sz="2400">
                <a:solidFill>
                  <a:schemeClr val="accent4"/>
                </a:solidFill>
              </a:defRPr>
            </a:lvl1pPr>
            <a:lvl2pPr marL="952519" indent="0">
              <a:buClr>
                <a:schemeClr val="bg2"/>
              </a:buClr>
              <a:buSzPct val="100000"/>
              <a:buFontTx/>
              <a:buNone/>
              <a:defRPr sz="2000">
                <a:solidFill>
                  <a:schemeClr val="accent4"/>
                </a:solidFill>
              </a:defRPr>
            </a:lvl2pPr>
            <a:lvl3pPr marL="1815078" indent="0">
              <a:buClr>
                <a:schemeClr val="bg2"/>
              </a:buClr>
              <a:buSzPct val="100000"/>
              <a:buFontTx/>
              <a:buNone/>
              <a:defRPr sz="1800">
                <a:solidFill>
                  <a:schemeClr val="accent4"/>
                </a:solidFill>
              </a:defRPr>
            </a:lvl3pPr>
            <a:lvl4pPr marL="2958101" indent="-381008">
              <a:buClr>
                <a:schemeClr val="bg2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7103" y="1740548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0264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or Transi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3869" y="3998551"/>
            <a:ext cx="11900262" cy="2193243"/>
          </a:xfrm>
        </p:spPr>
        <p:txBody>
          <a:bodyPr anchor="t"/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C993AEE-ACAA-4A36-926F-A62FD4F2A9AC}"/>
              </a:ext>
            </a:extLst>
          </p:cNvPr>
          <p:cNvSpPr/>
          <p:nvPr userDrawn="1"/>
        </p:nvSpPr>
        <p:spPr bwMode="white">
          <a:xfrm>
            <a:off x="0" y="9330779"/>
            <a:ext cx="1524000" cy="9562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110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CD02034B-E0DD-432D-BED0-94DE68C503D5}"/>
              </a:ext>
            </a:extLst>
          </p:cNvPr>
          <p:cNvSpPr/>
          <p:nvPr userDrawn="1"/>
        </p:nvSpPr>
        <p:spPr>
          <a:xfrm>
            <a:off x="0" y="1688123"/>
            <a:ext cx="18288000" cy="8597621"/>
          </a:xfrm>
          <a:custGeom>
            <a:avLst/>
            <a:gdLst>
              <a:gd name="connsiteX0" fmla="*/ 0 w 7772400"/>
              <a:gd name="connsiteY0" fmla="*/ 0 h 2226411"/>
              <a:gd name="connsiteX1" fmla="*/ 0 w 7772400"/>
              <a:gd name="connsiteY1" fmla="*/ 2226411 h 2226411"/>
              <a:gd name="connsiteX2" fmla="*/ 7772400 w 7772400"/>
              <a:gd name="connsiteY2" fmla="*/ 2226411 h 2226411"/>
              <a:gd name="connsiteX3" fmla="*/ 7772400 w 7772400"/>
              <a:gd name="connsiteY3" fmla="*/ 804875 h 2226411"/>
              <a:gd name="connsiteX4" fmla="*/ 0 w 7772400"/>
              <a:gd name="connsiteY4" fmla="*/ 0 h 2226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72400" h="2226411">
                <a:moveTo>
                  <a:pt x="0" y="0"/>
                </a:moveTo>
                <a:lnTo>
                  <a:pt x="0" y="2226411"/>
                </a:lnTo>
                <a:lnTo>
                  <a:pt x="7772400" y="2226411"/>
                </a:lnTo>
                <a:lnTo>
                  <a:pt x="7772400" y="804875"/>
                </a:lnTo>
                <a:lnTo>
                  <a:pt x="0" y="0"/>
                </a:lnTo>
                <a:close/>
              </a:path>
            </a:pathLst>
          </a:custGeom>
          <a:solidFill>
            <a:srgbClr val="383838"/>
          </a:solidFill>
        </p:spPr>
        <p:txBody>
          <a:bodyPr wrap="square" lIns="0" tIns="0" rIns="0" bIns="0" rtlCol="0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>
              <a:solidFill>
                <a:prstClr val="black"/>
              </a:solidFill>
              <a:latin typeface="Trebuchet MS" panose="020B0603020202020204" pitchFamily="34" charset="0"/>
              <a:ea typeface="+mn-ea"/>
            </a:endParaRPr>
          </a:p>
        </p:txBody>
      </p:sp>
      <p:sp>
        <p:nvSpPr>
          <p:cNvPr id="11" name="Rectangle 4"/>
          <p:cNvSpPr>
            <a:spLocks noGrp="1" noChangeArrowheads="1"/>
          </p:cNvSpPr>
          <p:nvPr userDrawn="1">
            <p:ph type="subTitle" idx="1"/>
          </p:nvPr>
        </p:nvSpPr>
        <p:spPr>
          <a:xfrm>
            <a:off x="1143000" y="8290560"/>
            <a:ext cx="9692640" cy="477053"/>
          </a:xfrm>
        </p:spPr>
        <p:txBody>
          <a:bodyPr wrap="square" anchor="t">
            <a:noAutofit/>
          </a:bodyPr>
          <a:lstStyle>
            <a:lvl1pPr marL="0" indent="0" algn="l">
              <a:lnSpc>
                <a:spcPct val="90000"/>
              </a:lnSpc>
              <a:spcBef>
                <a:spcPts val="1000"/>
              </a:spcBef>
              <a:spcAft>
                <a:spcPts val="500"/>
              </a:spcAft>
              <a:buFontTx/>
              <a:buNone/>
              <a:defRPr sz="24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305" name="Title 304"/>
          <p:cNvSpPr>
            <a:spLocks noGrp="1"/>
          </p:cNvSpPr>
          <p:nvPr userDrawn="1">
            <p:ph type="title" hasCustomPrompt="1"/>
          </p:nvPr>
        </p:nvSpPr>
        <p:spPr>
          <a:xfrm>
            <a:off x="1135316" y="6705601"/>
            <a:ext cx="9692640" cy="1638092"/>
          </a:xfrm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spcBef>
                <a:spcPts val="0"/>
              </a:spcBef>
              <a:defRPr sz="6000" b="1" cap="none" baseline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B6FCCD42-41E8-4430-B6CA-E5E37163336A}"/>
              </a:ext>
            </a:extLst>
          </p:cNvPr>
          <p:cNvGrpSpPr/>
          <p:nvPr userDrawn="1"/>
        </p:nvGrpSpPr>
        <p:grpSpPr>
          <a:xfrm>
            <a:off x="10009693" y="1549925"/>
            <a:ext cx="7721678" cy="1016226"/>
            <a:chOff x="10009693" y="1549925"/>
            <a:chExt cx="7721678" cy="1016226"/>
          </a:xfrm>
        </p:grpSpPr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4F12FC3C-F346-45C5-A2EB-14122560DDD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24D7601B-DE46-423C-B955-7A66CD436A7B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4" name="Picture 13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8936C1C8-404D-40E3-B988-930C448D42C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5" name="Picture 14" descr="Text&#10;&#10;Description automatically generated">
              <a:extLst>
                <a:ext uri="{FF2B5EF4-FFF2-40B4-BE49-F238E27FC236}">
                  <a16:creationId xmlns:a16="http://schemas.microsoft.com/office/drawing/2014/main" id="{3336A004-E1EA-48BD-969E-3F5237E6E18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21F47EB3-A644-424B-8140-E89309FB54E1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9F37D2-4A95-428F-86C9-909FE5B5862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35316" y="6188616"/>
            <a:ext cx="8866188" cy="474663"/>
          </a:xfrm>
        </p:spPr>
        <p:txBody>
          <a:bodyPr/>
          <a:lstStyle>
            <a:lvl1pPr>
              <a:defRPr sz="1800">
                <a:solidFill>
                  <a:srgbClr val="B3B3B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9045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6A32E851-9FF9-4796-BF7E-0EBA88C671DC}"/>
              </a:ext>
            </a:extLst>
          </p:cNvPr>
          <p:cNvSpPr/>
          <p:nvPr userDrawn="1"/>
        </p:nvSpPr>
        <p:spPr>
          <a:xfrm>
            <a:off x="0" y="1688123"/>
            <a:ext cx="18288000" cy="8597621"/>
          </a:xfrm>
          <a:custGeom>
            <a:avLst/>
            <a:gdLst>
              <a:gd name="connsiteX0" fmla="*/ 0 w 7772400"/>
              <a:gd name="connsiteY0" fmla="*/ 0 h 2226411"/>
              <a:gd name="connsiteX1" fmla="*/ 0 w 7772400"/>
              <a:gd name="connsiteY1" fmla="*/ 2226411 h 2226411"/>
              <a:gd name="connsiteX2" fmla="*/ 7772400 w 7772400"/>
              <a:gd name="connsiteY2" fmla="*/ 2226411 h 2226411"/>
              <a:gd name="connsiteX3" fmla="*/ 7772400 w 7772400"/>
              <a:gd name="connsiteY3" fmla="*/ 804875 h 2226411"/>
              <a:gd name="connsiteX4" fmla="*/ 0 w 7772400"/>
              <a:gd name="connsiteY4" fmla="*/ 0 h 2226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72400" h="2226411">
                <a:moveTo>
                  <a:pt x="0" y="0"/>
                </a:moveTo>
                <a:lnTo>
                  <a:pt x="0" y="2226411"/>
                </a:lnTo>
                <a:lnTo>
                  <a:pt x="7772400" y="2226411"/>
                </a:lnTo>
                <a:lnTo>
                  <a:pt x="7772400" y="804875"/>
                </a:lnTo>
                <a:lnTo>
                  <a:pt x="0" y="0"/>
                </a:lnTo>
                <a:close/>
              </a:path>
            </a:pathLst>
          </a:custGeom>
          <a:solidFill>
            <a:srgbClr val="383838"/>
          </a:solidFill>
        </p:spPr>
        <p:txBody>
          <a:bodyPr wrap="square" lIns="0" tIns="0" rIns="0" bIns="0" rtlCol="0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>
              <a:solidFill>
                <a:prstClr val="black"/>
              </a:solidFill>
              <a:latin typeface="Trebuchet MS" panose="020B0603020202020204" pitchFamily="34" charset="0"/>
              <a:ea typeface="+mn-ea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92D678CF-84A9-4BA9-BA2F-CB71E25345BA}"/>
              </a:ext>
            </a:extLst>
          </p:cNvPr>
          <p:cNvGrpSpPr/>
          <p:nvPr userDrawn="1"/>
        </p:nvGrpSpPr>
        <p:grpSpPr>
          <a:xfrm>
            <a:off x="10009693" y="1549925"/>
            <a:ext cx="7721678" cy="1016226"/>
            <a:chOff x="10009693" y="1549925"/>
            <a:chExt cx="7721678" cy="1016226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5F82662B-989A-432A-8998-0DE213D193A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97600756-64AC-421F-BD0D-3BBAECD315E3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8" name="Picture 7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EDE70775-8944-4C24-BD3B-25F0DAFA85B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1" name="Picture 10" descr="Text&#10;&#10;Description automatically generated">
              <a:extLst>
                <a:ext uri="{FF2B5EF4-FFF2-40B4-BE49-F238E27FC236}">
                  <a16:creationId xmlns:a16="http://schemas.microsoft.com/office/drawing/2014/main" id="{88877B3C-A955-4F0B-8795-703F3118E30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1EA36F10-6A68-4D16-8BA5-C08BC942E108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C5A5F0-3D37-4CB5-AFFE-81169D61D02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40077" y="6610379"/>
            <a:ext cx="9235191" cy="1705219"/>
          </a:xfrm>
        </p:spPr>
        <p:txBody>
          <a:bodyPr/>
          <a:lstStyle>
            <a:lvl1pPr>
              <a:defRPr sz="6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B6C10C75-E8F7-45AB-929B-93D7D86B8F2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40078" y="6185215"/>
            <a:ext cx="7454900" cy="449262"/>
          </a:xfrm>
        </p:spPr>
        <p:txBody>
          <a:bodyPr/>
          <a:lstStyle>
            <a:lvl1pPr>
              <a:defRPr sz="1800">
                <a:solidFill>
                  <a:srgbClr val="B3B3B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34842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17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10" Type="http://schemas.openxmlformats.org/officeDocument/2006/relationships/image" Target="../media/image3.png"/><Relationship Id="rId4" Type="http://schemas.openxmlformats.org/officeDocument/2006/relationships/slideLayout" Target="../slideLayouts/slideLayout18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99C0FBA7-E3E6-4B66-B97D-6B8052B9D633}"/>
              </a:ext>
            </a:extLst>
          </p:cNvPr>
          <p:cNvGrpSpPr/>
          <p:nvPr/>
        </p:nvGrpSpPr>
        <p:grpSpPr>
          <a:xfrm>
            <a:off x="13272656" y="9515789"/>
            <a:ext cx="4770933" cy="627887"/>
            <a:chOff x="10009693" y="1549925"/>
            <a:chExt cx="7721678" cy="1016226"/>
          </a:xfrm>
        </p:grpSpPr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DDCDE4B6-F6E5-42F3-97CE-972AB8E8F343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A722D202-9B8D-43AB-AC18-CC0E3FF3AB71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5" name="Picture 14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BFA2AE89-8394-48E9-A4C6-B6B73A855A5D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6" name="Picture 15" descr="Text&#10;&#10;Description automatically generated">
              <a:extLst>
                <a:ext uri="{FF2B5EF4-FFF2-40B4-BE49-F238E27FC236}">
                  <a16:creationId xmlns:a16="http://schemas.microsoft.com/office/drawing/2014/main" id="{DA775405-05BA-4CEF-BBAB-33A59926F3C6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23DC6EFE-1984-4D25-B743-8FABEE6FEDF2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05090" y="749096"/>
            <a:ext cx="16622192" cy="984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4201" y="3185146"/>
            <a:ext cx="16581552" cy="6223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" name="TextBox 3"/>
          <p:cNvSpPr txBox="1"/>
          <p:nvPr userDrawn="1"/>
        </p:nvSpPr>
        <p:spPr>
          <a:xfrm>
            <a:off x="958176" y="9762020"/>
            <a:ext cx="535045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>
            <a:defPPr>
              <a:defRPr lang="en-US"/>
            </a:defPPr>
            <a:lvl1pPr algn="ctr">
              <a:defRPr sz="4400" cap="all">
                <a:solidFill>
                  <a:schemeClr val="bg1"/>
                </a:solidFill>
                <a:latin typeface="Century Gothic" pitchFamily="34" charset="0"/>
              </a:defRPr>
            </a:lvl1pPr>
          </a:lstStyle>
          <a:p>
            <a:pPr algn="l"/>
            <a:fld id="{9EF62655-870B-4C06-BC3D-C67D37BAE36D}" type="slidenum">
              <a:rPr lang="en-US" sz="1600" kern="1200" smtClean="0">
                <a:solidFill>
                  <a:schemeClr val="accent5"/>
                </a:solidFill>
                <a:latin typeface="Arial" panose="020B0604020202020204" pitchFamily="34" charset="0"/>
                <a:ea typeface="MS PGothic" pitchFamily="34" charset="-128"/>
                <a:cs typeface="Arial" panose="020B0604020202020204" pitchFamily="34" charset="0"/>
              </a:rPr>
              <a:pPr algn="l"/>
              <a:t>‹#›</a:t>
            </a:fld>
            <a:r>
              <a:rPr lang="en-US" sz="1600" cap="none" baseline="0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600" cap="none" dirty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5690729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980" r:id="rId1"/>
    <p:sldLayoutId id="2147483985" r:id="rId2"/>
    <p:sldLayoutId id="2147483896" r:id="rId3"/>
    <p:sldLayoutId id="2147483981" r:id="rId4"/>
    <p:sldLayoutId id="2147483991" r:id="rId5"/>
    <p:sldLayoutId id="2147483988" r:id="rId6"/>
    <p:sldLayoutId id="2147483954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800" b="1" cap="none" baseline="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5pPr>
      <a:lvl6pPr marL="762015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6pPr>
      <a:lvl7pPr marL="1524030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7pPr>
      <a:lvl8pPr marL="2286046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8pPr>
      <a:lvl9pPr marL="3048061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9pPr>
    </p:titleStyle>
    <p:bodyStyle>
      <a:lvl1pPr marL="0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2800" b="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52519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2400" b="0">
          <a:solidFill>
            <a:schemeClr val="bg1"/>
          </a:solidFill>
          <a:latin typeface="Arial" panose="020B0604020202020204" pitchFamily="34" charset="0"/>
          <a:cs typeface="Arial" panose="020B0604020202020204" pitchFamily="34" charset="0"/>
        </a:defRPr>
      </a:lvl2pPr>
      <a:lvl3pPr marL="1815078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1833" b="0">
          <a:solidFill>
            <a:schemeClr val="accent4"/>
          </a:solidFill>
          <a:latin typeface="Trebuchet MS" pitchFamily="34" charset="0"/>
        </a:defRPr>
      </a:lvl3pPr>
      <a:lvl4pPr marL="2958101" indent="-381008" algn="l" rtl="0" fontAlgn="base">
        <a:spcBef>
          <a:spcPct val="20000"/>
        </a:spcBef>
        <a:spcAft>
          <a:spcPct val="0"/>
        </a:spcAft>
        <a:buChar char="–"/>
        <a:defRPr sz="3333">
          <a:solidFill>
            <a:schemeClr val="bg1"/>
          </a:solidFill>
          <a:latin typeface="+mn-lt"/>
        </a:defRPr>
      </a:lvl4pPr>
      <a:lvl5pPr marL="3529612" indent="-381008" algn="l" rtl="0" fontAlgn="base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5pPr>
      <a:lvl6pPr marL="4291627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6pPr>
      <a:lvl7pPr marL="5053643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7pPr>
      <a:lvl8pPr marL="5815658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8pPr>
      <a:lvl9pPr marL="6577673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62015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524030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286046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4pPr>
      <a:lvl5pPr marL="3048061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5pPr>
      <a:lvl6pPr marL="3810076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6pPr>
      <a:lvl7pPr marL="4572091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7pPr>
      <a:lvl8pPr marL="5334107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8pPr>
      <a:lvl9pPr marL="6096122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05090" y="749096"/>
            <a:ext cx="16622192" cy="984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4201" y="3185146"/>
            <a:ext cx="16581552" cy="6223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024935940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993" r:id="rId1"/>
    <p:sldLayoutId id="2147483994" r:id="rId2"/>
    <p:sldLayoutId id="2147483995" r:id="rId3"/>
    <p:sldLayoutId id="2147483996" r:id="rId4"/>
    <p:sldLayoutId id="2147483997" r:id="rId5"/>
    <p:sldLayoutId id="2147483998" r:id="rId6"/>
    <p:sldLayoutId id="2147483999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800" b="1" cap="none" baseline="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5pPr>
      <a:lvl6pPr marL="762015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6pPr>
      <a:lvl7pPr marL="1524030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7pPr>
      <a:lvl8pPr marL="2286046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8pPr>
      <a:lvl9pPr marL="3048061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9pPr>
    </p:titleStyle>
    <p:bodyStyle>
      <a:lvl1pPr marL="0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2800" b="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52519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2400" b="0">
          <a:solidFill>
            <a:schemeClr val="bg1"/>
          </a:solidFill>
          <a:latin typeface="Arial" panose="020B0604020202020204" pitchFamily="34" charset="0"/>
          <a:cs typeface="Arial" panose="020B0604020202020204" pitchFamily="34" charset="0"/>
        </a:defRPr>
      </a:lvl2pPr>
      <a:lvl3pPr marL="1815078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1833" b="0">
          <a:solidFill>
            <a:schemeClr val="accent4"/>
          </a:solidFill>
          <a:latin typeface="Trebuchet MS" pitchFamily="34" charset="0"/>
        </a:defRPr>
      </a:lvl3pPr>
      <a:lvl4pPr marL="2958101" indent="-381008" algn="l" rtl="0" fontAlgn="base">
        <a:spcBef>
          <a:spcPct val="20000"/>
        </a:spcBef>
        <a:spcAft>
          <a:spcPct val="0"/>
        </a:spcAft>
        <a:buChar char="–"/>
        <a:defRPr sz="3333">
          <a:solidFill>
            <a:schemeClr val="bg1"/>
          </a:solidFill>
          <a:latin typeface="+mn-lt"/>
        </a:defRPr>
      </a:lvl4pPr>
      <a:lvl5pPr marL="3529612" indent="-381008" algn="l" rtl="0" fontAlgn="base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5pPr>
      <a:lvl6pPr marL="4291627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6pPr>
      <a:lvl7pPr marL="5053643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7pPr>
      <a:lvl8pPr marL="5815658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8pPr>
      <a:lvl9pPr marL="6577673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62015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524030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286046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4pPr>
      <a:lvl5pPr marL="3048061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5pPr>
      <a:lvl6pPr marL="3810076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6pPr>
      <a:lvl7pPr marL="4572091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7pPr>
      <a:lvl8pPr marL="5334107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8pPr>
      <a:lvl9pPr marL="6096122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228E192F-95CA-D542-A45C-A7E15060603B}"/>
              </a:ext>
            </a:extLst>
          </p:cNvPr>
          <p:cNvGrpSpPr/>
          <p:nvPr userDrawn="1"/>
        </p:nvGrpSpPr>
        <p:grpSpPr>
          <a:xfrm>
            <a:off x="13272656" y="9515789"/>
            <a:ext cx="4770933" cy="627887"/>
            <a:chOff x="10009693" y="1549925"/>
            <a:chExt cx="7721678" cy="1016226"/>
          </a:xfrm>
        </p:grpSpPr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A4ECA4ED-25B0-484A-A296-9C32BC3CE07E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AA0707D9-E6FD-A744-865A-E3579B9897DA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noFill/>
            <a:ln w="12700" cap="flat" cmpd="sng" algn="ctr">
              <a:solidFill>
                <a:srgbClr val="383838"/>
              </a:solidFill>
              <a:prstDash val="solid"/>
            </a:ln>
            <a:effectLst/>
          </p:spPr>
        </p:cxnSp>
        <p:pic>
          <p:nvPicPr>
            <p:cNvPr id="13" name="Picture 12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147C38B1-9453-C14B-9D04-250B9ACAE0BC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4" name="Picture 13" descr="Text&#10;&#10;Description automatically generated">
              <a:extLst>
                <a:ext uri="{FF2B5EF4-FFF2-40B4-BE49-F238E27FC236}">
                  <a16:creationId xmlns:a16="http://schemas.microsoft.com/office/drawing/2014/main" id="{29202899-E1C2-474D-976C-98527F6DE3BD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FBC33DC5-A198-AE4D-9C72-50D7F9E1575D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noFill/>
            <a:ln w="12700" cap="flat" cmpd="sng" algn="ctr">
              <a:solidFill>
                <a:srgbClr val="383838"/>
              </a:solidFill>
              <a:prstDash val="solid"/>
            </a:ln>
            <a:effectLst/>
          </p:spPr>
        </p:cxn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F9A9F1D6-943F-F647-9725-FA82C3D161A8}"/>
              </a:ext>
            </a:extLst>
          </p:cNvPr>
          <p:cNvSpPr txBox="1"/>
          <p:nvPr userDrawn="1"/>
        </p:nvSpPr>
        <p:spPr>
          <a:xfrm>
            <a:off x="958176" y="9762020"/>
            <a:ext cx="535045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>
            <a:defPPr>
              <a:defRPr lang="en-US"/>
            </a:defPPr>
            <a:lvl1pPr algn="ctr">
              <a:defRPr sz="4400" cap="all">
                <a:solidFill>
                  <a:schemeClr val="bg1"/>
                </a:solidFill>
                <a:latin typeface="Century Gothic" pitchFamily="34" charset="0"/>
              </a:defRPr>
            </a:lvl1pPr>
          </a:lstStyle>
          <a:p>
            <a:pPr algn="l"/>
            <a:fld id="{9EF62655-870B-4C06-BC3D-C67D37BAE36D}" type="slidenum">
              <a:rPr lang="en-US" sz="1600" smtClean="0">
                <a:solidFill>
                  <a:srgbClr val="8C8C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l"/>
              <a:t>‹#›</a:t>
            </a:fld>
            <a:r>
              <a:rPr lang="en-US" sz="1600" cap="none" dirty="0">
                <a:solidFill>
                  <a:srgbClr val="8C8C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196411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1" r:id="rId1"/>
    <p:sldLayoutId id="2147484002" r:id="rId2"/>
    <p:sldLayoutId id="2147484003" r:id="rId3"/>
    <p:sldLayoutId id="2147484004" r:id="rId4"/>
    <p:sldLayoutId id="2147484005" r:id="rId5"/>
    <p:sldLayoutId id="2147484006" r:id="rId6"/>
  </p:sldLayoutIdLst>
  <p:txStyles>
    <p:titleStyle>
      <a:lvl1pPr algn="ctr" defTabSz="914402" rtl="0" eaLnBrk="1" latinLnBrk="0" hangingPunct="1">
        <a:spcBef>
          <a:spcPct val="0"/>
        </a:spcBef>
        <a:buNone/>
        <a:defRPr sz="8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802" indent="-685802" algn="l" defTabSz="914402" rtl="0" eaLnBrk="1" latinLnBrk="0" hangingPunct="1">
        <a:spcBef>
          <a:spcPct val="20000"/>
        </a:spcBef>
        <a:buFont typeface="Arial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1pPr>
      <a:lvl2pPr marL="1485902" indent="-571502" algn="l" defTabSz="914402" rtl="0" eaLnBrk="1" latinLnBrk="0" hangingPunct="1">
        <a:spcBef>
          <a:spcPct val="20000"/>
        </a:spcBef>
        <a:buFont typeface="Arial"/>
        <a:buChar char="–"/>
        <a:defRPr sz="5600" kern="1200">
          <a:solidFill>
            <a:schemeClr val="tx1"/>
          </a:solidFill>
          <a:latin typeface="+mn-lt"/>
          <a:ea typeface="+mn-ea"/>
          <a:cs typeface="+mn-cs"/>
        </a:defRPr>
      </a:lvl2pPr>
      <a:lvl3pPr marL="2286004" indent="-457200" algn="l" defTabSz="914402" rtl="0" eaLnBrk="1" latinLnBrk="0" hangingPunct="1">
        <a:spcBef>
          <a:spcPct val="20000"/>
        </a:spcBef>
        <a:buFont typeface="Arial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3pPr>
      <a:lvl4pPr marL="3200404" indent="-457200" algn="l" defTabSz="914402" rtl="0" eaLnBrk="1" latinLnBrk="0" hangingPunct="1">
        <a:spcBef>
          <a:spcPct val="20000"/>
        </a:spcBef>
        <a:buFont typeface="Arial"/>
        <a:buChar char="–"/>
        <a:defRPr sz="4000" kern="1200">
          <a:solidFill>
            <a:schemeClr val="tx1"/>
          </a:solidFill>
          <a:latin typeface="+mn-lt"/>
          <a:ea typeface="+mn-ea"/>
          <a:cs typeface="+mn-cs"/>
        </a:defRPr>
      </a:lvl4pPr>
      <a:lvl5pPr marL="4114806" indent="-457200" algn="l" defTabSz="914402" rtl="0" eaLnBrk="1" latinLnBrk="0" hangingPunct="1">
        <a:spcBef>
          <a:spcPct val="20000"/>
        </a:spcBef>
        <a:buFont typeface="Arial"/>
        <a:buChar char="»"/>
        <a:defRPr sz="4000" kern="1200">
          <a:solidFill>
            <a:schemeClr val="tx1"/>
          </a:solidFill>
          <a:latin typeface="+mn-lt"/>
          <a:ea typeface="+mn-ea"/>
          <a:cs typeface="+mn-cs"/>
        </a:defRPr>
      </a:lvl5pPr>
      <a:lvl6pPr marL="5029208" indent="-457200" algn="l" defTabSz="914402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608" indent="-457200" algn="l" defTabSz="914402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7pPr>
      <a:lvl8pPr marL="6858010" indent="-457200" algn="l" defTabSz="914402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410" indent="-457200" algn="l" defTabSz="914402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2" rtl="0" eaLnBrk="1" latinLnBrk="0" hangingPunct="1">
        <a:defRPr sz="3602" kern="1200">
          <a:solidFill>
            <a:schemeClr val="tx1"/>
          </a:solidFill>
          <a:latin typeface="+mn-lt"/>
          <a:ea typeface="+mn-ea"/>
          <a:cs typeface="+mn-cs"/>
        </a:defRPr>
      </a:lvl1pPr>
      <a:lvl2pPr marL="914402" algn="l" defTabSz="914402" rtl="0" eaLnBrk="1" latinLnBrk="0" hangingPunct="1">
        <a:defRPr sz="3602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2" algn="l" defTabSz="914402" rtl="0" eaLnBrk="1" latinLnBrk="0" hangingPunct="1">
        <a:defRPr sz="3602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6" algn="l" defTabSz="914402" rtl="0" eaLnBrk="1" latinLnBrk="0" hangingPunct="1">
        <a:defRPr sz="3602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4" algn="l" defTabSz="914402" rtl="0" eaLnBrk="1" latinLnBrk="0" hangingPunct="1">
        <a:defRPr sz="3602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6" algn="l" defTabSz="914402" rtl="0" eaLnBrk="1" latinLnBrk="0" hangingPunct="1">
        <a:defRPr sz="3602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8" algn="l" defTabSz="914402" rtl="0" eaLnBrk="1" latinLnBrk="0" hangingPunct="1">
        <a:defRPr sz="3602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8" algn="l" defTabSz="914402" rtl="0" eaLnBrk="1" latinLnBrk="0" hangingPunct="1">
        <a:defRPr sz="3602" kern="1200">
          <a:solidFill>
            <a:schemeClr val="tx1"/>
          </a:solidFill>
          <a:latin typeface="+mn-lt"/>
          <a:ea typeface="+mn-ea"/>
          <a:cs typeface="+mn-cs"/>
        </a:defRPr>
      </a:lvl8pPr>
      <a:lvl9pPr marL="7315210" algn="l" defTabSz="914402" rtl="0" eaLnBrk="1" latinLnBrk="0" hangingPunct="1">
        <a:defRPr sz="360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/4.0/legalcode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if"/><Relationship Id="rId1" Type="http://schemas.openxmlformats.org/officeDocument/2006/relationships/slideLayout" Target="../slideLayouts/slideLayout2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ubtitle 14">
            <a:extLst>
              <a:ext uri="{FF2B5EF4-FFF2-40B4-BE49-F238E27FC236}">
                <a16:creationId xmlns:a16="http://schemas.microsoft.com/office/drawing/2014/main" id="{4A6D247A-4576-4796-A8F2-4AC4CA0B20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8290560"/>
            <a:ext cx="9692640" cy="47705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E9096EC-7B78-40A1-902B-4FD4379826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5316" y="6705601"/>
            <a:ext cx="16304786" cy="1638092"/>
          </a:xfrm>
        </p:spPr>
        <p:txBody>
          <a:bodyPr/>
          <a:lstStyle/>
          <a:p>
            <a:r>
              <a:rPr lang="en-US" dirty="0"/>
              <a:t>Lecture 22.1 - Forming Great Teams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B2F42C-38A8-43F3-8788-F337D2EA915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35316" y="6188616"/>
            <a:ext cx="8866188" cy="474663"/>
          </a:xfrm>
        </p:spPr>
        <p:txBody>
          <a:bodyPr/>
          <a:lstStyle/>
          <a:p>
            <a:r>
              <a:rPr lang="en-US" dirty="0"/>
              <a:t>DLI Accelerated Data Science Teaching Kit</a:t>
            </a:r>
          </a:p>
        </p:txBody>
      </p:sp>
    </p:spTree>
    <p:extLst>
      <p:ext uri="{BB962C8B-B14F-4D97-AF65-F5344CB8AC3E}">
        <p14:creationId xmlns:p14="http://schemas.microsoft.com/office/powerpoint/2010/main" val="797556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F39E623-7E8F-487F-86AA-742B27905F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48880" y="3505059"/>
            <a:ext cx="3190241" cy="1104314"/>
          </a:xfrm>
          <a:prstGeom prst="rect">
            <a:avLst/>
          </a:prstGeom>
        </p:spPr>
      </p:pic>
      <p:sp>
        <p:nvSpPr>
          <p:cNvPr id="10" name="Subtitle 11">
            <a:extLst>
              <a:ext uri="{FF2B5EF4-FFF2-40B4-BE49-F238E27FC236}">
                <a16:creationId xmlns:a16="http://schemas.microsoft.com/office/drawing/2014/main" id="{7A19A67C-0C19-4076-8945-3A7EB019B8F8}"/>
              </a:ext>
            </a:extLst>
          </p:cNvPr>
          <p:cNvSpPr txBox="1">
            <a:spLocks noGrp="1"/>
          </p:cNvSpPr>
          <p:nvPr>
            <p:ph idx="1"/>
          </p:nvPr>
        </p:nvSpPr>
        <p:spPr bwMode="auto">
          <a:xfrm>
            <a:off x="853440" y="4980568"/>
            <a:ext cx="16581120" cy="5611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0" indent="0" algn="ctr" defTabSz="346459" rtl="0" fontAlgn="base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6F6F6F"/>
              </a:buClr>
              <a:buSzPct val="100000"/>
              <a:buFontTx/>
              <a:buNone/>
              <a:defRPr sz="1400" b="0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30238" indent="-228600" algn="l" defTabSz="346459" rtl="0" fontAlgn="base">
              <a:lnSpc>
                <a:spcPct val="90000"/>
              </a:lnSpc>
              <a:spcBef>
                <a:spcPts val="225"/>
              </a:spcBef>
              <a:spcAft>
                <a:spcPts val="225"/>
              </a:spcAft>
              <a:buClr>
                <a:schemeClr val="bg2"/>
              </a:buClr>
              <a:buSzPct val="100000"/>
              <a:buFont typeface="Arial" panose="020B0604020202020204" pitchFamily="34" charset="0"/>
              <a:buChar char="–"/>
              <a:defRPr sz="1400" b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04863" indent="-203200" algn="l" defTabSz="346459" rtl="0" fontAlgn="base">
              <a:lnSpc>
                <a:spcPct val="90000"/>
              </a:lnSpc>
              <a:spcBef>
                <a:spcPts val="225"/>
              </a:spcBef>
              <a:spcAft>
                <a:spcPts val="225"/>
              </a:spcAft>
              <a:buClr>
                <a:schemeClr val="bg2"/>
              </a:buClr>
              <a:buSzPct val="100000"/>
              <a:buFont typeface="Arial" panose="020B0604020202020204" pitchFamily="34" charset="0"/>
              <a:buChar char="–"/>
              <a:defRPr sz="1400" b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31066" indent="-171443" algn="l" rtl="0" fontAlgn="base">
              <a:spcBef>
                <a:spcPct val="20000"/>
              </a:spcBef>
              <a:spcAft>
                <a:spcPct val="0"/>
              </a:spcAft>
              <a:buChar char="–"/>
              <a:defRPr sz="1500">
                <a:solidFill>
                  <a:schemeClr val="bg1"/>
                </a:solidFill>
                <a:latin typeface="+mn-lt"/>
              </a:defRPr>
            </a:lvl4pPr>
            <a:lvl5pPr marL="1588230" indent="-171443" algn="l" rtl="0" fontAlgn="base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5pPr>
            <a:lvl6pPr marL="1931117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6pPr>
            <a:lvl7pPr marL="2274003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7pPr>
            <a:lvl8pPr marL="2616890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8pPr>
            <a:lvl9pPr marL="2959775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9pPr>
          </a:lstStyle>
          <a:p>
            <a:pPr marL="0" marR="0" lvl="0" indent="0" algn="ctr" defTabSz="346459" rtl="0" eaLnBrk="1" fontAlgn="base" latinLnBrk="0" hangingPunct="1">
              <a:lnSpc>
                <a:spcPct val="90000"/>
              </a:lnSpc>
              <a:spcBef>
                <a:spcPts val="90"/>
              </a:spcBef>
              <a:spcAft>
                <a:spcPts val="90"/>
              </a:spcAft>
              <a:buClr>
                <a:srgbClr val="6F6F6F"/>
              </a:buClr>
              <a:buSzPct val="100000"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The Accelerated Data Science Teaching Kit is licensed by NVIDIA, Georgia Institute of Technology, and Prairie View </a:t>
            </a:r>
            <a:r>
              <a:rPr kumimoji="0" lang="en-US" sz="1600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A&amp;M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University under the</a:t>
            </a:r>
          </a:p>
          <a:p>
            <a:pPr marL="0" marR="0" lvl="0" indent="0" algn="ctr" defTabSz="346459" rtl="0" eaLnBrk="1" fontAlgn="base" latinLnBrk="0" hangingPunct="1">
              <a:lnSpc>
                <a:spcPct val="90000"/>
              </a:lnSpc>
              <a:spcBef>
                <a:spcPts val="90"/>
              </a:spcBef>
              <a:spcAft>
                <a:spcPts val="90"/>
              </a:spcAft>
              <a:buClr>
                <a:srgbClr val="6F6F6F"/>
              </a:buClr>
              <a:buSzPct val="100000"/>
              <a:buFontTx/>
              <a:buNone/>
              <a:tabLst/>
              <a:defRPr/>
            </a:pPr>
            <a:r>
              <a:rPr lang="en-US" sz="1600" u="sng" dirty="0">
                <a:solidFill>
                  <a:srgbClr val="6F6F6F"/>
                </a:solidFill>
                <a:effectLst/>
                <a:ea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Creative Commons Attribution-</a:t>
            </a:r>
            <a:r>
              <a:rPr lang="en-US" sz="1600" u="sng" dirty="0" err="1">
                <a:solidFill>
                  <a:srgbClr val="6F6F6F"/>
                </a:solidFill>
                <a:effectLst/>
                <a:ea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NonCommercial</a:t>
            </a:r>
            <a:r>
              <a:rPr lang="en-US" sz="1600" u="sng" dirty="0">
                <a:solidFill>
                  <a:srgbClr val="6F6F6F"/>
                </a:solidFill>
                <a:effectLst/>
                <a:ea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4.0 International License.</a:t>
            </a:r>
            <a:endParaRPr lang="en-US" sz="1600" dirty="0">
              <a:solidFill>
                <a:srgbClr val="6F6F6F"/>
              </a:solidFill>
              <a:ea typeface="Times New Roman" panose="02020603050405020304" pitchFamily="18" charset="0"/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</p:txBody>
      </p:sp>
    </p:spTree>
    <p:extLst>
      <p:ext uri="{BB962C8B-B14F-4D97-AF65-F5344CB8AC3E}">
        <p14:creationId xmlns:p14="http://schemas.microsoft.com/office/powerpoint/2010/main" val="2765269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4FD5342-621E-DF4E-A574-008DBFEF5E70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453987" y="2437864"/>
            <a:ext cx="8430241" cy="7224888"/>
          </a:xfrm>
        </p:spPr>
        <p:txBody>
          <a:bodyPr/>
          <a:lstStyle/>
          <a:p>
            <a:pPr marL="905730" indent="-718222" defTabSz="566836">
              <a:spcBef>
                <a:spcPts val="0"/>
              </a:spcBef>
              <a:buSzPct val="100000"/>
              <a:buFont typeface="Arial"/>
              <a:buAutoNum type="arabicPeriod"/>
              <a:defRPr sz="2898"/>
            </a:pPr>
            <a:r>
              <a:rPr lang="en-US" sz="3600" dirty="0">
                <a:solidFill>
                  <a:prstClr val="black"/>
                </a:solidFill>
                <a:sym typeface="Helvetica"/>
              </a:rPr>
              <a:t>Meet people properly</a:t>
            </a:r>
          </a:p>
          <a:p>
            <a:pPr marL="905730" indent="-718222" defTabSz="566836">
              <a:spcBef>
                <a:spcPts val="1266"/>
              </a:spcBef>
              <a:buSzPct val="100000"/>
              <a:buFont typeface="Arial"/>
              <a:buAutoNum type="arabicPeriod"/>
              <a:defRPr sz="2898"/>
            </a:pPr>
            <a:r>
              <a:rPr lang="en-US" sz="3600" dirty="0">
                <a:solidFill>
                  <a:prstClr val="black"/>
                </a:solidFill>
                <a:sym typeface="Helvetica"/>
              </a:rPr>
              <a:t>Find things you have in common</a:t>
            </a:r>
          </a:p>
          <a:p>
            <a:pPr marL="905730" indent="-718222" defTabSz="566836">
              <a:spcBef>
                <a:spcPts val="1266"/>
              </a:spcBef>
              <a:buSzPct val="100000"/>
              <a:buFont typeface="Arial"/>
              <a:buAutoNum type="arabicPeriod"/>
              <a:defRPr sz="2898"/>
            </a:pPr>
            <a:r>
              <a:rPr lang="en-US" sz="3600" dirty="0">
                <a:solidFill>
                  <a:prstClr val="black"/>
                </a:solidFill>
                <a:sym typeface="Helvetica"/>
              </a:rPr>
              <a:t>Make meeting conditions good</a:t>
            </a:r>
          </a:p>
          <a:p>
            <a:pPr marL="905730" indent="-718222" defTabSz="566836">
              <a:spcBef>
                <a:spcPts val="1266"/>
              </a:spcBef>
              <a:buSzPct val="100000"/>
              <a:buFont typeface="Arial"/>
              <a:buAutoNum type="arabicPeriod"/>
              <a:defRPr sz="2898"/>
            </a:pPr>
            <a:r>
              <a:rPr lang="en-US" sz="3600" dirty="0">
                <a:solidFill>
                  <a:prstClr val="black"/>
                </a:solidFill>
                <a:sym typeface="Helvetica"/>
              </a:rPr>
              <a:t>Let everyone talk</a:t>
            </a:r>
          </a:p>
          <a:p>
            <a:pPr marL="905730" indent="-718222" defTabSz="566836">
              <a:spcBef>
                <a:spcPts val="1266"/>
              </a:spcBef>
              <a:buSzPct val="100000"/>
              <a:buFont typeface="Arial"/>
              <a:buAutoNum type="arabicPeriod"/>
              <a:defRPr sz="2898"/>
            </a:pPr>
            <a:r>
              <a:rPr lang="en-US" sz="3600" dirty="0">
                <a:solidFill>
                  <a:prstClr val="black"/>
                </a:solidFill>
                <a:sym typeface="Helvetica"/>
              </a:rPr>
              <a:t>Check your egos at the door</a:t>
            </a:r>
          </a:p>
          <a:p>
            <a:pPr marL="905730" indent="-718222" defTabSz="566836">
              <a:spcBef>
                <a:spcPts val="1266"/>
              </a:spcBef>
              <a:buSzPct val="100000"/>
              <a:buFont typeface="Arial"/>
              <a:buAutoNum type="arabicPeriod"/>
              <a:defRPr sz="2898"/>
            </a:pPr>
            <a:r>
              <a:rPr lang="en-US" sz="3600" dirty="0">
                <a:solidFill>
                  <a:prstClr val="black"/>
                </a:solidFill>
                <a:sym typeface="Helvetica"/>
              </a:rPr>
              <a:t>Praise each other</a:t>
            </a:r>
          </a:p>
          <a:p>
            <a:pPr marL="905730" indent="-718222" defTabSz="566836">
              <a:spcBef>
                <a:spcPts val="1266"/>
              </a:spcBef>
              <a:buSzPct val="100000"/>
              <a:buFont typeface="Arial"/>
              <a:buAutoNum type="arabicPeriod"/>
              <a:defRPr sz="2898"/>
            </a:pPr>
            <a:r>
              <a:rPr lang="en-US" sz="3600" dirty="0">
                <a:solidFill>
                  <a:prstClr val="black"/>
                </a:solidFill>
                <a:sym typeface="Helvetica"/>
              </a:rPr>
              <a:t>Put it in writing</a:t>
            </a:r>
          </a:p>
          <a:p>
            <a:pPr marL="905730" indent="-718222" defTabSz="566836">
              <a:spcBef>
                <a:spcPts val="1266"/>
              </a:spcBef>
              <a:buSzPct val="100000"/>
              <a:buFont typeface="Arial"/>
              <a:buAutoNum type="arabicPeriod"/>
              <a:defRPr sz="2898"/>
            </a:pPr>
            <a:r>
              <a:rPr lang="en-US" sz="3600" dirty="0">
                <a:solidFill>
                  <a:prstClr val="black"/>
                </a:solidFill>
                <a:sym typeface="Helvetica"/>
              </a:rPr>
              <a:t>Be open and honest</a:t>
            </a:r>
          </a:p>
          <a:p>
            <a:pPr marL="905730" indent="-718222" defTabSz="566836">
              <a:spcBef>
                <a:spcPts val="1266"/>
              </a:spcBef>
              <a:buSzPct val="100000"/>
              <a:buFont typeface="Arial"/>
              <a:buAutoNum type="arabicPeriod"/>
              <a:defRPr sz="2898"/>
            </a:pPr>
            <a:r>
              <a:rPr lang="en-US" sz="3600" dirty="0">
                <a:solidFill>
                  <a:prstClr val="black"/>
                </a:solidFill>
                <a:sym typeface="Helvetica"/>
              </a:rPr>
              <a:t>Avoid conflict at all costs</a:t>
            </a:r>
          </a:p>
          <a:p>
            <a:pPr marL="905730" indent="-718222" defTabSz="566836">
              <a:spcBef>
                <a:spcPts val="1266"/>
              </a:spcBef>
              <a:buSzPct val="100000"/>
              <a:buFont typeface="Arial"/>
              <a:buAutoNum type="arabicPeriod"/>
              <a:defRPr sz="2898"/>
            </a:pPr>
            <a:r>
              <a:rPr lang="en-US" sz="3600" dirty="0">
                <a:solidFill>
                  <a:prstClr val="black"/>
                </a:solidFill>
                <a:sym typeface="Helvetica"/>
              </a:rPr>
              <a:t>Phrase alternatives as questions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9BCDC7BA-7CAB-254D-B071-1F96F177D0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5242" y="788306"/>
            <a:ext cx="16372190" cy="1431844"/>
          </a:xfrm>
        </p:spPr>
        <p:txBody>
          <a:bodyPr/>
          <a:lstStyle/>
          <a:p>
            <a:r>
              <a:rPr lang="en-US" sz="6000" dirty="0">
                <a:ea typeface="Vitesse Medium" charset="0"/>
              </a:rPr>
              <a:t>Tips for Working Successfully in a Team </a:t>
            </a:r>
            <a:endParaRPr lang="en-US" sz="6600" dirty="0"/>
          </a:p>
        </p:txBody>
      </p:sp>
      <p:pic>
        <p:nvPicPr>
          <p:cNvPr id="8" name="Image" descr="Image">
            <a:extLst>
              <a:ext uri="{FF2B5EF4-FFF2-40B4-BE49-F238E27FC236}">
                <a16:creationId xmlns:a16="http://schemas.microsoft.com/office/drawing/2014/main" id="{2840AA77-316E-0A4A-8D8C-E20F1882C808}"/>
              </a:ext>
            </a:extLst>
          </p:cNvPr>
          <p:cNvPicPr>
            <a:picLocks noGrp="1" noChangeAspect="1"/>
          </p:cNvPicPr>
          <p:nvPr>
            <p:ph type="chart" sz="quarter" idx="11"/>
          </p:nvPr>
        </p:nvPicPr>
        <p:blipFill>
          <a:blip r:embed="rId2"/>
          <a:stretch>
            <a:fillRect/>
          </a:stretch>
        </p:blipFill>
        <p:spPr>
          <a:xfrm>
            <a:off x="10367507" y="3224224"/>
            <a:ext cx="6877409" cy="437403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9" name="https://www.cs.cmu.edu/~pausch/Randy/tipoForGroups.html">
            <a:extLst>
              <a:ext uri="{FF2B5EF4-FFF2-40B4-BE49-F238E27FC236}">
                <a16:creationId xmlns:a16="http://schemas.microsoft.com/office/drawing/2014/main" id="{E8B5DA2D-D535-8B43-B600-79A8CEA7EA59}"/>
              </a:ext>
            </a:extLst>
          </p:cNvPr>
          <p:cNvSpPr txBox="1"/>
          <p:nvPr/>
        </p:nvSpPr>
        <p:spPr>
          <a:xfrm>
            <a:off x="10367507" y="8211837"/>
            <a:ext cx="6665287" cy="39049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71438" tIns="71438" rIns="71438" bIns="71438" anchor="ctr">
            <a:spAutoFit/>
          </a:bodyPr>
          <a:lstStyle>
            <a:lvl1pPr>
              <a:defRPr sz="2500"/>
            </a:lvl1pPr>
          </a:lstStyle>
          <a:p>
            <a:pPr algn="ctr" defTabSz="640750" fontAlgn="auto" hangingPunct="0">
              <a:spcBef>
                <a:spcPts val="0"/>
              </a:spcBef>
              <a:spcAft>
                <a:spcPts val="0"/>
              </a:spcAft>
            </a:pPr>
            <a:r>
              <a:rPr lang="en-US" sz="1600" kern="0" dirty="0">
                <a:solidFill>
                  <a:srgbClr val="00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"/>
              </a:rPr>
              <a:t>Retrieved:  </a:t>
            </a:r>
            <a:r>
              <a:rPr sz="1600" kern="0" dirty="0">
                <a:solidFill>
                  <a:srgbClr val="00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"/>
              </a:rPr>
              <a:t>https://www.cs.cmu.edu/~pausch/Randy/tipoForGroups.html</a:t>
            </a:r>
          </a:p>
        </p:txBody>
      </p:sp>
    </p:spTree>
    <p:extLst>
      <p:ext uri="{BB962C8B-B14F-4D97-AF65-F5344CB8AC3E}">
        <p14:creationId xmlns:p14="http://schemas.microsoft.com/office/powerpoint/2010/main" val="26450752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625D8B9-33F7-224D-BC90-7751BD747A22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055077" y="2356338"/>
            <a:ext cx="16372190" cy="6805247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Potential member roles (non-exhaustive); one member may play multiple roles</a:t>
            </a:r>
          </a:p>
          <a:p>
            <a:r>
              <a:rPr lang="en-US" dirty="0"/>
              <a:t>Domain Experts</a:t>
            </a:r>
          </a:p>
          <a:p>
            <a:r>
              <a:rPr lang="en-US" dirty="0"/>
              <a:t>Software, System Engineers</a:t>
            </a:r>
          </a:p>
          <a:p>
            <a:r>
              <a:rPr lang="en-US" dirty="0"/>
              <a:t>Machine Learning Model Developers &amp; Auditors</a:t>
            </a:r>
          </a:p>
          <a:p>
            <a:r>
              <a:rPr lang="en-US" dirty="0"/>
              <a:t>Visualization, Interaction, User Experience Designers</a:t>
            </a:r>
          </a:p>
          <a:p>
            <a:r>
              <a:rPr lang="en-US" dirty="0"/>
              <a:t>Statisticians, Data Scientists</a:t>
            </a:r>
          </a:p>
          <a:p>
            <a:r>
              <a:rPr lang="en-US" dirty="0"/>
              <a:t>Business Analysts</a:t>
            </a:r>
          </a:p>
          <a:p>
            <a:r>
              <a:rPr lang="en-US" dirty="0"/>
              <a:t>Project</a:t>
            </a:r>
            <a:r>
              <a:rPr lang="en-US"/>
              <a:t>, Product Managers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6B3D20B-72A3-BC46-B6C6-E130664370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5077" y="841962"/>
            <a:ext cx="16372190" cy="1250607"/>
          </a:xfrm>
        </p:spPr>
        <p:txBody>
          <a:bodyPr/>
          <a:lstStyle/>
          <a:p>
            <a:r>
              <a:rPr lang="en-US" sz="6000" dirty="0"/>
              <a:t>Interdisciplinary Data Science Team</a:t>
            </a:r>
          </a:p>
        </p:txBody>
      </p:sp>
    </p:spTree>
    <p:extLst>
      <p:ext uri="{BB962C8B-B14F-4D97-AF65-F5344CB8AC3E}">
        <p14:creationId xmlns:p14="http://schemas.microsoft.com/office/powerpoint/2010/main" val="35557928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0"/>
          </p:nvPr>
        </p:nvSpPr>
        <p:spPr>
          <a:xfrm>
            <a:off x="908987" y="3214543"/>
            <a:ext cx="16470026" cy="6762698"/>
          </a:xfrm>
        </p:spPr>
        <p:txBody>
          <a:bodyPr/>
          <a:lstStyle/>
          <a:p>
            <a:pPr marL="0" indent="0" defTabSz="821504">
              <a:spcBef>
                <a:spcPts val="3796"/>
              </a:spcBef>
              <a:buNone/>
              <a:defRPr/>
            </a:pPr>
            <a:r>
              <a:rPr lang="en-US" dirty="0"/>
              <a:t>Having more team members is </a:t>
            </a:r>
            <a:r>
              <a:rPr lang="en-US" b="1" dirty="0"/>
              <a:t>NOT</a:t>
            </a:r>
            <a:r>
              <a:rPr lang="en-US" dirty="0"/>
              <a:t> always better</a:t>
            </a:r>
          </a:p>
          <a:p>
            <a:pPr marL="905730" lvl="1" indent="-624468" defTabSz="821504">
              <a:spcBef>
                <a:spcPts val="3796"/>
              </a:spcBef>
              <a:defRPr b="1">
                <a:latin typeface="+mj-lt"/>
                <a:ea typeface="+mj-ea"/>
                <a:cs typeface="+mj-cs"/>
                <a:sym typeface="Helvetica"/>
              </a:defRPr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Higher coordination, motivation and intellectual costs</a:t>
            </a:r>
          </a:p>
          <a:p>
            <a:pPr marL="905730" lvl="1" indent="-624468" defTabSz="821504">
              <a:spcBef>
                <a:spcPts val="3796"/>
              </a:spcBef>
              <a:defRPr b="1">
                <a:latin typeface="+mj-lt"/>
                <a:ea typeface="+mj-ea"/>
                <a:cs typeface="+mj-cs"/>
                <a:sym typeface="Helvetica"/>
              </a:defRPr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Example: harder to intersect calendars to find meeting times</a:t>
            </a:r>
          </a:p>
          <a:p>
            <a:pPr marL="905730" lvl="1" indent="-624468" defTabSz="821504">
              <a:spcBef>
                <a:spcPts val="3796"/>
              </a:spcBef>
              <a:defRPr b="1">
                <a:latin typeface="+mj-lt"/>
                <a:ea typeface="+mj-ea"/>
                <a:cs typeface="+mj-cs"/>
                <a:sym typeface="Helvetica"/>
              </a:defRPr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Rule of thumb: stay below 7 members</a:t>
            </a:r>
          </a:p>
          <a:p>
            <a:pPr marL="0" indent="-633140" defTabSz="821504">
              <a:spcBef>
                <a:spcPts val="3796"/>
              </a:spcBef>
              <a:defRPr b="1">
                <a:latin typeface="+mj-lt"/>
                <a:ea typeface="+mj-ea"/>
                <a:cs typeface="+mj-cs"/>
                <a:sym typeface="Helvetica"/>
              </a:defRPr>
            </a:pPr>
            <a:endParaRPr lang="en-US" sz="2400" dirty="0">
              <a:cs typeface="Arial" panose="020B0604020202020204" pitchFamily="34" charset="0"/>
              <a:sym typeface="Helvetica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908988" y="1110343"/>
            <a:ext cx="16072725" cy="1890249"/>
          </a:xfrm>
        </p:spPr>
        <p:txBody>
          <a:bodyPr/>
          <a:lstStyle/>
          <a:p>
            <a:r>
              <a:rPr lang="en-US" sz="7200">
                <a:ea typeface="Vitesse Medium" charset="0"/>
              </a:rPr>
              <a:t>Challenges in Larger Teams</a:t>
            </a:r>
            <a:endParaRPr lang="en-US" sz="7200" dirty="0">
              <a:ea typeface="Vitesse Medium" charset="0"/>
            </a:endParaRPr>
          </a:p>
        </p:txBody>
      </p:sp>
      <p:sp>
        <p:nvSpPr>
          <p:cNvPr id="4" name="https://www.cmu.edu/teaching/designteach/design/instructionalstrategies/groupprojects/challenges.html">
            <a:extLst>
              <a:ext uri="{FF2B5EF4-FFF2-40B4-BE49-F238E27FC236}">
                <a16:creationId xmlns:a16="http://schemas.microsoft.com/office/drawing/2014/main" id="{786B8A8F-86ED-4D1A-89E3-7741F3374411}"/>
              </a:ext>
            </a:extLst>
          </p:cNvPr>
          <p:cNvSpPr txBox="1"/>
          <p:nvPr/>
        </p:nvSpPr>
        <p:spPr>
          <a:xfrm>
            <a:off x="1496815" y="8862364"/>
            <a:ext cx="11621986" cy="39049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71438" tIns="71438" rIns="71438" bIns="71438" anchor="ctr">
            <a:spAutoFit/>
          </a:bodyPr>
          <a:lstStyle>
            <a:lvl1pPr>
              <a:defRPr sz="2600"/>
            </a:lvl1pPr>
          </a:lstStyle>
          <a:p>
            <a:pPr defTabSz="640750" fontAlgn="auto" hangingPunct="0">
              <a:spcBef>
                <a:spcPts val="0"/>
              </a:spcBef>
              <a:spcAft>
                <a:spcPts val="0"/>
              </a:spcAft>
            </a:pPr>
            <a:r>
              <a:rPr lang="en-US" sz="1600" kern="0" dirty="0">
                <a:solidFill>
                  <a:srgbClr val="00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"/>
              </a:rPr>
              <a:t>https://</a:t>
            </a:r>
            <a:r>
              <a:rPr lang="en-US" sz="1600" kern="0" dirty="0" err="1">
                <a:solidFill>
                  <a:srgbClr val="00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"/>
              </a:rPr>
              <a:t>www.cmu.edu</a:t>
            </a:r>
            <a:r>
              <a:rPr lang="en-US" sz="1600" kern="0" dirty="0">
                <a:solidFill>
                  <a:srgbClr val="00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"/>
              </a:rPr>
              <a:t>/teaching/</a:t>
            </a:r>
            <a:r>
              <a:rPr lang="en-US" sz="1600" kern="0" dirty="0" err="1">
                <a:solidFill>
                  <a:srgbClr val="00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"/>
              </a:rPr>
              <a:t>designteach</a:t>
            </a:r>
            <a:r>
              <a:rPr lang="en-US" sz="1600" kern="0" dirty="0">
                <a:solidFill>
                  <a:srgbClr val="00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"/>
              </a:rPr>
              <a:t>/design/</a:t>
            </a:r>
            <a:r>
              <a:rPr lang="en-US" sz="1600" kern="0" dirty="0" err="1">
                <a:solidFill>
                  <a:srgbClr val="00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"/>
              </a:rPr>
              <a:t>instructionalstrategies</a:t>
            </a:r>
            <a:r>
              <a:rPr lang="en-US" sz="1600" kern="0" dirty="0">
                <a:solidFill>
                  <a:srgbClr val="00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"/>
              </a:rPr>
              <a:t>/</a:t>
            </a:r>
            <a:r>
              <a:rPr lang="en-US" sz="1600" kern="0" dirty="0" err="1">
                <a:solidFill>
                  <a:srgbClr val="00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"/>
              </a:rPr>
              <a:t>groupprojects</a:t>
            </a:r>
            <a:r>
              <a:rPr lang="en-US" sz="1600" kern="0" dirty="0">
                <a:solidFill>
                  <a:srgbClr val="00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"/>
              </a:rPr>
              <a:t>/</a:t>
            </a:r>
            <a:r>
              <a:rPr lang="en-US" sz="1600" kern="0" dirty="0" err="1">
                <a:solidFill>
                  <a:srgbClr val="00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"/>
              </a:rPr>
              <a:t>challenges.html</a:t>
            </a:r>
            <a:endParaRPr sz="1600" kern="0" dirty="0">
              <a:solidFill>
                <a:srgbClr val="000000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2699884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A6D3E35-7FB6-4F84-88E8-ED2635EB18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40077" y="6610379"/>
            <a:ext cx="9235191" cy="1705219"/>
          </a:xfrm>
        </p:spPr>
        <p:txBody>
          <a:bodyPr/>
          <a:lstStyle/>
          <a:p>
            <a:r>
              <a:rPr lang="en-US" dirty="0"/>
              <a:t>Thank You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4276C08-D6AC-41B8-9C4F-83CCA4CE3F1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40078" y="6185215"/>
            <a:ext cx="7454900" cy="449262"/>
          </a:xfrm>
        </p:spPr>
        <p:txBody>
          <a:bodyPr/>
          <a:lstStyle/>
          <a:p>
            <a:r>
              <a:rPr lang="en-US" dirty="0"/>
              <a:t>DLI Accelerated Data Science Teaching Kit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7057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itle &amp; Bullet">
  <a:themeElements>
    <a:clrScheme name="Custom 1">
      <a:dk1>
        <a:srgbClr val="CDCDCD"/>
      </a:dk1>
      <a:lt1>
        <a:srgbClr val="FFFFFF"/>
      </a:lt1>
      <a:dk2>
        <a:srgbClr val="000000"/>
      </a:dk2>
      <a:lt2>
        <a:srgbClr val="76B900"/>
      </a:lt2>
      <a:accent1>
        <a:srgbClr val="008564"/>
      </a:accent1>
      <a:accent2>
        <a:srgbClr val="5D1682"/>
      </a:accent2>
      <a:accent3>
        <a:srgbClr val="890C58"/>
      </a:accent3>
      <a:accent4>
        <a:srgbClr val="5E5E5E"/>
      </a:accent4>
      <a:accent5>
        <a:srgbClr val="8C8C8C"/>
      </a:accent5>
      <a:accent6>
        <a:srgbClr val="0071C5"/>
      </a:accent6>
      <a:hlink>
        <a:srgbClr val="76B900"/>
      </a:hlink>
      <a:folHlink>
        <a:srgbClr val="76B900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4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 w="6350">
          <a:noFill/>
        </a:ln>
      </a:spPr>
      <a:bodyPr wrap="none" rtlCol="0" anchor="ctr">
        <a:spAutoFit/>
      </a:bodyPr>
      <a:lstStyle>
        <a:defPPr algn="ctr">
          <a:lnSpc>
            <a:spcPct val="90000"/>
          </a:lnSpc>
          <a:defRPr sz="1600" dirty="0" err="1" smtClean="0">
            <a:solidFill>
              <a:schemeClr val="bg1"/>
            </a:solidFill>
            <a:latin typeface="Trebuchet MS" panose="020B06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txDef>
  </a:objectDefaults>
  <a:extraClrSchemeLst>
    <a:extraClrScheme>
      <a:clrScheme name="PPT_Template_Corp_16x9_rev2 1">
        <a:dk1>
          <a:srgbClr val="808080"/>
        </a:dk1>
        <a:lt1>
          <a:srgbClr val="FFFFFF"/>
        </a:lt1>
        <a:dk2>
          <a:srgbClr val="000000"/>
        </a:dk2>
        <a:lt2>
          <a:srgbClr val="B9E700"/>
        </a:lt2>
        <a:accent1>
          <a:srgbClr val="33CCCC"/>
        </a:accent1>
        <a:accent2>
          <a:srgbClr val="FF9933"/>
        </a:accent2>
        <a:accent3>
          <a:srgbClr val="AAAAAA"/>
        </a:accent3>
        <a:accent4>
          <a:srgbClr val="DADADA"/>
        </a:accent4>
        <a:accent5>
          <a:srgbClr val="ADE2E2"/>
        </a:accent5>
        <a:accent6>
          <a:srgbClr val="E78A2D"/>
        </a:accent6>
        <a:hlink>
          <a:srgbClr val="99CC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Title &amp; Bullet">
  <a:themeElements>
    <a:clrScheme name="Custom 1">
      <a:dk1>
        <a:srgbClr val="CDCDCD"/>
      </a:dk1>
      <a:lt1>
        <a:srgbClr val="FFFFFF"/>
      </a:lt1>
      <a:dk2>
        <a:srgbClr val="000000"/>
      </a:dk2>
      <a:lt2>
        <a:srgbClr val="76B900"/>
      </a:lt2>
      <a:accent1>
        <a:srgbClr val="008564"/>
      </a:accent1>
      <a:accent2>
        <a:srgbClr val="5D1682"/>
      </a:accent2>
      <a:accent3>
        <a:srgbClr val="890C58"/>
      </a:accent3>
      <a:accent4>
        <a:srgbClr val="5E5E5E"/>
      </a:accent4>
      <a:accent5>
        <a:srgbClr val="8C8C8C"/>
      </a:accent5>
      <a:accent6>
        <a:srgbClr val="0071C5"/>
      </a:accent6>
      <a:hlink>
        <a:srgbClr val="76B900"/>
      </a:hlink>
      <a:folHlink>
        <a:srgbClr val="76B900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4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 w="6350">
          <a:noFill/>
        </a:ln>
      </a:spPr>
      <a:bodyPr wrap="none" rtlCol="0" anchor="ctr">
        <a:spAutoFit/>
      </a:bodyPr>
      <a:lstStyle>
        <a:defPPr algn="ctr">
          <a:lnSpc>
            <a:spcPct val="90000"/>
          </a:lnSpc>
          <a:defRPr sz="1600" dirty="0" err="1" smtClean="0">
            <a:solidFill>
              <a:schemeClr val="bg1"/>
            </a:solidFill>
            <a:latin typeface="Trebuchet MS" panose="020B06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txDef>
  </a:objectDefaults>
  <a:extraClrSchemeLst>
    <a:extraClrScheme>
      <a:clrScheme name="PPT_Template_Corp_16x9_rev2 1">
        <a:dk1>
          <a:srgbClr val="808080"/>
        </a:dk1>
        <a:lt1>
          <a:srgbClr val="FFFFFF"/>
        </a:lt1>
        <a:dk2>
          <a:srgbClr val="000000"/>
        </a:dk2>
        <a:lt2>
          <a:srgbClr val="B9E700"/>
        </a:lt2>
        <a:accent1>
          <a:srgbClr val="33CCCC"/>
        </a:accent1>
        <a:accent2>
          <a:srgbClr val="FF9933"/>
        </a:accent2>
        <a:accent3>
          <a:srgbClr val="AAAAAA"/>
        </a:accent3>
        <a:accent4>
          <a:srgbClr val="DADADA"/>
        </a:accent4>
        <a:accent5>
          <a:srgbClr val="ADE2E2"/>
        </a:accent5>
        <a:accent6>
          <a:srgbClr val="E78A2D"/>
        </a:accent6>
        <a:hlink>
          <a:srgbClr val="99CC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Half Page Slash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 vert="horz" lIns="91440" tIns="45720" rIns="91440" bIns="45720" rtlCol="0">
        <a:normAutofit/>
      </a:bodyPr>
      <a:lstStyle>
        <a:defPPr algn="l">
          <a:lnSpc>
            <a:spcPts val="1200"/>
          </a:lnSpc>
          <a:defRPr sz="1200" dirty="0" smtClean="0">
            <a:solidFill>
              <a:srgbClr val="000000"/>
            </a:solidFill>
            <a:latin typeface="Helvetica"/>
            <a:cs typeface="Helvetica"/>
          </a:defRPr>
        </a:defPPr>
      </a:lstStyle>
    </a:tx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03317AA0AAFE040A4C7C5D23CBE8847" ma:contentTypeVersion="4" ma:contentTypeDescription="Create a new document." ma:contentTypeScope="" ma:versionID="5b1f19b83b10f4e69c2746e9f27fdab9">
  <xsd:schema xmlns:xsd="http://www.w3.org/2001/XMLSchema" xmlns:xs="http://www.w3.org/2001/XMLSchema" xmlns:p="http://schemas.microsoft.com/office/2006/metadata/properties" xmlns:ns2="b2811cf8-4877-470e-bec4-f5c16c1a5202" targetNamespace="http://schemas.microsoft.com/office/2006/metadata/properties" ma:root="true" ma:fieldsID="cd1f39e3641858cffea9d19f9c4007fb" ns2:_="">
    <xsd:import namespace="b2811cf8-4877-470e-bec4-f5c16c1a520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811cf8-4877-470e-bec4-f5c16c1a520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1F37AF8-E19B-4030-AF9E-BA55EDF9C6D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2811cf8-4877-470e-bec4-f5c16c1a520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F88E22E-2A4B-4FB1-9848-BF16E7DBE74B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purl.org/dc/terms/"/>
    <ds:schemaRef ds:uri="http://schemas.openxmlformats.org/package/2006/metadata/core-properties"/>
    <ds:schemaRef ds:uri="http://schemas.microsoft.com/office/2006/metadata/properties"/>
    <ds:schemaRef ds:uri="b2811cf8-4877-470e-bec4-f5c16c1a5202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E29B7386-0C5E-43DB-8BF1-052EEAD5F5D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91623</TotalTime>
  <Words>223</Words>
  <Application>Microsoft Macintosh PowerPoint</Application>
  <PresentationFormat>Custom</PresentationFormat>
  <Paragraphs>33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Arial</vt:lpstr>
      <vt:lpstr>Calibri</vt:lpstr>
      <vt:lpstr>Helvetica</vt:lpstr>
      <vt:lpstr>Trebuchet MS</vt:lpstr>
      <vt:lpstr>Wingdings</vt:lpstr>
      <vt:lpstr>Title &amp; Bullet</vt:lpstr>
      <vt:lpstr>1_Title &amp; Bullet</vt:lpstr>
      <vt:lpstr>Half Page Slash</vt:lpstr>
      <vt:lpstr>Lecture 22.1 - Forming Great Teams</vt:lpstr>
      <vt:lpstr>PowerPoint Presentation</vt:lpstr>
      <vt:lpstr>Tips for Working Successfully in a Team </vt:lpstr>
      <vt:lpstr>Interdisciplinary Data Science Team</vt:lpstr>
      <vt:lpstr>Challenges in Larger Teams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Jennifer Hohn</dc:creator>
  <cp:lastModifiedBy>Chau, Duen Horng</cp:lastModifiedBy>
  <cp:revision>3647</cp:revision>
  <dcterms:created xsi:type="dcterms:W3CDTF">2008-01-24T03:11:41Z</dcterms:created>
  <dcterms:modified xsi:type="dcterms:W3CDTF">2021-08-30T07:21:20Z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0x010100903317AA0AAFE040A4C7C5D23CBE8847</vt:lpwstr>
  </property>
  <property fmtid="{D5CDD505-2E9C-101B-9397-08002B2CF9AE}" pid="3" name="MSIP_Label_6b558183-044c-4105-8d9c-cea02a2a3d86_Enabled">
    <vt:lpwstr>True</vt:lpwstr>
  </property>
  <property fmtid="{D5CDD505-2E9C-101B-9397-08002B2CF9AE}" pid="4" name="MSIP_Label_6b558183-044c-4105-8d9c-cea02a2a3d86_SiteId">
    <vt:lpwstr>43083d15-7273-40c1-b7db-39efd9ccc17a</vt:lpwstr>
  </property>
  <property fmtid="{D5CDD505-2E9C-101B-9397-08002B2CF9AE}" pid="5" name="MSIP_Label_6b558183-044c-4105-8d9c-cea02a2a3d86_Ref">
    <vt:lpwstr>https://api.informationprotection.azure.com/api/43083d15-7273-40c1-b7db-39efd9ccc17a</vt:lpwstr>
  </property>
  <property fmtid="{D5CDD505-2E9C-101B-9397-08002B2CF9AE}" pid="6" name="MSIP_Label_6b558183-044c-4105-8d9c-cea02a2a3d86_Owner">
    <vt:lpwstr>lspillman@nvidia.com</vt:lpwstr>
  </property>
  <property fmtid="{D5CDD505-2E9C-101B-9397-08002B2CF9AE}" pid="7" name="MSIP_Label_6b558183-044c-4105-8d9c-cea02a2a3d86_SetDate">
    <vt:lpwstr>2018-05-11T15:28:31.9824217-07:00</vt:lpwstr>
  </property>
  <property fmtid="{D5CDD505-2E9C-101B-9397-08002B2CF9AE}" pid="8" name="MSIP_Label_6b558183-044c-4105-8d9c-cea02a2a3d86_Name">
    <vt:lpwstr>Unrestricted</vt:lpwstr>
  </property>
  <property fmtid="{D5CDD505-2E9C-101B-9397-08002B2CF9AE}" pid="9" name="MSIP_Label_6b558183-044c-4105-8d9c-cea02a2a3d86_Application">
    <vt:lpwstr>Microsoft Azure Information Protection</vt:lpwstr>
  </property>
  <property fmtid="{D5CDD505-2E9C-101B-9397-08002B2CF9AE}" pid="10" name="MSIP_Label_6b558183-044c-4105-8d9c-cea02a2a3d86_Extended_MSFT_Method">
    <vt:lpwstr>Automatic</vt:lpwstr>
  </property>
  <property fmtid="{D5CDD505-2E9C-101B-9397-08002B2CF9AE}" pid="11" name="Sensitivity">
    <vt:lpwstr>Unrestricted</vt:lpwstr>
  </property>
</Properties>
</file>