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4" r:id="rId4"/>
    <p:sldMasterId id="2147483992" r:id="rId5"/>
    <p:sldMasterId id="2147484000" r:id="rId6"/>
  </p:sldMasterIdLst>
  <p:notesMasterIdLst>
    <p:notesMasterId r:id="rId13"/>
  </p:notesMasterIdLst>
  <p:handoutMasterIdLst>
    <p:handoutMasterId r:id="rId14"/>
  </p:handoutMasterIdLst>
  <p:sldIdLst>
    <p:sldId id="818" r:id="rId7"/>
    <p:sldId id="809" r:id="rId8"/>
    <p:sldId id="279" r:id="rId9"/>
    <p:sldId id="822" r:id="rId10"/>
    <p:sldId id="821" r:id="rId11"/>
    <p:sldId id="820" r:id="rId12"/>
  </p:sldIdLst>
  <p:sldSz cx="18288000" cy="10287000"/>
  <p:notesSz cx="7010400" cy="9296400"/>
  <p:defaultTextStyle>
    <a:defPPr>
      <a:defRPr lang="en-US"/>
    </a:defPPr>
    <a:lvl1pPr algn="l" defTabSz="761970" rtl="0" fontAlgn="base">
      <a:spcBef>
        <a:spcPct val="0"/>
      </a:spcBef>
      <a:spcAft>
        <a:spcPct val="0"/>
      </a:spcAft>
      <a:defRPr kern="1200">
        <a:solidFill>
          <a:schemeClr val="tx1"/>
        </a:solidFill>
        <a:latin typeface="Arial" charset="0"/>
        <a:ea typeface="MS PGothic" pitchFamily="34" charset="-128"/>
        <a:cs typeface="+mn-cs"/>
      </a:defRPr>
    </a:lvl1pPr>
    <a:lvl2pPr marL="761970" algn="l" defTabSz="761970" rtl="0" fontAlgn="base">
      <a:spcBef>
        <a:spcPct val="0"/>
      </a:spcBef>
      <a:spcAft>
        <a:spcPct val="0"/>
      </a:spcAft>
      <a:defRPr kern="1200">
        <a:solidFill>
          <a:schemeClr val="tx1"/>
        </a:solidFill>
        <a:latin typeface="Arial" charset="0"/>
        <a:ea typeface="MS PGothic" pitchFamily="34" charset="-128"/>
        <a:cs typeface="+mn-cs"/>
      </a:defRPr>
    </a:lvl2pPr>
    <a:lvl3pPr marL="1523939" algn="l" defTabSz="761970" rtl="0" fontAlgn="base">
      <a:spcBef>
        <a:spcPct val="0"/>
      </a:spcBef>
      <a:spcAft>
        <a:spcPct val="0"/>
      </a:spcAft>
      <a:defRPr kern="1200">
        <a:solidFill>
          <a:schemeClr val="tx1"/>
        </a:solidFill>
        <a:latin typeface="Arial" charset="0"/>
        <a:ea typeface="MS PGothic" pitchFamily="34" charset="-128"/>
        <a:cs typeface="+mn-cs"/>
      </a:defRPr>
    </a:lvl3pPr>
    <a:lvl4pPr marL="2285909" algn="l" defTabSz="761970" rtl="0" fontAlgn="base">
      <a:spcBef>
        <a:spcPct val="0"/>
      </a:spcBef>
      <a:spcAft>
        <a:spcPct val="0"/>
      </a:spcAft>
      <a:defRPr kern="1200">
        <a:solidFill>
          <a:schemeClr val="tx1"/>
        </a:solidFill>
        <a:latin typeface="Arial" charset="0"/>
        <a:ea typeface="MS PGothic" pitchFamily="34" charset="-128"/>
        <a:cs typeface="+mn-cs"/>
      </a:defRPr>
    </a:lvl4pPr>
    <a:lvl5pPr marL="3047878" algn="l" defTabSz="761970" rtl="0" fontAlgn="base">
      <a:spcBef>
        <a:spcPct val="0"/>
      </a:spcBef>
      <a:spcAft>
        <a:spcPct val="0"/>
      </a:spcAft>
      <a:defRPr kern="1200">
        <a:solidFill>
          <a:schemeClr val="tx1"/>
        </a:solidFill>
        <a:latin typeface="Arial" charset="0"/>
        <a:ea typeface="MS PGothic" pitchFamily="34" charset="-128"/>
        <a:cs typeface="+mn-cs"/>
      </a:defRPr>
    </a:lvl5pPr>
    <a:lvl6pPr marL="3809848" algn="l" defTabSz="1523939" rtl="0" eaLnBrk="1" latinLnBrk="0" hangingPunct="1">
      <a:defRPr kern="1200">
        <a:solidFill>
          <a:schemeClr val="tx1"/>
        </a:solidFill>
        <a:latin typeface="Arial" charset="0"/>
        <a:ea typeface="MS PGothic" pitchFamily="34" charset="-128"/>
        <a:cs typeface="+mn-cs"/>
      </a:defRPr>
    </a:lvl6pPr>
    <a:lvl7pPr marL="4571817" algn="l" defTabSz="1523939" rtl="0" eaLnBrk="1" latinLnBrk="0" hangingPunct="1">
      <a:defRPr kern="1200">
        <a:solidFill>
          <a:schemeClr val="tx1"/>
        </a:solidFill>
        <a:latin typeface="Arial" charset="0"/>
        <a:ea typeface="MS PGothic" pitchFamily="34" charset="-128"/>
        <a:cs typeface="+mn-cs"/>
      </a:defRPr>
    </a:lvl7pPr>
    <a:lvl8pPr marL="5333787" algn="l" defTabSz="1523939" rtl="0" eaLnBrk="1" latinLnBrk="0" hangingPunct="1">
      <a:defRPr kern="1200">
        <a:solidFill>
          <a:schemeClr val="tx1"/>
        </a:solidFill>
        <a:latin typeface="Arial" charset="0"/>
        <a:ea typeface="MS PGothic" pitchFamily="34" charset="-128"/>
        <a:cs typeface="+mn-cs"/>
      </a:defRPr>
    </a:lvl8pPr>
    <a:lvl9pPr marL="6095756" algn="l" defTabSz="1523939" rtl="0" eaLnBrk="1" latinLnBrk="0" hangingPunct="1">
      <a:defRPr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2193" userDrawn="1">
          <p15:clr>
            <a:srgbClr val="A4A3A4"/>
          </p15:clr>
        </p15:guide>
        <p15:guide id="2" orient="horz" pos="5083" userDrawn="1">
          <p15:clr>
            <a:srgbClr val="A4A3A4"/>
          </p15:clr>
        </p15:guide>
        <p15:guide id="3" orient="horz" pos="5315" userDrawn="1">
          <p15:clr>
            <a:srgbClr val="A4A3A4"/>
          </p15:clr>
        </p15:guide>
        <p15:guide id="4" pos="9092" userDrawn="1">
          <p15:clr>
            <a:srgbClr val="A4A3A4"/>
          </p15:clr>
        </p15:guide>
        <p15:guide id="5" orient="horz" pos="1625" userDrawn="1">
          <p15:clr>
            <a:srgbClr val="A4A3A4"/>
          </p15:clr>
        </p15:guide>
        <p15:guide id="6" pos="5762"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3A369"/>
    <a:srgbClr val="890C58"/>
    <a:srgbClr val="0071C5"/>
    <a:srgbClr val="4F2682"/>
    <a:srgbClr val="008564"/>
    <a:srgbClr val="383838"/>
    <a:srgbClr val="8C8C8C"/>
    <a:srgbClr val="CDCDCD"/>
    <a:srgbClr val="6F6F6F"/>
    <a:srgbClr val="B3B3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A60F51-D735-FC4C-94B2-D3F048053A08}" v="4" dt="2021-08-30T07:14:49.88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84" autoAdjust="0"/>
    <p:restoredTop sz="89176" autoAdjust="0"/>
  </p:normalViewPr>
  <p:slideViewPr>
    <p:cSldViewPr snapToGrid="0">
      <p:cViewPr varScale="1">
        <p:scale>
          <a:sx n="63" d="100"/>
          <a:sy n="63" d="100"/>
        </p:scale>
        <p:origin x="608" y="184"/>
      </p:cViewPr>
      <p:guideLst>
        <p:guide orient="horz" pos="2193"/>
        <p:guide orient="horz" pos="5083"/>
        <p:guide orient="horz" pos="5315"/>
        <p:guide pos="9092"/>
        <p:guide orient="horz" pos="1625"/>
        <p:guide pos="5762"/>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92" d="100"/>
          <a:sy n="92" d="100"/>
        </p:scale>
        <p:origin x="360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5" Type="http://schemas.openxmlformats.org/officeDocument/2006/relationships/slideMaster" Target="slideMasters/slideMaster2.xml"/><Relationship Id="rId15" Type="http://schemas.openxmlformats.org/officeDocument/2006/relationships/presProps" Target="presProps.xml"/><Relationship Id="rId10" Type="http://schemas.openxmlformats.org/officeDocument/2006/relationships/slide" Target="slides/slide4.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u, Duen Horng" userId="dc3abf48-14f9-4497-8e09-69bdd976e267" providerId="ADAL" clId="{4BA60F51-D735-FC4C-94B2-D3F048053A08}"/>
    <pc:docChg chg="undo custSel addSld delSld modSld">
      <pc:chgData name="Chau, Duen Horng" userId="dc3abf48-14f9-4497-8e09-69bdd976e267" providerId="ADAL" clId="{4BA60F51-D735-FC4C-94B2-D3F048053A08}" dt="2021-08-30T07:18:01.850" v="731" actId="20577"/>
      <pc:docMkLst>
        <pc:docMk/>
      </pc:docMkLst>
      <pc:sldChg chg="delSp modSp add mod">
        <pc:chgData name="Chau, Duen Horng" userId="dc3abf48-14f9-4497-8e09-69bdd976e267" providerId="ADAL" clId="{4BA60F51-D735-FC4C-94B2-D3F048053A08}" dt="2021-08-30T07:09:15.388" v="369" actId="1076"/>
        <pc:sldMkLst>
          <pc:docMk/>
          <pc:sldMk cId="2498719481" sldId="821"/>
        </pc:sldMkLst>
        <pc:spChg chg="del">
          <ac:chgData name="Chau, Duen Horng" userId="dc3abf48-14f9-4497-8e09-69bdd976e267" providerId="ADAL" clId="{4BA60F51-D735-FC4C-94B2-D3F048053A08}" dt="2021-08-30T07:02:07.545" v="27" actId="478"/>
          <ac:spMkLst>
            <pc:docMk/>
            <pc:sldMk cId="2498719481" sldId="821"/>
            <ac:spMk id="2" creationId="{B4208EE2-0286-4683-88DF-78EC9142EED2}"/>
          </ac:spMkLst>
        </pc:spChg>
        <pc:spChg chg="mod">
          <ac:chgData name="Chau, Duen Horng" userId="dc3abf48-14f9-4497-8e09-69bdd976e267" providerId="ADAL" clId="{4BA60F51-D735-FC4C-94B2-D3F048053A08}" dt="2021-08-30T07:02:53.451" v="84" actId="20577"/>
          <ac:spMkLst>
            <pc:docMk/>
            <pc:sldMk cId="2498719481" sldId="821"/>
            <ac:spMk id="10" creationId="{0DEC24F8-EBC2-437E-9F82-175FC77B2920}"/>
          </ac:spMkLst>
        </pc:spChg>
        <pc:spChg chg="mod">
          <ac:chgData name="Chau, Duen Horng" userId="dc3abf48-14f9-4497-8e09-69bdd976e267" providerId="ADAL" clId="{4BA60F51-D735-FC4C-94B2-D3F048053A08}" dt="2021-08-30T07:09:15.388" v="369" actId="1076"/>
          <ac:spMkLst>
            <pc:docMk/>
            <pc:sldMk cId="2498719481" sldId="821"/>
            <ac:spMk id="11" creationId="{C783FD69-2DF1-46DB-B672-C5F93D85ECA4}"/>
          </ac:spMkLst>
        </pc:spChg>
      </pc:sldChg>
      <pc:sldChg chg="add del">
        <pc:chgData name="Chau, Duen Horng" userId="dc3abf48-14f9-4497-8e09-69bdd976e267" providerId="ADAL" clId="{4BA60F51-D735-FC4C-94B2-D3F048053A08}" dt="2021-08-30T07:14:49.854" v="371"/>
        <pc:sldMkLst>
          <pc:docMk/>
          <pc:sldMk cId="2927735612" sldId="822"/>
        </pc:sldMkLst>
      </pc:sldChg>
      <pc:sldChg chg="modSp add mod">
        <pc:chgData name="Chau, Duen Horng" userId="dc3abf48-14f9-4497-8e09-69bdd976e267" providerId="ADAL" clId="{4BA60F51-D735-FC4C-94B2-D3F048053A08}" dt="2021-08-30T07:18:01.850" v="731" actId="20577"/>
        <pc:sldMkLst>
          <pc:docMk/>
          <pc:sldMk cId="3269886734" sldId="822"/>
        </pc:sldMkLst>
        <pc:spChg chg="mod">
          <ac:chgData name="Chau, Duen Horng" userId="dc3abf48-14f9-4497-8e09-69bdd976e267" providerId="ADAL" clId="{4BA60F51-D735-FC4C-94B2-D3F048053A08}" dt="2021-08-30T07:17:41.241" v="679" actId="20577"/>
          <ac:spMkLst>
            <pc:docMk/>
            <pc:sldMk cId="3269886734" sldId="822"/>
            <ac:spMk id="10" creationId="{0DEC24F8-EBC2-437E-9F82-175FC77B2920}"/>
          </ac:spMkLst>
        </pc:spChg>
        <pc:spChg chg="mod">
          <ac:chgData name="Chau, Duen Horng" userId="dc3abf48-14f9-4497-8e09-69bdd976e267" providerId="ADAL" clId="{4BA60F51-D735-FC4C-94B2-D3F048053A08}" dt="2021-08-30T07:18:01.850" v="731" actId="20577"/>
          <ac:spMkLst>
            <pc:docMk/>
            <pc:sldMk cId="3269886734" sldId="822"/>
            <ac:spMk id="11" creationId="{C783FD69-2DF1-46DB-B672-C5F93D85ECA4}"/>
          </ac:spMkLst>
        </pc:spChg>
      </pc:sldChg>
    </pc:docChg>
  </pc:docChgLst>
</pc:chgInfo>
</file>

<file path=ppt/handoutMasters/_rels/handout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5.xml"/><Relationship Id="rId4" Type="http://schemas.openxmlformats.org/officeDocument/2006/relationships/image" Target="../media/image3.png"/></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25FFAEB-A754-4EDE-A063-5F87103CFC27}"/>
              </a:ext>
            </a:extLst>
          </p:cNvPr>
          <p:cNvGrpSpPr/>
          <p:nvPr/>
        </p:nvGrpSpPr>
        <p:grpSpPr>
          <a:xfrm>
            <a:off x="4249882" y="8675204"/>
            <a:ext cx="2267650" cy="298438"/>
            <a:chOff x="10009693" y="1549925"/>
            <a:chExt cx="7721678" cy="1016226"/>
          </a:xfrm>
        </p:grpSpPr>
        <p:pic>
          <p:nvPicPr>
            <p:cNvPr id="7" name="Picture 6">
              <a:extLst>
                <a:ext uri="{FF2B5EF4-FFF2-40B4-BE49-F238E27FC236}">
                  <a16:creationId xmlns:a16="http://schemas.microsoft.com/office/drawing/2014/main" id="{EB7B5E74-8CE9-4070-AE0B-4319A9396E4B}"/>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10" name="Straight Connector 9">
              <a:extLst>
                <a:ext uri="{FF2B5EF4-FFF2-40B4-BE49-F238E27FC236}">
                  <a16:creationId xmlns:a16="http://schemas.microsoft.com/office/drawing/2014/main" id="{2C709196-319E-460C-BD9A-61C4F6096565}"/>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11" name="Picture 10" descr="A picture containing text&#10;&#10;Description automatically generated">
              <a:extLst>
                <a:ext uri="{FF2B5EF4-FFF2-40B4-BE49-F238E27FC236}">
                  <a16:creationId xmlns:a16="http://schemas.microsoft.com/office/drawing/2014/main" id="{C6B9F5D1-3A4D-4466-A79D-06C828B01D17}"/>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2" name="Picture 11" descr="Text&#10;&#10;Description automatically generated">
              <a:extLst>
                <a:ext uri="{FF2B5EF4-FFF2-40B4-BE49-F238E27FC236}">
                  <a16:creationId xmlns:a16="http://schemas.microsoft.com/office/drawing/2014/main" id="{61CA6E49-ACF6-4B13-9CB1-0C7F74EF7869}"/>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3" name="Straight Connector 12">
              <a:extLst>
                <a:ext uri="{FF2B5EF4-FFF2-40B4-BE49-F238E27FC236}">
                  <a16:creationId xmlns:a16="http://schemas.microsoft.com/office/drawing/2014/main" id="{19DC410A-BD91-4F54-BFA8-66F070ED6736}"/>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58398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4.xml"/><Relationship Id="rId4" Type="http://schemas.openxmlformats.org/officeDocument/2006/relationships/image" Target="../media/image3.png"/></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p:cNvSpPr>
            <a:spLocks noGrp="1"/>
          </p:cNvSpPr>
          <p:nvPr>
            <p:ph type="dt" idx="1"/>
          </p:nvPr>
        </p:nvSpPr>
        <p:spPr>
          <a:xfrm>
            <a:off x="330565" y="8831580"/>
            <a:ext cx="3037840" cy="464820"/>
          </a:xfrm>
          <a:prstGeom prst="rect">
            <a:avLst/>
          </a:prstGeom>
        </p:spPr>
        <p:txBody>
          <a:bodyPr vert="horz" lIns="93177" tIns="46589" rIns="93177" bIns="46589" rtlCol="0" anchor="ctr"/>
          <a:lstStyle>
            <a:lvl1pPr algn="l">
              <a:defRPr sz="1100">
                <a:latin typeface="Arial" panose="020B0604020202020204" pitchFamily="34" charset="0"/>
                <a:ea typeface="ＭＳ Ｐゴシック" pitchFamily="-16" charset="-128"/>
                <a:cs typeface="Arial" panose="020B0604020202020204" pitchFamily="34" charset="0"/>
              </a:defRPr>
            </a:lvl1pPr>
          </a:lstStyle>
          <a:p>
            <a:pPr>
              <a:defRPr/>
            </a:pPr>
            <a:fld id="{0EFD2D7F-A763-4126-9B71-A7F863137437}" type="datetimeFigureOut">
              <a:rPr lang="en-US" smtClean="0"/>
              <a:pPr>
                <a:defRPr/>
              </a:pPr>
              <a:t>8/30/21</a:t>
            </a:fld>
            <a:endParaRPr lang="en-US" dirty="0">
              <a:latin typeface="Arial" panose="020B0604020202020204" pitchFamily="34" charset="0"/>
              <a:cs typeface="Arial" panose="020B0604020202020204" pitchFamily="34" charset="0"/>
            </a:endParaRPr>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7" name="Slide Number Placeholder 6"/>
          <p:cNvSpPr>
            <a:spLocks noGrp="1"/>
          </p:cNvSpPr>
          <p:nvPr>
            <p:ph type="sldNum" sz="quarter" idx="5"/>
          </p:nvPr>
        </p:nvSpPr>
        <p:spPr>
          <a:xfrm>
            <a:off x="3663170" y="8829967"/>
            <a:ext cx="3037840" cy="464820"/>
          </a:xfrm>
          <a:prstGeom prst="rect">
            <a:avLst/>
          </a:prstGeom>
        </p:spPr>
        <p:txBody>
          <a:bodyPr vert="horz" lIns="93177" tIns="46589" rIns="93177" bIns="46589" rtlCol="0" anchor="ctr"/>
          <a:lstStyle>
            <a:lvl1pPr algn="r">
              <a:defRPr sz="1100">
                <a:latin typeface="Arial" panose="020B0604020202020204" pitchFamily="34" charset="0"/>
                <a:ea typeface="ＭＳ Ｐゴシック" pitchFamily="-16" charset="-128"/>
                <a:cs typeface="Arial" panose="020B0604020202020204" pitchFamily="34" charset="0"/>
              </a:defRPr>
            </a:lvl1pPr>
          </a:lstStyle>
          <a:p>
            <a:pPr>
              <a:defRPr/>
            </a:pPr>
            <a:fld id="{E02D639A-AF38-4D9A-897E-57859A70BDEB}" type="slidenum">
              <a:rPr lang="en-US" smtClean="0"/>
              <a:pPr>
                <a:defRPr/>
              </a:pPr>
              <a:t>‹#›</a:t>
            </a:fld>
            <a:endParaRPr lang="en-US" dirty="0">
              <a:latin typeface="Arial" panose="020B0604020202020204" pitchFamily="34" charset="0"/>
              <a:cs typeface="Arial" panose="020B0604020202020204" pitchFamily="34" charset="0"/>
            </a:endParaRPr>
          </a:p>
        </p:txBody>
      </p:sp>
      <p:grpSp>
        <p:nvGrpSpPr>
          <p:cNvPr id="10" name="Group 9">
            <a:extLst>
              <a:ext uri="{FF2B5EF4-FFF2-40B4-BE49-F238E27FC236}">
                <a16:creationId xmlns:a16="http://schemas.microsoft.com/office/drawing/2014/main" id="{87B74364-6FC3-4AAB-BCCB-78A57EF73B4D}"/>
              </a:ext>
            </a:extLst>
          </p:cNvPr>
          <p:cNvGrpSpPr/>
          <p:nvPr/>
        </p:nvGrpSpPr>
        <p:grpSpPr>
          <a:xfrm>
            <a:off x="4394824" y="259707"/>
            <a:ext cx="2267650" cy="298438"/>
            <a:chOff x="10009693" y="1549925"/>
            <a:chExt cx="7721678" cy="1016226"/>
          </a:xfrm>
        </p:grpSpPr>
        <p:pic>
          <p:nvPicPr>
            <p:cNvPr id="13" name="Picture 12">
              <a:extLst>
                <a:ext uri="{FF2B5EF4-FFF2-40B4-BE49-F238E27FC236}">
                  <a16:creationId xmlns:a16="http://schemas.microsoft.com/office/drawing/2014/main" id="{E59CB9EB-7626-44E1-86CD-80D71DFF0C32}"/>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14" name="Straight Connector 13">
              <a:extLst>
                <a:ext uri="{FF2B5EF4-FFF2-40B4-BE49-F238E27FC236}">
                  <a16:creationId xmlns:a16="http://schemas.microsoft.com/office/drawing/2014/main" id="{4CF17C3E-2351-45E7-8E11-40FCDACA31FB}"/>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15" name="Picture 14" descr="A picture containing text&#10;&#10;Description automatically generated">
              <a:extLst>
                <a:ext uri="{FF2B5EF4-FFF2-40B4-BE49-F238E27FC236}">
                  <a16:creationId xmlns:a16="http://schemas.microsoft.com/office/drawing/2014/main" id="{E038CEBE-9523-4464-A83D-24A213DF25D9}"/>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6" name="Picture 15" descr="Text&#10;&#10;Description automatically generated">
              <a:extLst>
                <a:ext uri="{FF2B5EF4-FFF2-40B4-BE49-F238E27FC236}">
                  <a16:creationId xmlns:a16="http://schemas.microsoft.com/office/drawing/2014/main" id="{2F98C3B4-B517-47AD-BAF6-46881ABB0DB2}"/>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7" name="Straight Connector 16">
              <a:extLst>
                <a:ext uri="{FF2B5EF4-FFF2-40B4-BE49-F238E27FC236}">
                  <a16:creationId xmlns:a16="http://schemas.microsoft.com/office/drawing/2014/main" id="{2F05B4D3-6BFB-4CBB-AAC4-B7D357961D06}"/>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467120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833" kern="1200">
        <a:solidFill>
          <a:schemeClr val="tx1"/>
        </a:solidFill>
        <a:latin typeface="Arial" panose="020B0604020202020204" pitchFamily="34" charset="0"/>
        <a:ea typeface="+mn-ea"/>
        <a:cs typeface="Arial" panose="020B0604020202020204" pitchFamily="34" charset="0"/>
      </a:defRPr>
    </a:lvl1pPr>
    <a:lvl2pPr marL="761970" algn="l" rtl="0" eaLnBrk="0" fontAlgn="base" hangingPunct="0">
      <a:spcBef>
        <a:spcPct val="30000"/>
      </a:spcBef>
      <a:spcAft>
        <a:spcPct val="0"/>
      </a:spcAft>
      <a:defRPr sz="1833" kern="1200">
        <a:solidFill>
          <a:schemeClr val="tx1"/>
        </a:solidFill>
        <a:latin typeface="Arial" panose="020B0604020202020204" pitchFamily="34" charset="0"/>
        <a:ea typeface="+mn-ea"/>
        <a:cs typeface="Arial" panose="020B0604020202020204" pitchFamily="34" charset="0"/>
      </a:defRPr>
    </a:lvl2pPr>
    <a:lvl3pPr marL="1523939" algn="l" rtl="0" eaLnBrk="0" fontAlgn="base" hangingPunct="0">
      <a:spcBef>
        <a:spcPct val="30000"/>
      </a:spcBef>
      <a:spcAft>
        <a:spcPct val="0"/>
      </a:spcAft>
      <a:defRPr sz="1833" kern="1200">
        <a:solidFill>
          <a:schemeClr val="tx1"/>
        </a:solidFill>
        <a:latin typeface="Arial" panose="020B0604020202020204" pitchFamily="34" charset="0"/>
        <a:ea typeface="+mn-ea"/>
        <a:cs typeface="Arial" panose="020B0604020202020204" pitchFamily="34" charset="0"/>
      </a:defRPr>
    </a:lvl3pPr>
    <a:lvl4pPr marL="2285909" algn="l" rtl="0" eaLnBrk="0" fontAlgn="base" hangingPunct="0">
      <a:spcBef>
        <a:spcPct val="30000"/>
      </a:spcBef>
      <a:spcAft>
        <a:spcPct val="0"/>
      </a:spcAft>
      <a:defRPr sz="1833" kern="1200">
        <a:solidFill>
          <a:schemeClr val="tx1"/>
        </a:solidFill>
        <a:latin typeface="Arial" panose="020B0604020202020204" pitchFamily="34" charset="0"/>
        <a:ea typeface="+mn-ea"/>
        <a:cs typeface="Arial" panose="020B0604020202020204" pitchFamily="34" charset="0"/>
      </a:defRPr>
    </a:lvl4pPr>
    <a:lvl5pPr marL="3047878" algn="l" rtl="0" eaLnBrk="0" fontAlgn="base" hangingPunct="0">
      <a:spcBef>
        <a:spcPct val="30000"/>
      </a:spcBef>
      <a:spcAft>
        <a:spcPct val="0"/>
      </a:spcAft>
      <a:defRPr sz="1833" kern="1200">
        <a:solidFill>
          <a:schemeClr val="tx1"/>
        </a:solidFill>
        <a:latin typeface="Arial" panose="020B0604020202020204" pitchFamily="34" charset="0"/>
        <a:ea typeface="+mn-ea"/>
        <a:cs typeface="Arial" panose="020B0604020202020204" pitchFamily="34" charset="0"/>
      </a:defRPr>
    </a:lvl5pPr>
    <a:lvl6pPr marL="3809848" algn="l" defTabSz="1523939" rtl="0" eaLnBrk="1" latinLnBrk="0" hangingPunct="1">
      <a:defRPr sz="2000" kern="1200">
        <a:solidFill>
          <a:schemeClr val="tx1"/>
        </a:solidFill>
        <a:latin typeface="+mn-lt"/>
        <a:ea typeface="+mn-ea"/>
        <a:cs typeface="+mn-cs"/>
      </a:defRPr>
    </a:lvl6pPr>
    <a:lvl7pPr marL="4571817" algn="l" defTabSz="1523939" rtl="0" eaLnBrk="1" latinLnBrk="0" hangingPunct="1">
      <a:defRPr sz="2000" kern="1200">
        <a:solidFill>
          <a:schemeClr val="tx1"/>
        </a:solidFill>
        <a:latin typeface="+mn-lt"/>
        <a:ea typeface="+mn-ea"/>
        <a:cs typeface="+mn-cs"/>
      </a:defRPr>
    </a:lvl7pPr>
    <a:lvl8pPr marL="5333787" algn="l" defTabSz="1523939" rtl="0" eaLnBrk="1" latinLnBrk="0" hangingPunct="1">
      <a:defRPr sz="2000" kern="1200">
        <a:solidFill>
          <a:schemeClr val="tx1"/>
        </a:solidFill>
        <a:latin typeface="+mn-lt"/>
        <a:ea typeface="+mn-ea"/>
        <a:cs typeface="+mn-cs"/>
      </a:defRPr>
    </a:lvl8pPr>
    <a:lvl9pPr marL="6095756" algn="l" defTabSz="1523939" rtl="0" eaLnBrk="1" latinLnBrk="0" hangingPunct="1">
      <a:defRPr sz="2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userDrawn="1">
  <p:cSld name="Title Slide">
    <p:bg>
      <p:bgPr>
        <a:solidFill>
          <a:schemeClr val="tx1"/>
        </a:solidFill>
        <a:effectLst/>
      </p:bgPr>
    </p:bg>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D02034B-E0DD-432D-BED0-94DE68C503D5}"/>
              </a:ext>
            </a:extLst>
          </p:cNvPr>
          <p:cNvSpPr/>
          <p:nvPr userDrawn="1"/>
        </p:nvSpPr>
        <p:spPr>
          <a:xfrm>
            <a:off x="0" y="1688123"/>
            <a:ext cx="18288000" cy="8597621"/>
          </a:xfrm>
          <a:custGeom>
            <a:avLst/>
            <a:gdLst>
              <a:gd name="connsiteX0" fmla="*/ 0 w 7772400"/>
              <a:gd name="connsiteY0" fmla="*/ 0 h 2226411"/>
              <a:gd name="connsiteX1" fmla="*/ 0 w 7772400"/>
              <a:gd name="connsiteY1" fmla="*/ 2226411 h 2226411"/>
              <a:gd name="connsiteX2" fmla="*/ 7772400 w 7772400"/>
              <a:gd name="connsiteY2" fmla="*/ 2226411 h 2226411"/>
              <a:gd name="connsiteX3" fmla="*/ 7772400 w 7772400"/>
              <a:gd name="connsiteY3" fmla="*/ 804875 h 2226411"/>
              <a:gd name="connsiteX4" fmla="*/ 0 w 7772400"/>
              <a:gd name="connsiteY4" fmla="*/ 0 h 2226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2400" h="2226411">
                <a:moveTo>
                  <a:pt x="0" y="0"/>
                </a:moveTo>
                <a:lnTo>
                  <a:pt x="0" y="2226411"/>
                </a:lnTo>
                <a:lnTo>
                  <a:pt x="7772400" y="2226411"/>
                </a:lnTo>
                <a:lnTo>
                  <a:pt x="7772400" y="804875"/>
                </a:lnTo>
                <a:lnTo>
                  <a:pt x="0" y="0"/>
                </a:lnTo>
                <a:close/>
              </a:path>
            </a:pathLst>
          </a:custGeom>
          <a:solidFill>
            <a:srgbClr val="383838"/>
          </a:solidFill>
        </p:spPr>
        <p:txBody>
          <a:bodyPr wrap="square" lIns="0" tIns="0" rIns="0" bIns="0" rtlCol="0"/>
          <a:lstStyle/>
          <a:p>
            <a:pPr defTabSz="914400" fontAlgn="auto">
              <a:spcBef>
                <a:spcPts val="0"/>
              </a:spcBef>
              <a:spcAft>
                <a:spcPts val="0"/>
              </a:spcAft>
            </a:pPr>
            <a:endParaRPr>
              <a:solidFill>
                <a:prstClr val="black"/>
              </a:solidFill>
              <a:latin typeface="Trebuchet MS" panose="020B0603020202020204" pitchFamily="34" charset="0"/>
              <a:ea typeface="+mn-ea"/>
            </a:endParaRPr>
          </a:p>
        </p:txBody>
      </p:sp>
      <p:sp>
        <p:nvSpPr>
          <p:cNvPr id="11" name="Rectangle 4"/>
          <p:cNvSpPr>
            <a:spLocks noGrp="1" noChangeArrowheads="1"/>
          </p:cNvSpPr>
          <p:nvPr userDrawn="1">
            <p:ph type="subTitle" idx="1"/>
          </p:nvPr>
        </p:nvSpPr>
        <p:spPr>
          <a:xfrm>
            <a:off x="1143000" y="8290560"/>
            <a:ext cx="9692640" cy="477053"/>
          </a:xfrm>
        </p:spPr>
        <p:txBody>
          <a:bodyPr wrap="square" anchor="t">
            <a:noAutofit/>
          </a:bodyPr>
          <a:lstStyle>
            <a:lvl1pPr marL="0" indent="0" algn="l">
              <a:lnSpc>
                <a:spcPct val="90000"/>
              </a:lnSpc>
              <a:spcBef>
                <a:spcPts val="1000"/>
              </a:spcBef>
              <a:spcAft>
                <a:spcPts val="500"/>
              </a:spcAft>
              <a:buFontTx/>
              <a:buNone/>
              <a:defRPr sz="2400" b="0">
                <a:solidFill>
                  <a:schemeClr val="tx1"/>
                </a:solidFill>
                <a:latin typeface="Arial" panose="020B0604020202020204" pitchFamily="34" charset="0"/>
                <a:cs typeface="Arial" panose="020B0604020202020204" pitchFamily="34" charset="0"/>
              </a:defRPr>
            </a:lvl1pPr>
          </a:lstStyle>
          <a:p>
            <a:r>
              <a:rPr lang="en-US" dirty="0"/>
              <a:t>Click to edit Master subtitle style</a:t>
            </a:r>
          </a:p>
        </p:txBody>
      </p:sp>
      <p:sp>
        <p:nvSpPr>
          <p:cNvPr id="305" name="Title 304"/>
          <p:cNvSpPr>
            <a:spLocks noGrp="1"/>
          </p:cNvSpPr>
          <p:nvPr userDrawn="1">
            <p:ph type="title" hasCustomPrompt="1"/>
          </p:nvPr>
        </p:nvSpPr>
        <p:spPr>
          <a:xfrm>
            <a:off x="1135316" y="6705601"/>
            <a:ext cx="9692640" cy="1638092"/>
          </a:xfrm>
        </p:spPr>
        <p:txBody>
          <a:bodyPr anchor="b">
            <a:noAutofit/>
          </a:bodyPr>
          <a:lstStyle>
            <a:lvl1pPr algn="l">
              <a:lnSpc>
                <a:spcPct val="90000"/>
              </a:lnSpc>
              <a:spcBef>
                <a:spcPts val="0"/>
              </a:spcBef>
              <a:defRPr sz="6000" b="1" cap="none" baseline="0">
                <a:solidFill>
                  <a:schemeClr val="tx1"/>
                </a:solidFill>
                <a:effectLst/>
                <a:latin typeface="Arial" panose="020B0604020202020204" pitchFamily="34" charset="0"/>
                <a:cs typeface="Arial" panose="020B0604020202020204" pitchFamily="34" charset="0"/>
              </a:defRPr>
            </a:lvl1pPr>
          </a:lstStyle>
          <a:p>
            <a:r>
              <a:rPr lang="en-US" dirty="0"/>
              <a:t>Click to edit master title style</a:t>
            </a:r>
          </a:p>
        </p:txBody>
      </p:sp>
      <p:grpSp>
        <p:nvGrpSpPr>
          <p:cNvPr id="9" name="Group 8">
            <a:extLst>
              <a:ext uri="{FF2B5EF4-FFF2-40B4-BE49-F238E27FC236}">
                <a16:creationId xmlns:a16="http://schemas.microsoft.com/office/drawing/2014/main" id="{B6FCCD42-41E8-4430-B6CA-E5E37163336A}"/>
              </a:ext>
            </a:extLst>
          </p:cNvPr>
          <p:cNvGrpSpPr/>
          <p:nvPr userDrawn="1"/>
        </p:nvGrpSpPr>
        <p:grpSpPr>
          <a:xfrm>
            <a:off x="10009693" y="1549925"/>
            <a:ext cx="7721678" cy="1016226"/>
            <a:chOff x="10009693" y="1549925"/>
            <a:chExt cx="7721678" cy="1016226"/>
          </a:xfrm>
        </p:grpSpPr>
        <p:pic>
          <p:nvPicPr>
            <p:cNvPr id="12" name="Picture 11">
              <a:extLst>
                <a:ext uri="{FF2B5EF4-FFF2-40B4-BE49-F238E27FC236}">
                  <a16:creationId xmlns:a16="http://schemas.microsoft.com/office/drawing/2014/main" id="{4F12FC3C-F346-45C5-A2EB-14122560DDDD}"/>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13" name="Straight Connector 12">
              <a:extLst>
                <a:ext uri="{FF2B5EF4-FFF2-40B4-BE49-F238E27FC236}">
                  <a16:creationId xmlns:a16="http://schemas.microsoft.com/office/drawing/2014/main" id="{24D7601B-DE46-423C-B955-7A66CD436A7B}"/>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14" name="Picture 13" descr="A picture containing text&#10;&#10;Description automatically generated">
              <a:extLst>
                <a:ext uri="{FF2B5EF4-FFF2-40B4-BE49-F238E27FC236}">
                  <a16:creationId xmlns:a16="http://schemas.microsoft.com/office/drawing/2014/main" id="{8936C1C8-404D-40E3-B988-930C448D42CD}"/>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5" name="Picture 14" descr="Text&#10;&#10;Description automatically generated">
              <a:extLst>
                <a:ext uri="{FF2B5EF4-FFF2-40B4-BE49-F238E27FC236}">
                  <a16:creationId xmlns:a16="http://schemas.microsoft.com/office/drawing/2014/main" id="{3336A004-E1EA-48BD-969E-3F5237E6E188}"/>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6" name="Straight Connector 15">
              <a:extLst>
                <a:ext uri="{FF2B5EF4-FFF2-40B4-BE49-F238E27FC236}">
                  <a16:creationId xmlns:a16="http://schemas.microsoft.com/office/drawing/2014/main" id="{21F47EB3-A644-424B-8140-E89309FB54E1}"/>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
        <p:nvSpPr>
          <p:cNvPr id="4" name="Text Placeholder 3">
            <a:extLst>
              <a:ext uri="{FF2B5EF4-FFF2-40B4-BE49-F238E27FC236}">
                <a16:creationId xmlns:a16="http://schemas.microsoft.com/office/drawing/2014/main" id="{AA9F37D2-4A95-428F-86C9-909FE5B58622}"/>
              </a:ext>
            </a:extLst>
          </p:cNvPr>
          <p:cNvSpPr>
            <a:spLocks noGrp="1"/>
          </p:cNvSpPr>
          <p:nvPr>
            <p:ph type="body" sz="quarter" idx="10"/>
          </p:nvPr>
        </p:nvSpPr>
        <p:spPr>
          <a:xfrm>
            <a:off x="1135316" y="6188616"/>
            <a:ext cx="8866188" cy="474663"/>
          </a:xfrm>
        </p:spPr>
        <p:txBody>
          <a:bodyPr/>
          <a:lstStyle>
            <a:lvl1pPr>
              <a:defRPr sz="1800">
                <a:solidFill>
                  <a:srgbClr val="B3B3B3"/>
                </a:solidFill>
                <a:latin typeface="Arial" panose="020B0604020202020204" pitchFamily="34"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1043030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 title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8301" y="747664"/>
            <a:ext cx="16626840" cy="984885"/>
          </a:xfrm>
        </p:spPr>
        <p:txBody>
          <a:bodyPr/>
          <a:lstStyle>
            <a:lvl1pPr algn="l">
              <a:defRPr sz="4800"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1977" y="3186797"/>
            <a:ext cx="16581120" cy="6198208"/>
          </a:xfrm>
        </p:spPr>
        <p:txBody>
          <a:bodyPr/>
          <a:lstStyle>
            <a:lvl1pPr marL="0" indent="0">
              <a:spcBef>
                <a:spcPts val="500"/>
              </a:spcBef>
              <a:spcAft>
                <a:spcPts val="500"/>
              </a:spcAft>
              <a:buClr>
                <a:schemeClr val="bg2"/>
              </a:buClr>
              <a:buSzPct val="100000"/>
              <a:buFontTx/>
              <a:buNone/>
              <a:defRPr sz="2800">
                <a:solidFill>
                  <a:schemeClr val="bg1"/>
                </a:solidFill>
                <a:latin typeface="Arial" panose="020B0604020202020204" pitchFamily="34" charset="0"/>
                <a:cs typeface="Arial" panose="020B0604020202020204" pitchFamily="34" charset="0"/>
              </a:defRPr>
            </a:lvl1pPr>
            <a:lvl2pPr marL="952519" indent="0">
              <a:spcBef>
                <a:spcPts val="500"/>
              </a:spcBef>
              <a:spcAft>
                <a:spcPts val="500"/>
              </a:spcAft>
              <a:buClr>
                <a:schemeClr val="bg2"/>
              </a:buClr>
              <a:buSzPct val="100000"/>
              <a:buFontTx/>
              <a:buNone/>
              <a:defRPr sz="2400">
                <a:solidFill>
                  <a:schemeClr val="bg1"/>
                </a:solidFill>
                <a:latin typeface="Arial" panose="020B0604020202020204" pitchFamily="34" charset="0"/>
                <a:cs typeface="Arial" panose="020B0604020202020204" pitchFamily="34" charset="0"/>
              </a:defRPr>
            </a:lvl2pPr>
            <a:lvl3pPr marL="1815078" indent="0">
              <a:buClr>
                <a:schemeClr val="bg2"/>
              </a:buClr>
              <a:buSzPct val="100000"/>
              <a:buFontTx/>
              <a:buNone/>
              <a:defRPr sz="1833">
                <a:solidFill>
                  <a:schemeClr val="accent4"/>
                </a:solidFill>
              </a:defRPr>
            </a:lvl3pPr>
            <a:lvl4pPr marL="2958101" indent="-381008">
              <a:buClr>
                <a:schemeClr val="bg2"/>
              </a:buClr>
              <a:buFont typeface="Wingdings" panose="05000000000000000000" pitchFamily="2" charset="2"/>
              <a:buChar char="§"/>
              <a:defRPr sz="3000">
                <a:solidFill>
                  <a:schemeClr val="tx1"/>
                </a:solidFill>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p:txBody>
      </p:sp>
      <p:sp>
        <p:nvSpPr>
          <p:cNvPr id="5" name="Text Placeholder 4"/>
          <p:cNvSpPr>
            <a:spLocks noGrp="1"/>
          </p:cNvSpPr>
          <p:nvPr>
            <p:ph type="body" sz="quarter" idx="10"/>
          </p:nvPr>
        </p:nvSpPr>
        <p:spPr>
          <a:xfrm>
            <a:off x="825331" y="1741489"/>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964858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d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6936" y="747428"/>
            <a:ext cx="16626840" cy="984885"/>
          </a:xfrm>
        </p:spPr>
        <p:txBody>
          <a:bodyPr/>
          <a:lstStyle>
            <a:lvl1pPr algn="l">
              <a:defRPr sz="4800"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24728" y="3189912"/>
            <a:ext cx="16581120" cy="6198208"/>
          </a:xfrm>
        </p:spPr>
        <p:txBody>
          <a:bodyPr/>
          <a:lstStyle>
            <a:lvl1pPr marL="383654" indent="-383654">
              <a:lnSpc>
                <a:spcPct val="90000"/>
              </a:lnSpc>
              <a:spcBef>
                <a:spcPts val="500"/>
              </a:spcBef>
              <a:spcAft>
                <a:spcPts val="500"/>
              </a:spcAft>
              <a:buClr>
                <a:schemeClr val="bg2"/>
              </a:buClr>
              <a:buSzPct val="75000"/>
              <a:buFont typeface="Arial" panose="020B0604020202020204" pitchFamily="34" charset="0"/>
              <a:buNone/>
              <a:defRPr sz="2800">
                <a:solidFill>
                  <a:schemeClr val="bg1"/>
                </a:solidFill>
                <a:latin typeface="Arial" panose="020B0604020202020204" pitchFamily="34" charset="0"/>
                <a:cs typeface="Arial" panose="020B0604020202020204" pitchFamily="34" charset="0"/>
              </a:defRPr>
            </a:lvl1pPr>
            <a:lvl2pPr marL="1333527" indent="-381008">
              <a:lnSpc>
                <a:spcPct val="90000"/>
              </a:lnSpc>
              <a:spcBef>
                <a:spcPts val="500"/>
              </a:spcBef>
              <a:spcAft>
                <a:spcPts val="500"/>
              </a:spcAft>
              <a:buClr>
                <a:schemeClr val="bg2"/>
              </a:buClr>
              <a:buSzPct val="75000"/>
              <a:buFont typeface="Arial" panose="020B0604020202020204" pitchFamily="34" charset="0"/>
              <a:buNone/>
              <a:defRPr sz="2400">
                <a:solidFill>
                  <a:schemeClr val="bg1"/>
                </a:solidFill>
                <a:latin typeface="Arial" panose="020B0604020202020204" pitchFamily="34" charset="0"/>
                <a:cs typeface="Arial" panose="020B0604020202020204" pitchFamily="34" charset="0"/>
              </a:defRPr>
            </a:lvl2pPr>
            <a:lvl3pPr marL="2098189" indent="-283111">
              <a:lnSpc>
                <a:spcPct val="90000"/>
              </a:lnSpc>
              <a:spcBef>
                <a:spcPts val="500"/>
              </a:spcBef>
              <a:spcAft>
                <a:spcPts val="500"/>
              </a:spcAft>
              <a:buClr>
                <a:schemeClr val="bg2"/>
              </a:buClr>
              <a:buSzPct val="75000"/>
              <a:buFont typeface="Arial" panose="020B0604020202020204" pitchFamily="34" charset="0"/>
              <a:buNone/>
              <a:defRPr sz="2000">
                <a:solidFill>
                  <a:schemeClr val="bg1"/>
                </a:solidFill>
                <a:latin typeface="Arial" panose="020B0604020202020204" pitchFamily="34" charset="0"/>
                <a:cs typeface="Arial" panose="020B0604020202020204" pitchFamily="34" charset="0"/>
              </a:defRPr>
            </a:lvl3pPr>
            <a:lvl4pPr marL="2958101" indent="-381008">
              <a:lnSpc>
                <a:spcPct val="90000"/>
              </a:lnSpc>
              <a:spcBef>
                <a:spcPts val="500"/>
              </a:spcBef>
              <a:spcAft>
                <a:spcPts val="500"/>
              </a:spcAft>
              <a:buClr>
                <a:schemeClr val="bg2"/>
              </a:buClr>
              <a:buSzPct val="75000"/>
              <a:buFont typeface="Arial" panose="020B0604020202020204" pitchFamily="34" charset="0"/>
              <a:buNone/>
              <a:defRPr sz="1800">
                <a:solidFill>
                  <a:schemeClr val="bg1"/>
                </a:solidFill>
                <a:latin typeface="Arial" panose="020B0604020202020204" pitchFamily="34" charset="0"/>
                <a:cs typeface="Arial" panose="020B0604020202020204" pitchFamily="34" charset="0"/>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10"/>
          </p:nvPr>
        </p:nvSpPr>
        <p:spPr>
          <a:xfrm>
            <a:off x="824728" y="1739896"/>
            <a:ext cx="16607858"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394225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n Brand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5700" y="748506"/>
            <a:ext cx="16626840" cy="984885"/>
          </a:xfrm>
        </p:spPr>
        <p:txBody>
          <a:bodyPr/>
          <a:lstStyle>
            <a:lvl1pPr algn="l">
              <a:defRPr sz="4800" b="1"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19340" y="3191235"/>
            <a:ext cx="16581120" cy="6198208"/>
          </a:xfrm>
        </p:spPr>
        <p:txBody>
          <a:bodyPr/>
          <a:lstStyle>
            <a:lvl1pPr marL="383654" indent="-383654">
              <a:lnSpc>
                <a:spcPct val="90000"/>
              </a:lnSpc>
              <a:spcBef>
                <a:spcPts val="500"/>
              </a:spcBef>
              <a:spcAft>
                <a:spcPts val="500"/>
              </a:spcAft>
              <a:buClr>
                <a:schemeClr val="bg2"/>
              </a:buClr>
              <a:buSzPct val="75000"/>
              <a:buFont typeface="Arial" panose="020B0604020202020204" pitchFamily="34" charset="0"/>
              <a:buNone/>
              <a:defRPr sz="2800">
                <a:solidFill>
                  <a:schemeClr val="bg1"/>
                </a:solidFill>
                <a:latin typeface="Arial" panose="020B0604020202020204" pitchFamily="34" charset="0"/>
                <a:cs typeface="Arial" panose="020B0604020202020204" pitchFamily="34" charset="0"/>
              </a:defRPr>
            </a:lvl1pPr>
            <a:lvl2pPr marL="1333527" indent="-381008">
              <a:lnSpc>
                <a:spcPct val="90000"/>
              </a:lnSpc>
              <a:spcBef>
                <a:spcPts val="500"/>
              </a:spcBef>
              <a:spcAft>
                <a:spcPts val="500"/>
              </a:spcAft>
              <a:buClr>
                <a:schemeClr val="bg2"/>
              </a:buClr>
              <a:buSzPct val="75000"/>
              <a:buFont typeface="Arial" panose="020B0604020202020204" pitchFamily="34" charset="0"/>
              <a:buNone/>
              <a:defRPr sz="2400">
                <a:solidFill>
                  <a:schemeClr val="bg1"/>
                </a:solidFill>
                <a:latin typeface="Arial" panose="020B0604020202020204" pitchFamily="34" charset="0"/>
                <a:cs typeface="Arial" panose="020B0604020202020204" pitchFamily="34" charset="0"/>
              </a:defRPr>
            </a:lvl2pPr>
            <a:lvl3pPr marL="2098189" indent="-283111">
              <a:lnSpc>
                <a:spcPct val="90000"/>
              </a:lnSpc>
              <a:spcBef>
                <a:spcPts val="500"/>
              </a:spcBef>
              <a:spcAft>
                <a:spcPts val="500"/>
              </a:spcAft>
              <a:buClr>
                <a:schemeClr val="bg2"/>
              </a:buClr>
              <a:buSzPct val="75000"/>
              <a:buFont typeface="Arial" panose="020B0604020202020204" pitchFamily="34" charset="0"/>
              <a:buNone/>
              <a:defRPr sz="2000">
                <a:solidFill>
                  <a:schemeClr val="bg1"/>
                </a:solidFill>
                <a:latin typeface="Arial" panose="020B0604020202020204" pitchFamily="34" charset="0"/>
                <a:cs typeface="Arial" panose="020B0604020202020204" pitchFamily="34" charset="0"/>
              </a:defRPr>
            </a:lvl3pPr>
            <a:lvl4pPr marL="2958101" indent="-381008">
              <a:lnSpc>
                <a:spcPct val="90000"/>
              </a:lnSpc>
              <a:spcBef>
                <a:spcPts val="500"/>
              </a:spcBef>
              <a:spcAft>
                <a:spcPts val="500"/>
              </a:spcAft>
              <a:buClr>
                <a:schemeClr val="bg2"/>
              </a:buClr>
              <a:buSzPct val="75000"/>
              <a:buFont typeface="Arial" panose="020B0604020202020204" pitchFamily="34" charset="0"/>
              <a:buNone/>
              <a:defRPr sz="1800">
                <a:solidFill>
                  <a:schemeClr val="bg1"/>
                </a:solidFill>
                <a:latin typeface="Arial" panose="020B0604020202020204" pitchFamily="34" charset="0"/>
                <a:cs typeface="Arial" panose="020B0604020202020204" pitchFamily="34" charset="0"/>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10"/>
          </p:nvPr>
        </p:nvSpPr>
        <p:spPr>
          <a:xfrm>
            <a:off x="825828" y="1740430"/>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
        <p:nvSpPr>
          <p:cNvPr id="6" name="Rectangle 5">
            <a:extLst>
              <a:ext uri="{FF2B5EF4-FFF2-40B4-BE49-F238E27FC236}">
                <a16:creationId xmlns:a16="http://schemas.microsoft.com/office/drawing/2014/main" id="{B9460CD7-0C13-8944-A014-77CEFB207FB0}"/>
              </a:ext>
            </a:extLst>
          </p:cNvPr>
          <p:cNvSpPr/>
          <p:nvPr userDrawn="1"/>
        </p:nvSpPr>
        <p:spPr>
          <a:xfrm>
            <a:off x="13012614" y="9465547"/>
            <a:ext cx="5275385" cy="8214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3669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ubtitle, Content - NO LOGO &amp; PAGE NUMB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6618" y="744037"/>
            <a:ext cx="16620988" cy="990175"/>
          </a:xfrm>
        </p:spPr>
        <p:txBody>
          <a:bodyPr/>
          <a:lstStyle>
            <a:lvl1pPr algn="l">
              <a:defRPr sz="4800" cap="none">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53440" y="3505060"/>
            <a:ext cx="16581120" cy="5950440"/>
          </a:xfrm>
        </p:spPr>
        <p:txBody>
          <a:bodyPr/>
          <a:lstStyle>
            <a:lvl1pPr marL="0" indent="0">
              <a:buClr>
                <a:schemeClr val="bg2"/>
              </a:buClr>
              <a:buSzPct val="100000"/>
              <a:buFontTx/>
              <a:buNone/>
              <a:defRPr sz="2400">
                <a:solidFill>
                  <a:schemeClr val="accent4"/>
                </a:solidFill>
              </a:defRPr>
            </a:lvl1pPr>
            <a:lvl2pPr marL="952519" indent="0">
              <a:buClr>
                <a:schemeClr val="bg2"/>
              </a:buClr>
              <a:buSzPct val="100000"/>
              <a:buFontTx/>
              <a:buNone/>
              <a:defRPr sz="2000">
                <a:solidFill>
                  <a:schemeClr val="accent4"/>
                </a:solidFill>
              </a:defRPr>
            </a:lvl2pPr>
            <a:lvl3pPr marL="1815078" indent="0">
              <a:buClr>
                <a:schemeClr val="bg2"/>
              </a:buClr>
              <a:buSzPct val="100000"/>
              <a:buFontTx/>
              <a:buNone/>
              <a:defRPr sz="1800">
                <a:solidFill>
                  <a:schemeClr val="accent4"/>
                </a:solidFill>
              </a:defRPr>
            </a:lvl3pPr>
            <a:lvl4pPr marL="2958101" indent="-381008">
              <a:buClr>
                <a:schemeClr val="bg2"/>
              </a:buClr>
              <a:buFont typeface="Wingdings" panose="05000000000000000000" pitchFamily="2" charset="2"/>
              <a:buChar char="§"/>
              <a:defRPr sz="3000">
                <a:solidFill>
                  <a:schemeClr val="tx1"/>
                </a:solidFill>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10"/>
          </p:nvPr>
        </p:nvSpPr>
        <p:spPr>
          <a:xfrm>
            <a:off x="827103" y="1740548"/>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3518515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ection Divider or Transition Slide">
    <p:spTree>
      <p:nvGrpSpPr>
        <p:cNvPr id="1" name=""/>
        <p:cNvGrpSpPr/>
        <p:nvPr/>
      </p:nvGrpSpPr>
      <p:grpSpPr>
        <a:xfrm>
          <a:off x="0" y="0"/>
          <a:ext cx="0" cy="0"/>
          <a:chOff x="0" y="0"/>
          <a:chExt cx="0" cy="0"/>
        </a:xfrm>
      </p:grpSpPr>
      <p:sp>
        <p:nvSpPr>
          <p:cNvPr id="2" name="Title 1"/>
          <p:cNvSpPr>
            <a:spLocks noGrp="1"/>
          </p:cNvSpPr>
          <p:nvPr>
            <p:ph type="title"/>
          </p:nvPr>
        </p:nvSpPr>
        <p:spPr>
          <a:xfrm>
            <a:off x="3193869" y="3998551"/>
            <a:ext cx="11900262" cy="2193243"/>
          </a:xfrm>
        </p:spPr>
        <p:txBody>
          <a:bodyPr anchor="t"/>
          <a:lstStyle>
            <a:lvl1pPr algn="ctr">
              <a:defRPr sz="4800">
                <a:solidFill>
                  <a:schemeClr val="bg1"/>
                </a:solidFill>
              </a:defRPr>
            </a:lvl1pPr>
          </a:lstStyle>
          <a:p>
            <a:r>
              <a:rPr lang="en-US" dirty="0"/>
              <a:t>Click to edit Master title style</a:t>
            </a:r>
          </a:p>
        </p:txBody>
      </p:sp>
      <p:sp>
        <p:nvSpPr>
          <p:cNvPr id="3" name="Rectangle 2">
            <a:extLst>
              <a:ext uri="{FF2B5EF4-FFF2-40B4-BE49-F238E27FC236}">
                <a16:creationId xmlns:a16="http://schemas.microsoft.com/office/drawing/2014/main" id="{8C993AEE-ACAA-4A36-926F-A62FD4F2A9AC}"/>
              </a:ext>
            </a:extLst>
          </p:cNvPr>
          <p:cNvSpPr/>
          <p:nvPr userDrawn="1"/>
        </p:nvSpPr>
        <p:spPr bwMode="white">
          <a:xfrm>
            <a:off x="0" y="9330779"/>
            <a:ext cx="1524000" cy="956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090232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ull Page Title">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95307" y="549286"/>
            <a:ext cx="17190626" cy="1425696"/>
          </a:xfrm>
          <a:prstGeom prst="rect">
            <a:avLst/>
          </a:prstGeom>
        </p:spPr>
        <p:txBody>
          <a:bodyPr/>
          <a:lstStyle>
            <a:lvl1pPr algn="l">
              <a:defRPr lang="en-US" sz="8002" b="1" i="0" kern="1200" dirty="0">
                <a:solidFill>
                  <a:schemeClr val="tx1"/>
                </a:solidFill>
                <a:latin typeface="Arial" panose="020B0604020202020204" pitchFamily="34" charset="0"/>
                <a:ea typeface="Vitesse" charset="0"/>
                <a:cs typeface="Arial" panose="020B0604020202020204" pitchFamily="34" charset="0"/>
              </a:defRPr>
            </a:lvl1pPr>
          </a:lstStyle>
          <a:p>
            <a:r>
              <a:rPr lang="en-US" dirty="0"/>
              <a:t>Course title</a:t>
            </a:r>
          </a:p>
        </p:txBody>
      </p:sp>
      <p:sp>
        <p:nvSpPr>
          <p:cNvPr id="10" name="Text Placeholder 5"/>
          <p:cNvSpPr>
            <a:spLocks noGrp="1"/>
          </p:cNvSpPr>
          <p:nvPr>
            <p:ph type="body" sz="quarter" idx="10" hasCustomPrompt="1"/>
          </p:nvPr>
        </p:nvSpPr>
        <p:spPr>
          <a:xfrm>
            <a:off x="532922" y="1592664"/>
            <a:ext cx="17153004" cy="1084472"/>
          </a:xfrm>
          <a:prstGeom prst="rect">
            <a:avLst/>
          </a:prstGeom>
        </p:spPr>
        <p:txBody>
          <a:bodyPr/>
          <a:lstStyle>
            <a:lvl1pPr marL="0" indent="0">
              <a:buNone/>
              <a:defRPr lang="en-US" sz="6002" b="1" i="0" kern="1200" dirty="0">
                <a:solidFill>
                  <a:schemeClr val="tx2"/>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Module Name</a:t>
            </a:r>
          </a:p>
        </p:txBody>
      </p:sp>
      <p:sp>
        <p:nvSpPr>
          <p:cNvPr id="11" name="Text Placeholder 5"/>
          <p:cNvSpPr>
            <a:spLocks noGrp="1"/>
          </p:cNvSpPr>
          <p:nvPr>
            <p:ph type="body" sz="quarter" idx="11"/>
          </p:nvPr>
        </p:nvSpPr>
        <p:spPr>
          <a:xfrm>
            <a:off x="495299" y="4585976"/>
            <a:ext cx="17190630" cy="865340"/>
          </a:xfrm>
          <a:prstGeom prst="rect">
            <a:avLst/>
          </a:prstGeom>
        </p:spPr>
        <p:txBody>
          <a:bodyPr anchor="ctr"/>
          <a:lstStyle>
            <a:lvl1pPr marL="0" indent="0" algn="l" defTabSz="914402" rtl="0" eaLnBrk="1" latinLnBrk="0" hangingPunct="1">
              <a:lnSpc>
                <a:spcPts val="2800"/>
              </a:lnSpc>
              <a:spcBef>
                <a:spcPct val="20000"/>
              </a:spcBef>
              <a:buFont typeface="Arial"/>
              <a:buNone/>
              <a:defRPr lang="en-US" sz="4800" b="0" i="0" kern="1200" baseline="0" dirty="0">
                <a:solidFill>
                  <a:srgbClr val="EEB211"/>
                </a:solidFill>
                <a:latin typeface="Arial" panose="020B0604020202020204" pitchFamily="34" charset="0"/>
                <a:ea typeface="Arial" panose="020B0604020202020204" pitchFamily="34" charset="0"/>
                <a:cs typeface="Arial" panose="020B0604020202020204" pitchFamily="34" charset="0"/>
              </a:defRPr>
            </a:lvl1pPr>
          </a:lstStyle>
          <a:p>
            <a:pPr lvl="0"/>
            <a:endParaRPr lang="en-US" dirty="0"/>
          </a:p>
          <a:p>
            <a:pPr lvl="0"/>
            <a:r>
              <a:rPr lang="en-US" dirty="0"/>
              <a:t>Professor Name, Ph.D.</a:t>
            </a:r>
          </a:p>
        </p:txBody>
      </p:sp>
      <p:sp>
        <p:nvSpPr>
          <p:cNvPr id="12" name="Text Placeholder 5"/>
          <p:cNvSpPr>
            <a:spLocks noGrp="1"/>
          </p:cNvSpPr>
          <p:nvPr>
            <p:ph type="body" sz="quarter" idx="12" hasCustomPrompt="1"/>
          </p:nvPr>
        </p:nvSpPr>
        <p:spPr>
          <a:xfrm>
            <a:off x="476486" y="5301953"/>
            <a:ext cx="17209444" cy="508562"/>
          </a:xfrm>
          <a:prstGeom prst="rect">
            <a:avLst/>
          </a:prstGeom>
        </p:spPr>
        <p:txBody>
          <a:bodyPr/>
          <a:lstStyle>
            <a:lvl1pPr marL="0" indent="0">
              <a:buNone/>
              <a:defRPr sz="3200" b="0"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Title</a:t>
            </a:r>
          </a:p>
          <a:p>
            <a:pPr lvl="0"/>
            <a:endParaRPr lang="en-US" dirty="0"/>
          </a:p>
        </p:txBody>
      </p:sp>
      <p:sp>
        <p:nvSpPr>
          <p:cNvPr id="13" name="Text Placeholder 5"/>
          <p:cNvSpPr>
            <a:spLocks noGrp="1"/>
          </p:cNvSpPr>
          <p:nvPr>
            <p:ph type="body" sz="quarter" idx="13" hasCustomPrompt="1"/>
          </p:nvPr>
        </p:nvSpPr>
        <p:spPr>
          <a:xfrm>
            <a:off x="495294" y="8759369"/>
            <a:ext cx="16287520" cy="1362074"/>
          </a:xfrm>
          <a:prstGeom prst="rect">
            <a:avLst/>
          </a:prstGeom>
        </p:spPr>
        <p:txBody>
          <a:bodyPr/>
          <a:lstStyle>
            <a:lvl1pPr marL="0" indent="0">
              <a:buNone/>
              <a:defRPr sz="3602" b="0" i="0" baseline="0">
                <a:solidFill>
                  <a:schemeClr val="tx2"/>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Lesson name: e.g. R Examples</a:t>
            </a:r>
          </a:p>
          <a:p>
            <a:pPr lvl="0"/>
            <a:r>
              <a:rPr lang="en-US" dirty="0" err="1"/>
              <a:t>Subname</a:t>
            </a:r>
            <a:r>
              <a:rPr lang="en-US" dirty="0"/>
              <a:t> if applicable (e.g. Part II)</a:t>
            </a:r>
          </a:p>
          <a:p>
            <a:pPr lvl="0"/>
            <a:endParaRPr lang="en-US" dirty="0"/>
          </a:p>
        </p:txBody>
      </p:sp>
      <p:sp>
        <p:nvSpPr>
          <p:cNvPr id="14" name="Text Placeholder 5"/>
          <p:cNvSpPr>
            <a:spLocks noGrp="1"/>
          </p:cNvSpPr>
          <p:nvPr>
            <p:ph type="body" sz="quarter" idx="14" hasCustomPrompt="1"/>
          </p:nvPr>
        </p:nvSpPr>
        <p:spPr>
          <a:xfrm>
            <a:off x="495298" y="5792235"/>
            <a:ext cx="17190632" cy="644506"/>
          </a:xfrm>
          <a:prstGeom prst="rect">
            <a:avLst/>
          </a:prstGeom>
        </p:spPr>
        <p:txBody>
          <a:bodyPr/>
          <a:lstStyle>
            <a:lvl1pPr marL="0" indent="0">
              <a:buNone/>
              <a:defRPr sz="2400" b="0"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School Name</a:t>
            </a:r>
          </a:p>
          <a:p>
            <a:pPr lvl="0"/>
            <a:endParaRPr lang="en-US" dirty="0"/>
          </a:p>
        </p:txBody>
      </p:sp>
    </p:spTree>
    <p:extLst>
      <p:ext uri="{BB962C8B-B14F-4D97-AF65-F5344CB8AC3E}">
        <p14:creationId xmlns:p14="http://schemas.microsoft.com/office/powerpoint/2010/main" val="34643126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Page Blank">
    <p:spTree>
      <p:nvGrpSpPr>
        <p:cNvPr id="1" name=""/>
        <p:cNvGrpSpPr/>
        <p:nvPr/>
      </p:nvGrpSpPr>
      <p:grpSpPr>
        <a:xfrm>
          <a:off x="0" y="0"/>
          <a:ext cx="0" cy="0"/>
          <a:chOff x="0" y="0"/>
          <a:chExt cx="0" cy="0"/>
        </a:xfrm>
      </p:grpSpPr>
      <p:sp>
        <p:nvSpPr>
          <p:cNvPr id="4" name="Title 1"/>
          <p:cNvSpPr>
            <a:spLocks noGrp="1"/>
          </p:cNvSpPr>
          <p:nvPr>
            <p:ph type="title"/>
          </p:nvPr>
        </p:nvSpPr>
        <p:spPr>
          <a:xfrm>
            <a:off x="504698" y="549356"/>
            <a:ext cx="17124784" cy="1987552"/>
          </a:xfrm>
          <a:prstGeom prst="rect">
            <a:avLst/>
          </a:prstGeom>
        </p:spPr>
        <p:txBody>
          <a:bodyPr/>
          <a:lstStyle>
            <a:lvl1pPr algn="l">
              <a:defRPr lang="en-US" sz="8002" b="1" i="0" kern="1200" dirty="0">
                <a:solidFill>
                  <a:schemeClr val="tx1"/>
                </a:solidFill>
                <a:latin typeface="Arial" panose="020B0604020202020204" pitchFamily="34" charset="0"/>
                <a:ea typeface="+mj-ea"/>
                <a:cs typeface="Arial" panose="020B0604020202020204" pitchFamily="34" charset="0"/>
              </a:defRPr>
            </a:lvl1pPr>
          </a:lstStyle>
          <a:p>
            <a:r>
              <a:rPr lang="en-US" dirty="0"/>
              <a:t>Click to edit</a:t>
            </a:r>
          </a:p>
        </p:txBody>
      </p:sp>
    </p:spTree>
    <p:extLst>
      <p:ext uri="{BB962C8B-B14F-4D97-AF65-F5344CB8AC3E}">
        <p14:creationId xmlns:p14="http://schemas.microsoft.com/office/powerpoint/2010/main" val="13694905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ull Page w/ Bullets">
    <p:spTree>
      <p:nvGrpSpPr>
        <p:cNvPr id="1" name=""/>
        <p:cNvGrpSpPr/>
        <p:nvPr/>
      </p:nvGrpSpPr>
      <p:grpSpPr>
        <a:xfrm>
          <a:off x="0" y="0"/>
          <a:ext cx="0" cy="0"/>
          <a:chOff x="0" y="0"/>
          <a:chExt cx="0" cy="0"/>
        </a:xfrm>
      </p:grpSpPr>
      <p:sp>
        <p:nvSpPr>
          <p:cNvPr id="10" name="Content Placeholder 5"/>
          <p:cNvSpPr>
            <a:spLocks noGrp="1"/>
          </p:cNvSpPr>
          <p:nvPr>
            <p:ph sz="quarter" idx="10"/>
          </p:nvPr>
        </p:nvSpPr>
        <p:spPr>
          <a:xfrm>
            <a:off x="504696" y="2536907"/>
            <a:ext cx="16560332" cy="7039834"/>
          </a:xfrm>
          <a:prstGeom prst="rect">
            <a:avLst/>
          </a:prstGeom>
        </p:spPr>
        <p:txBody>
          <a:bodyPr/>
          <a:lstStyle>
            <a:lvl1pPr>
              <a:defRPr sz="4000" b="0" i="0">
                <a:latin typeface="Arial" panose="020B0604020202020204" pitchFamily="34" charset="0"/>
                <a:ea typeface="Arial" panose="020B0604020202020204" pitchFamily="34" charset="0"/>
                <a:cs typeface="Arial" panose="020B0604020202020204" pitchFamily="34" charset="0"/>
              </a:defRPr>
            </a:lvl1pPr>
            <a:lvl2pPr>
              <a:defRPr sz="3602" b="0" i="0">
                <a:latin typeface="Arial" panose="020B0604020202020204" pitchFamily="34" charset="0"/>
                <a:ea typeface="Arial" panose="020B0604020202020204" pitchFamily="34" charset="0"/>
                <a:cs typeface="Arial" panose="020B0604020202020204" pitchFamily="34" charset="0"/>
              </a:defRPr>
            </a:lvl2pPr>
            <a:lvl3pPr>
              <a:defRPr sz="3200" b="0" i="0">
                <a:latin typeface="Arial" panose="020B0604020202020204" pitchFamily="34" charset="0"/>
                <a:ea typeface="Arial" panose="020B0604020202020204" pitchFamily="34" charset="0"/>
                <a:cs typeface="Arial" panose="020B0604020202020204" pitchFamily="34" charset="0"/>
              </a:defRPr>
            </a:lvl3pPr>
            <a:lvl4pPr>
              <a:defRPr sz="2800" b="0" i="0">
                <a:latin typeface="Arial" panose="020B0604020202020204" pitchFamily="34" charset="0"/>
                <a:ea typeface="Arial" panose="020B0604020202020204" pitchFamily="34" charset="0"/>
                <a:cs typeface="Arial" panose="020B0604020202020204" pitchFamily="34" charset="0"/>
              </a:defRPr>
            </a:lvl4pPr>
            <a:lvl5pPr>
              <a:defRPr sz="2400" b="0" i="0">
                <a:latin typeface="Arial" panose="020B0604020202020204" pitchFamily="34" charset="0"/>
                <a:ea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p:cNvSpPr>
            <a:spLocks noGrp="1"/>
          </p:cNvSpPr>
          <p:nvPr>
            <p:ph type="title"/>
          </p:nvPr>
        </p:nvSpPr>
        <p:spPr>
          <a:xfrm>
            <a:off x="504696" y="549356"/>
            <a:ext cx="16560332" cy="1987552"/>
          </a:xfrm>
          <a:prstGeom prst="rect">
            <a:avLst/>
          </a:prstGeom>
        </p:spPr>
        <p:txBody>
          <a:bodyPr/>
          <a:lstStyle>
            <a:lvl1pPr algn="l">
              <a:defRPr lang="en-US" sz="8002" b="1" i="0" kern="1200" dirty="0">
                <a:solidFill>
                  <a:schemeClr val="tx1"/>
                </a:solidFill>
                <a:latin typeface="Arial" panose="020B0604020202020204" pitchFamily="34" charset="0"/>
                <a:ea typeface="+mj-ea"/>
                <a:cs typeface="Arial" panose="020B0604020202020204" pitchFamily="34" charset="0"/>
              </a:defRPr>
            </a:lvl1pPr>
          </a:lstStyle>
          <a:p>
            <a:r>
              <a:rPr lang="en-US" dirty="0"/>
              <a:t>Click to edit</a:t>
            </a:r>
          </a:p>
        </p:txBody>
      </p:sp>
    </p:spTree>
    <p:extLst>
      <p:ext uri="{BB962C8B-B14F-4D97-AF65-F5344CB8AC3E}">
        <p14:creationId xmlns:p14="http://schemas.microsoft.com/office/powerpoint/2010/main" val="275196550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Page w/ Text">
    <p:spTree>
      <p:nvGrpSpPr>
        <p:cNvPr id="1" name=""/>
        <p:cNvGrpSpPr/>
        <p:nvPr/>
      </p:nvGrpSpPr>
      <p:grpSpPr>
        <a:xfrm>
          <a:off x="0" y="0"/>
          <a:ext cx="0" cy="0"/>
          <a:chOff x="0" y="0"/>
          <a:chExt cx="0" cy="0"/>
        </a:xfrm>
      </p:grpSpPr>
      <p:sp>
        <p:nvSpPr>
          <p:cNvPr id="4" name="Content Placeholder 4"/>
          <p:cNvSpPr>
            <a:spLocks noGrp="1"/>
          </p:cNvSpPr>
          <p:nvPr>
            <p:ph sz="quarter" idx="10" hasCustomPrompt="1"/>
          </p:nvPr>
        </p:nvSpPr>
        <p:spPr>
          <a:xfrm>
            <a:off x="504701" y="2536913"/>
            <a:ext cx="16899006" cy="6572250"/>
          </a:xfrm>
          <a:prstGeom prst="rect">
            <a:avLst/>
          </a:prstGeom>
        </p:spPr>
        <p:txBody>
          <a:bodyPr/>
          <a:lstStyle>
            <a:lvl1pPr marL="571500" indent="-571500">
              <a:buFont typeface="Arial"/>
              <a:buChar char="•"/>
              <a:defRPr sz="4000" b="0" i="0">
                <a:latin typeface="Arial" panose="020B0604020202020204" pitchFamily="34" charset="0"/>
                <a:ea typeface="Arial" panose="020B0604020202020204" pitchFamily="34" charset="0"/>
                <a:cs typeface="Arial" panose="020B0604020202020204" pitchFamily="34" charset="0"/>
              </a:defRPr>
            </a:lvl1pPr>
          </a:lstStyle>
          <a:p>
            <a:r>
              <a:rPr lang="en-US" b="1" dirty="0" err="1">
                <a:latin typeface="Helvetica"/>
                <a:cs typeface="Helvetica"/>
              </a:rPr>
              <a:t>Lorem</a:t>
            </a:r>
            <a:r>
              <a:rPr lang="en-US" b="1" dirty="0">
                <a:latin typeface="Helvetica"/>
                <a:cs typeface="Helvetica"/>
              </a:rPr>
              <a:t> </a:t>
            </a:r>
            <a:r>
              <a:rPr lang="en-US" b="1" dirty="0" err="1">
                <a:latin typeface="Helvetica"/>
                <a:cs typeface="Helvetica"/>
              </a:rPr>
              <a:t>Ipsum</a:t>
            </a:r>
            <a:r>
              <a:rPr lang="en-US" b="1" dirty="0">
                <a:latin typeface="Helvetica"/>
                <a:cs typeface="Helvetica"/>
              </a:rPr>
              <a:t> is simply dummy text </a:t>
            </a:r>
          </a:p>
          <a:p>
            <a:r>
              <a:rPr lang="en-US" sz="3602" dirty="0"/>
              <a:t>of the printing and typesetting industry. </a:t>
            </a:r>
            <a:r>
              <a:rPr lang="en-US" sz="3602" dirty="0" err="1"/>
              <a:t>Lorem</a:t>
            </a:r>
            <a:r>
              <a:rPr lang="en-US" sz="3602" dirty="0"/>
              <a:t> </a:t>
            </a:r>
            <a:r>
              <a:rPr lang="en-US" sz="3602" dirty="0" err="1"/>
              <a:t>Ipsum</a:t>
            </a:r>
            <a:r>
              <a:rPr lang="en-US" sz="3602" dirty="0"/>
              <a:t> has been the industry's standard dummy text ever since the 1500s, when an unknown printer took a galley of type and scrambled it to make a type specimen book. </a:t>
            </a:r>
          </a:p>
          <a:p>
            <a:endParaRPr lang="en-US" sz="3602" dirty="0"/>
          </a:p>
          <a:p>
            <a:r>
              <a:rPr lang="en-US" b="1" dirty="0"/>
              <a:t>It has survived</a:t>
            </a:r>
          </a:p>
          <a:p>
            <a:pPr marL="285750" indent="-285750">
              <a:buFont typeface="Arial"/>
              <a:buChar char="•"/>
            </a:pPr>
            <a:r>
              <a:rPr lang="en-US" sz="3602" dirty="0"/>
              <a:t>not only five centuries</a:t>
            </a:r>
          </a:p>
          <a:p>
            <a:pPr marL="285750" indent="-285750">
              <a:buFont typeface="Arial"/>
              <a:buChar char="•"/>
            </a:pPr>
            <a:r>
              <a:rPr lang="en-US" sz="3602" dirty="0"/>
              <a:t>but also the leap into electronic typesetting, </a:t>
            </a:r>
          </a:p>
          <a:p>
            <a:pPr marL="285750" indent="-285750">
              <a:buFont typeface="Arial"/>
              <a:buChar char="•"/>
            </a:pPr>
            <a:r>
              <a:rPr lang="en-US" sz="3602" dirty="0"/>
              <a:t>remaining essentially unchanged. </a:t>
            </a:r>
          </a:p>
        </p:txBody>
      </p:sp>
      <p:sp>
        <p:nvSpPr>
          <p:cNvPr id="5" name="Title 1"/>
          <p:cNvSpPr>
            <a:spLocks noGrp="1"/>
          </p:cNvSpPr>
          <p:nvPr>
            <p:ph type="title"/>
          </p:nvPr>
        </p:nvSpPr>
        <p:spPr>
          <a:xfrm>
            <a:off x="504705" y="549356"/>
            <a:ext cx="16899006" cy="1987552"/>
          </a:xfrm>
          <a:prstGeom prst="rect">
            <a:avLst/>
          </a:prstGeom>
        </p:spPr>
        <p:txBody>
          <a:bodyPr/>
          <a:lstStyle>
            <a:lvl1pPr algn="l">
              <a:defRPr lang="en-US" sz="8002" b="1" i="0" kern="1200" dirty="0">
                <a:solidFill>
                  <a:schemeClr val="tx1"/>
                </a:solidFill>
                <a:latin typeface="Arial" panose="020B0604020202020204" pitchFamily="34" charset="0"/>
                <a:ea typeface="+mj-ea"/>
                <a:cs typeface="Arial" panose="020B0604020202020204" pitchFamily="34" charset="0"/>
              </a:defRPr>
            </a:lvl1pPr>
          </a:lstStyle>
          <a:p>
            <a:r>
              <a:rPr lang="en-US" dirty="0"/>
              <a:t>Click to edit</a:t>
            </a:r>
          </a:p>
        </p:txBody>
      </p:sp>
    </p:spTree>
    <p:extLst>
      <p:ext uri="{BB962C8B-B14F-4D97-AF65-F5344CB8AC3E}">
        <p14:creationId xmlns:p14="http://schemas.microsoft.com/office/powerpoint/2010/main" val="13580028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Page w/ Text + Graphic">
    <p:spTree>
      <p:nvGrpSpPr>
        <p:cNvPr id="1" name=""/>
        <p:cNvGrpSpPr/>
        <p:nvPr/>
      </p:nvGrpSpPr>
      <p:grpSpPr>
        <a:xfrm>
          <a:off x="0" y="0"/>
          <a:ext cx="0" cy="0"/>
          <a:chOff x="0" y="0"/>
          <a:chExt cx="0" cy="0"/>
        </a:xfrm>
      </p:grpSpPr>
      <p:sp>
        <p:nvSpPr>
          <p:cNvPr id="5" name="Content Placeholder 4"/>
          <p:cNvSpPr>
            <a:spLocks noGrp="1"/>
          </p:cNvSpPr>
          <p:nvPr>
            <p:ph sz="quarter" idx="10" hasCustomPrompt="1"/>
          </p:nvPr>
        </p:nvSpPr>
        <p:spPr>
          <a:xfrm>
            <a:off x="467085" y="2220150"/>
            <a:ext cx="7190554" cy="7224888"/>
          </a:xfrm>
          <a:prstGeom prst="rect">
            <a:avLst/>
          </a:prstGeom>
        </p:spPr>
        <p:txBody>
          <a:bodyPr/>
          <a:lstStyle>
            <a:lvl1pPr marL="571500" indent="-571500">
              <a:buFont typeface="Arial"/>
              <a:buChar char="•"/>
              <a:defRPr sz="4000" b="0" i="0">
                <a:latin typeface="Arial" panose="020B0604020202020204" pitchFamily="34" charset="0"/>
                <a:ea typeface="Arial" panose="020B0604020202020204" pitchFamily="34" charset="0"/>
                <a:cs typeface="Arial" panose="020B0604020202020204" pitchFamily="34" charset="0"/>
              </a:defRPr>
            </a:lvl1pPr>
          </a:lstStyle>
          <a:p>
            <a:r>
              <a:rPr lang="en-US" b="1" dirty="0" err="1">
                <a:latin typeface="Helvetica"/>
                <a:cs typeface="Helvetica"/>
              </a:rPr>
              <a:t>Lorem</a:t>
            </a:r>
            <a:r>
              <a:rPr lang="en-US" b="1" dirty="0">
                <a:latin typeface="Helvetica"/>
                <a:cs typeface="Helvetica"/>
              </a:rPr>
              <a:t> </a:t>
            </a:r>
            <a:r>
              <a:rPr lang="en-US" b="1" dirty="0" err="1">
                <a:latin typeface="Helvetica"/>
                <a:cs typeface="Helvetica"/>
              </a:rPr>
              <a:t>Ipsum</a:t>
            </a:r>
            <a:r>
              <a:rPr lang="en-US" b="1" dirty="0">
                <a:latin typeface="Helvetica"/>
                <a:cs typeface="Helvetica"/>
              </a:rPr>
              <a:t> is simply dummy text.</a:t>
            </a:r>
          </a:p>
          <a:p>
            <a:endParaRPr lang="en-US" sz="3602" dirty="0"/>
          </a:p>
          <a:p>
            <a:r>
              <a:rPr lang="en-US" b="1" dirty="0"/>
              <a:t>It has survived</a:t>
            </a:r>
          </a:p>
          <a:p>
            <a:pPr marL="285750" indent="-285750">
              <a:buFont typeface="Arial"/>
              <a:buChar char="•"/>
            </a:pPr>
            <a:r>
              <a:rPr lang="en-US" sz="3602" dirty="0"/>
              <a:t>not only five centuries</a:t>
            </a:r>
          </a:p>
          <a:p>
            <a:pPr marL="285750" indent="-285750">
              <a:buFont typeface="Arial"/>
              <a:buChar char="•"/>
            </a:pPr>
            <a:r>
              <a:rPr lang="en-US" sz="3602" dirty="0"/>
              <a:t>but also the leap into electronic typesetting, </a:t>
            </a:r>
          </a:p>
          <a:p>
            <a:pPr marL="285750" indent="-285750">
              <a:buFont typeface="Arial"/>
              <a:buChar char="•"/>
            </a:pPr>
            <a:r>
              <a:rPr lang="en-US" sz="3602" dirty="0"/>
              <a:t>remaining essentially unchanged. </a:t>
            </a:r>
          </a:p>
        </p:txBody>
      </p:sp>
      <p:sp>
        <p:nvSpPr>
          <p:cNvPr id="6" name="Chart Placeholder 3"/>
          <p:cNvSpPr>
            <a:spLocks noGrp="1"/>
          </p:cNvSpPr>
          <p:nvPr>
            <p:ph type="chart" sz="quarter" idx="11"/>
          </p:nvPr>
        </p:nvSpPr>
        <p:spPr>
          <a:xfrm>
            <a:off x="7657637" y="2220150"/>
            <a:ext cx="9896594" cy="7224888"/>
          </a:xfrm>
          <a:prstGeom prst="rect">
            <a:avLst/>
          </a:prstGeom>
        </p:spPr>
        <p:txBody>
          <a:bodyPr/>
          <a:lstStyle>
            <a:lvl1pPr marL="0" indent="0">
              <a:buNone/>
              <a:defRPr/>
            </a:lvl1pPr>
          </a:lstStyle>
          <a:p>
            <a:endParaRPr lang="en-US" dirty="0"/>
          </a:p>
        </p:txBody>
      </p:sp>
      <p:sp>
        <p:nvSpPr>
          <p:cNvPr id="10" name="Title 1"/>
          <p:cNvSpPr>
            <a:spLocks noGrp="1"/>
          </p:cNvSpPr>
          <p:nvPr>
            <p:ph type="title"/>
          </p:nvPr>
        </p:nvSpPr>
        <p:spPr>
          <a:xfrm>
            <a:off x="504699" y="549356"/>
            <a:ext cx="16372190" cy="1987552"/>
          </a:xfrm>
          <a:prstGeom prst="rect">
            <a:avLst/>
          </a:prstGeom>
        </p:spPr>
        <p:txBody>
          <a:bodyPr/>
          <a:lstStyle>
            <a:lvl1pPr algn="l">
              <a:defRPr lang="en-US" sz="8002" b="1" i="0" kern="1200" dirty="0">
                <a:solidFill>
                  <a:schemeClr val="tx1"/>
                </a:solidFill>
                <a:latin typeface="Arial" panose="020B0604020202020204" pitchFamily="34" charset="0"/>
                <a:ea typeface="+mj-ea"/>
                <a:cs typeface="Arial" panose="020B0604020202020204" pitchFamily="34" charset="0"/>
              </a:defRPr>
            </a:lvl1pPr>
          </a:lstStyle>
          <a:p>
            <a:r>
              <a:rPr lang="en-US" dirty="0"/>
              <a:t>Click to edit</a:t>
            </a:r>
          </a:p>
        </p:txBody>
      </p:sp>
    </p:spTree>
    <p:extLst>
      <p:ext uri="{BB962C8B-B14F-4D97-AF65-F5344CB8AC3E}">
        <p14:creationId xmlns:p14="http://schemas.microsoft.com/office/powerpoint/2010/main" val="3591294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6A32E851-9FF9-4796-BF7E-0EBA88C671DC}"/>
              </a:ext>
            </a:extLst>
          </p:cNvPr>
          <p:cNvSpPr/>
          <p:nvPr userDrawn="1"/>
        </p:nvSpPr>
        <p:spPr>
          <a:xfrm>
            <a:off x="0" y="1688123"/>
            <a:ext cx="18288000" cy="8597621"/>
          </a:xfrm>
          <a:custGeom>
            <a:avLst/>
            <a:gdLst>
              <a:gd name="connsiteX0" fmla="*/ 0 w 7772400"/>
              <a:gd name="connsiteY0" fmla="*/ 0 h 2226411"/>
              <a:gd name="connsiteX1" fmla="*/ 0 w 7772400"/>
              <a:gd name="connsiteY1" fmla="*/ 2226411 h 2226411"/>
              <a:gd name="connsiteX2" fmla="*/ 7772400 w 7772400"/>
              <a:gd name="connsiteY2" fmla="*/ 2226411 h 2226411"/>
              <a:gd name="connsiteX3" fmla="*/ 7772400 w 7772400"/>
              <a:gd name="connsiteY3" fmla="*/ 804875 h 2226411"/>
              <a:gd name="connsiteX4" fmla="*/ 0 w 7772400"/>
              <a:gd name="connsiteY4" fmla="*/ 0 h 2226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2400" h="2226411">
                <a:moveTo>
                  <a:pt x="0" y="0"/>
                </a:moveTo>
                <a:lnTo>
                  <a:pt x="0" y="2226411"/>
                </a:lnTo>
                <a:lnTo>
                  <a:pt x="7772400" y="2226411"/>
                </a:lnTo>
                <a:lnTo>
                  <a:pt x="7772400" y="804875"/>
                </a:lnTo>
                <a:lnTo>
                  <a:pt x="0" y="0"/>
                </a:lnTo>
                <a:close/>
              </a:path>
            </a:pathLst>
          </a:custGeom>
          <a:solidFill>
            <a:srgbClr val="383838"/>
          </a:solidFill>
        </p:spPr>
        <p:txBody>
          <a:bodyPr wrap="square" lIns="0" tIns="0" rIns="0" bIns="0" rtlCol="0"/>
          <a:lstStyle/>
          <a:p>
            <a:pPr defTabSz="914400" fontAlgn="auto">
              <a:spcBef>
                <a:spcPts val="0"/>
              </a:spcBef>
              <a:spcAft>
                <a:spcPts val="0"/>
              </a:spcAft>
            </a:pPr>
            <a:endParaRPr>
              <a:solidFill>
                <a:prstClr val="black"/>
              </a:solidFill>
              <a:latin typeface="Trebuchet MS" panose="020B0603020202020204" pitchFamily="34" charset="0"/>
              <a:ea typeface="+mn-ea"/>
            </a:endParaRPr>
          </a:p>
        </p:txBody>
      </p:sp>
      <p:grpSp>
        <p:nvGrpSpPr>
          <p:cNvPr id="5" name="Group 4">
            <a:extLst>
              <a:ext uri="{FF2B5EF4-FFF2-40B4-BE49-F238E27FC236}">
                <a16:creationId xmlns:a16="http://schemas.microsoft.com/office/drawing/2014/main" id="{92D678CF-84A9-4BA9-BA2F-CB71E25345BA}"/>
              </a:ext>
            </a:extLst>
          </p:cNvPr>
          <p:cNvGrpSpPr/>
          <p:nvPr userDrawn="1"/>
        </p:nvGrpSpPr>
        <p:grpSpPr>
          <a:xfrm>
            <a:off x="10009693" y="1549925"/>
            <a:ext cx="7721678" cy="1016226"/>
            <a:chOff x="10009693" y="1549925"/>
            <a:chExt cx="7721678" cy="1016226"/>
          </a:xfrm>
        </p:grpSpPr>
        <p:pic>
          <p:nvPicPr>
            <p:cNvPr id="6" name="Picture 5">
              <a:extLst>
                <a:ext uri="{FF2B5EF4-FFF2-40B4-BE49-F238E27FC236}">
                  <a16:creationId xmlns:a16="http://schemas.microsoft.com/office/drawing/2014/main" id="{5F82662B-989A-432A-8998-0DE213D193A2}"/>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7" name="Straight Connector 6">
              <a:extLst>
                <a:ext uri="{FF2B5EF4-FFF2-40B4-BE49-F238E27FC236}">
                  <a16:creationId xmlns:a16="http://schemas.microsoft.com/office/drawing/2014/main" id="{97600756-64AC-421F-BD0D-3BBAECD315E3}"/>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text&#10;&#10;Description automatically generated">
              <a:extLst>
                <a:ext uri="{FF2B5EF4-FFF2-40B4-BE49-F238E27FC236}">
                  <a16:creationId xmlns:a16="http://schemas.microsoft.com/office/drawing/2014/main" id="{EDE70775-8944-4C24-BD3B-25F0DAFA85BD}"/>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1" name="Picture 10" descr="Text&#10;&#10;Description automatically generated">
              <a:extLst>
                <a:ext uri="{FF2B5EF4-FFF2-40B4-BE49-F238E27FC236}">
                  <a16:creationId xmlns:a16="http://schemas.microsoft.com/office/drawing/2014/main" id="{88877B3C-A955-4F0B-8795-703F3118E30A}"/>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2" name="Straight Connector 11">
              <a:extLst>
                <a:ext uri="{FF2B5EF4-FFF2-40B4-BE49-F238E27FC236}">
                  <a16:creationId xmlns:a16="http://schemas.microsoft.com/office/drawing/2014/main" id="{1EA36F10-6A68-4D16-8BA5-C08BC942E108}"/>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
        <p:nvSpPr>
          <p:cNvPr id="3" name="Text Placeholder 2">
            <a:extLst>
              <a:ext uri="{FF2B5EF4-FFF2-40B4-BE49-F238E27FC236}">
                <a16:creationId xmlns:a16="http://schemas.microsoft.com/office/drawing/2014/main" id="{3AC5A5F0-3D37-4CB5-AFFE-81169D61D023}"/>
              </a:ext>
            </a:extLst>
          </p:cNvPr>
          <p:cNvSpPr>
            <a:spLocks noGrp="1"/>
          </p:cNvSpPr>
          <p:nvPr>
            <p:ph type="body" sz="quarter" idx="10" hasCustomPrompt="1"/>
          </p:nvPr>
        </p:nvSpPr>
        <p:spPr>
          <a:xfrm>
            <a:off x="1140077" y="6610379"/>
            <a:ext cx="9235191" cy="1705219"/>
          </a:xfrm>
        </p:spPr>
        <p:txBody>
          <a:bodyPr/>
          <a:lstStyle>
            <a:lvl1pPr>
              <a:defRPr sz="6000" b="1">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7" name="Text Placeholder 16">
            <a:extLst>
              <a:ext uri="{FF2B5EF4-FFF2-40B4-BE49-F238E27FC236}">
                <a16:creationId xmlns:a16="http://schemas.microsoft.com/office/drawing/2014/main" id="{B6C10C75-E8F7-45AB-929B-93D7D86B8F2C}"/>
              </a:ext>
            </a:extLst>
          </p:cNvPr>
          <p:cNvSpPr>
            <a:spLocks noGrp="1"/>
          </p:cNvSpPr>
          <p:nvPr>
            <p:ph type="body" sz="quarter" idx="11"/>
          </p:nvPr>
        </p:nvSpPr>
        <p:spPr>
          <a:xfrm>
            <a:off x="1140078" y="6185215"/>
            <a:ext cx="7454900" cy="449262"/>
          </a:xfrm>
        </p:spPr>
        <p:txBody>
          <a:bodyPr/>
          <a:lstStyle>
            <a:lvl1pPr>
              <a:defRPr sz="1800">
                <a:solidFill>
                  <a:srgbClr val="B3B3B3"/>
                </a:solidFill>
                <a:latin typeface="Arial" panose="020B0604020202020204" pitchFamily="34"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19050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ull Page w/ Graphic">
    <p:spTree>
      <p:nvGrpSpPr>
        <p:cNvPr id="1" name=""/>
        <p:cNvGrpSpPr/>
        <p:nvPr/>
      </p:nvGrpSpPr>
      <p:grpSpPr>
        <a:xfrm>
          <a:off x="0" y="0"/>
          <a:ext cx="0" cy="0"/>
          <a:chOff x="0" y="0"/>
          <a:chExt cx="0" cy="0"/>
        </a:xfrm>
      </p:grpSpPr>
      <p:sp>
        <p:nvSpPr>
          <p:cNvPr id="4" name="Chart Placeholder 3"/>
          <p:cNvSpPr>
            <a:spLocks noGrp="1"/>
          </p:cNvSpPr>
          <p:nvPr>
            <p:ph type="chart" sz="quarter" idx="10"/>
          </p:nvPr>
        </p:nvSpPr>
        <p:spPr>
          <a:xfrm>
            <a:off x="504700" y="2186793"/>
            <a:ext cx="16221664" cy="7478754"/>
          </a:xfrm>
          <a:prstGeom prst="rect">
            <a:avLst/>
          </a:prstGeom>
        </p:spPr>
        <p:txBody>
          <a:bodyPr/>
          <a:lstStyle>
            <a:lvl1pPr marL="0" indent="0">
              <a:buNone/>
              <a:defRPr/>
            </a:lvl1pPr>
          </a:lstStyle>
          <a:p>
            <a:endParaRPr lang="en-US" dirty="0"/>
          </a:p>
        </p:txBody>
      </p:sp>
      <p:sp>
        <p:nvSpPr>
          <p:cNvPr id="5" name="Title 1"/>
          <p:cNvSpPr>
            <a:spLocks noGrp="1"/>
          </p:cNvSpPr>
          <p:nvPr>
            <p:ph type="title"/>
          </p:nvPr>
        </p:nvSpPr>
        <p:spPr>
          <a:xfrm>
            <a:off x="504699" y="549356"/>
            <a:ext cx="16372190" cy="1987552"/>
          </a:xfrm>
          <a:prstGeom prst="rect">
            <a:avLst/>
          </a:prstGeom>
        </p:spPr>
        <p:txBody>
          <a:bodyPr/>
          <a:lstStyle>
            <a:lvl1pPr algn="l">
              <a:defRPr lang="en-US" sz="8002" b="1" i="0" kern="1200" dirty="0">
                <a:solidFill>
                  <a:schemeClr val="tx1"/>
                </a:solidFill>
                <a:latin typeface="Arial" panose="020B0604020202020204" pitchFamily="34" charset="0"/>
                <a:ea typeface="+mj-ea"/>
                <a:cs typeface="Arial" panose="020B0604020202020204" pitchFamily="34" charset="0"/>
              </a:defRPr>
            </a:lvl1pPr>
          </a:lstStyle>
          <a:p>
            <a:r>
              <a:rPr lang="en-US" dirty="0"/>
              <a:t>Click to edit</a:t>
            </a:r>
          </a:p>
        </p:txBody>
      </p:sp>
    </p:spTree>
    <p:extLst>
      <p:ext uri="{BB962C8B-B14F-4D97-AF65-F5344CB8AC3E}">
        <p14:creationId xmlns:p14="http://schemas.microsoft.com/office/powerpoint/2010/main" val="3658746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TITLE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95307" y="549286"/>
            <a:ext cx="12242330" cy="1425696"/>
          </a:xfrm>
          <a:prstGeom prst="rect">
            <a:avLst/>
          </a:prstGeom>
        </p:spPr>
        <p:txBody>
          <a:bodyPr/>
          <a:lstStyle>
            <a:lvl1pPr algn="l">
              <a:defRPr lang="en-US" sz="8002" b="1" i="0" kern="1200" dirty="0">
                <a:solidFill>
                  <a:schemeClr val="tx1"/>
                </a:solidFill>
                <a:latin typeface="Arial" panose="020B0604020202020204" pitchFamily="34" charset="0"/>
                <a:ea typeface="Vitesse" charset="0"/>
                <a:cs typeface="Arial" panose="020B0604020202020204" pitchFamily="34" charset="0"/>
              </a:defRPr>
            </a:lvl1pPr>
          </a:lstStyle>
          <a:p>
            <a:r>
              <a:rPr lang="en-US" dirty="0"/>
              <a:t>Course title</a:t>
            </a:r>
          </a:p>
        </p:txBody>
      </p:sp>
      <p:sp>
        <p:nvSpPr>
          <p:cNvPr id="6" name="Text Placeholder 5"/>
          <p:cNvSpPr>
            <a:spLocks noGrp="1"/>
          </p:cNvSpPr>
          <p:nvPr>
            <p:ph type="body" sz="quarter" idx="10" hasCustomPrompt="1"/>
          </p:nvPr>
        </p:nvSpPr>
        <p:spPr>
          <a:xfrm>
            <a:off x="532929" y="1592664"/>
            <a:ext cx="11345902" cy="1084472"/>
          </a:xfrm>
          <a:prstGeom prst="rect">
            <a:avLst/>
          </a:prstGeom>
        </p:spPr>
        <p:txBody>
          <a:bodyPr/>
          <a:lstStyle>
            <a:lvl1pPr marL="0" indent="0">
              <a:buNone/>
              <a:defRPr lang="en-US" sz="6002" b="1" i="0" kern="1200" dirty="0">
                <a:solidFill>
                  <a:schemeClr val="tx2"/>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Module Name</a:t>
            </a:r>
          </a:p>
        </p:txBody>
      </p:sp>
      <p:sp>
        <p:nvSpPr>
          <p:cNvPr id="7" name="Text Placeholder 5"/>
          <p:cNvSpPr>
            <a:spLocks noGrp="1"/>
          </p:cNvSpPr>
          <p:nvPr>
            <p:ph type="body" sz="quarter" idx="11"/>
          </p:nvPr>
        </p:nvSpPr>
        <p:spPr>
          <a:xfrm>
            <a:off x="495301" y="4585976"/>
            <a:ext cx="10191518" cy="865340"/>
          </a:xfrm>
          <a:prstGeom prst="rect">
            <a:avLst/>
          </a:prstGeom>
        </p:spPr>
        <p:txBody>
          <a:bodyPr anchor="ctr"/>
          <a:lstStyle>
            <a:lvl1pPr marL="0" indent="0" algn="l" defTabSz="914402" rtl="0" eaLnBrk="1" latinLnBrk="0" hangingPunct="1">
              <a:lnSpc>
                <a:spcPts val="2800"/>
              </a:lnSpc>
              <a:spcBef>
                <a:spcPct val="20000"/>
              </a:spcBef>
              <a:buFont typeface="Arial"/>
              <a:buNone/>
              <a:defRPr lang="en-US" sz="4800" b="0" i="0" kern="1200" baseline="0" dirty="0">
                <a:solidFill>
                  <a:srgbClr val="EEB211"/>
                </a:solidFill>
                <a:latin typeface="Arial" panose="020B0604020202020204" pitchFamily="34" charset="0"/>
                <a:ea typeface="Arial" panose="020B0604020202020204" pitchFamily="34" charset="0"/>
                <a:cs typeface="Arial" panose="020B0604020202020204" pitchFamily="34" charset="0"/>
              </a:defRPr>
            </a:lvl1pPr>
          </a:lstStyle>
          <a:p>
            <a:pPr lvl="0"/>
            <a:endParaRPr lang="en-US" dirty="0"/>
          </a:p>
          <a:p>
            <a:pPr lvl="0"/>
            <a:r>
              <a:rPr lang="en-US" dirty="0"/>
              <a:t>Professor Name, Ph.D.</a:t>
            </a:r>
          </a:p>
        </p:txBody>
      </p:sp>
      <p:sp>
        <p:nvSpPr>
          <p:cNvPr id="8" name="Text Placeholder 5"/>
          <p:cNvSpPr>
            <a:spLocks noGrp="1"/>
          </p:cNvSpPr>
          <p:nvPr>
            <p:ph type="body" sz="quarter" idx="12" hasCustomPrompt="1"/>
          </p:nvPr>
        </p:nvSpPr>
        <p:spPr>
          <a:xfrm>
            <a:off x="476484" y="5301953"/>
            <a:ext cx="9777592" cy="508562"/>
          </a:xfrm>
          <a:prstGeom prst="rect">
            <a:avLst/>
          </a:prstGeom>
        </p:spPr>
        <p:txBody>
          <a:bodyPr/>
          <a:lstStyle>
            <a:lvl1pPr marL="0" indent="0">
              <a:buNone/>
              <a:defRPr sz="3200" b="0"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Title</a:t>
            </a:r>
          </a:p>
          <a:p>
            <a:pPr lvl="0"/>
            <a:endParaRPr lang="en-US" dirty="0"/>
          </a:p>
        </p:txBody>
      </p:sp>
      <p:sp>
        <p:nvSpPr>
          <p:cNvPr id="9" name="Text Placeholder 5"/>
          <p:cNvSpPr>
            <a:spLocks noGrp="1"/>
          </p:cNvSpPr>
          <p:nvPr>
            <p:ph type="body" sz="quarter" idx="13" hasCustomPrompt="1"/>
          </p:nvPr>
        </p:nvSpPr>
        <p:spPr>
          <a:xfrm>
            <a:off x="495299" y="8759369"/>
            <a:ext cx="8610182" cy="1362074"/>
          </a:xfrm>
          <a:prstGeom prst="rect">
            <a:avLst/>
          </a:prstGeom>
        </p:spPr>
        <p:txBody>
          <a:bodyPr/>
          <a:lstStyle>
            <a:lvl1pPr marL="0" indent="0">
              <a:buNone/>
              <a:defRPr sz="3602" b="0" i="0" baseline="0">
                <a:solidFill>
                  <a:schemeClr val="tx2"/>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Lesson name: e.g. R Examples</a:t>
            </a:r>
          </a:p>
          <a:p>
            <a:pPr lvl="0"/>
            <a:r>
              <a:rPr lang="en-US" dirty="0" err="1"/>
              <a:t>Subname</a:t>
            </a:r>
            <a:r>
              <a:rPr lang="en-US" dirty="0"/>
              <a:t> if applicable (e.g. Part II)</a:t>
            </a:r>
          </a:p>
          <a:p>
            <a:pPr lvl="0"/>
            <a:endParaRPr lang="en-US" dirty="0"/>
          </a:p>
        </p:txBody>
      </p:sp>
      <p:sp>
        <p:nvSpPr>
          <p:cNvPr id="12" name="Text Placeholder 5"/>
          <p:cNvSpPr>
            <a:spLocks noGrp="1"/>
          </p:cNvSpPr>
          <p:nvPr>
            <p:ph type="body" sz="quarter" idx="14" hasCustomPrompt="1"/>
          </p:nvPr>
        </p:nvSpPr>
        <p:spPr>
          <a:xfrm>
            <a:off x="495299" y="5792235"/>
            <a:ext cx="9589446" cy="644506"/>
          </a:xfrm>
          <a:prstGeom prst="rect">
            <a:avLst/>
          </a:prstGeom>
        </p:spPr>
        <p:txBody>
          <a:bodyPr/>
          <a:lstStyle>
            <a:lvl1pPr marL="0" indent="0">
              <a:buNone/>
              <a:defRPr sz="2400" b="0"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School Name</a:t>
            </a:r>
          </a:p>
          <a:p>
            <a:pPr lvl="0"/>
            <a:endParaRPr lang="en-US" dirty="0"/>
          </a:p>
        </p:txBody>
      </p:sp>
    </p:spTree>
    <p:extLst>
      <p:ext uri="{BB962C8B-B14F-4D97-AF65-F5344CB8AC3E}">
        <p14:creationId xmlns:p14="http://schemas.microsoft.com/office/powerpoint/2010/main" val="248939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 title and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8301" y="747664"/>
            <a:ext cx="16626840" cy="984885"/>
          </a:xfrm>
        </p:spPr>
        <p:txBody>
          <a:bodyPr/>
          <a:lstStyle>
            <a:lvl1pPr algn="l">
              <a:defRPr sz="4800"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31977" y="3186797"/>
            <a:ext cx="16581120" cy="6198208"/>
          </a:xfrm>
        </p:spPr>
        <p:txBody>
          <a:bodyPr/>
          <a:lstStyle>
            <a:lvl1pPr marL="0" indent="0">
              <a:spcBef>
                <a:spcPts val="500"/>
              </a:spcBef>
              <a:spcAft>
                <a:spcPts val="500"/>
              </a:spcAft>
              <a:buClr>
                <a:schemeClr val="bg2"/>
              </a:buClr>
              <a:buSzPct val="100000"/>
              <a:buFontTx/>
              <a:buNone/>
              <a:defRPr sz="2800">
                <a:solidFill>
                  <a:schemeClr val="bg1"/>
                </a:solidFill>
                <a:latin typeface="Arial" panose="020B0604020202020204" pitchFamily="34" charset="0"/>
                <a:cs typeface="Arial" panose="020B0604020202020204" pitchFamily="34" charset="0"/>
              </a:defRPr>
            </a:lvl1pPr>
            <a:lvl2pPr marL="952519" indent="0">
              <a:spcBef>
                <a:spcPts val="500"/>
              </a:spcBef>
              <a:spcAft>
                <a:spcPts val="500"/>
              </a:spcAft>
              <a:buClr>
                <a:schemeClr val="bg2"/>
              </a:buClr>
              <a:buSzPct val="100000"/>
              <a:buFontTx/>
              <a:buNone/>
              <a:defRPr sz="2400">
                <a:solidFill>
                  <a:schemeClr val="bg1"/>
                </a:solidFill>
                <a:latin typeface="Arial" panose="020B0604020202020204" pitchFamily="34" charset="0"/>
                <a:cs typeface="Arial" panose="020B0604020202020204" pitchFamily="34" charset="0"/>
              </a:defRPr>
            </a:lvl2pPr>
            <a:lvl3pPr marL="1815078" indent="0">
              <a:buClr>
                <a:schemeClr val="bg2"/>
              </a:buClr>
              <a:buSzPct val="100000"/>
              <a:buFontTx/>
              <a:buNone/>
              <a:defRPr sz="1833">
                <a:solidFill>
                  <a:schemeClr val="accent4"/>
                </a:solidFill>
              </a:defRPr>
            </a:lvl3pPr>
            <a:lvl4pPr marL="2958101" indent="-381008">
              <a:buClr>
                <a:schemeClr val="bg2"/>
              </a:buClr>
              <a:buFont typeface="Wingdings" panose="05000000000000000000" pitchFamily="2" charset="2"/>
              <a:buChar char="§"/>
              <a:defRPr sz="3000">
                <a:solidFill>
                  <a:schemeClr val="tx1"/>
                </a:solidFill>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p:txBody>
      </p:sp>
      <p:sp>
        <p:nvSpPr>
          <p:cNvPr id="5" name="Text Placeholder 4"/>
          <p:cNvSpPr>
            <a:spLocks noGrp="1"/>
          </p:cNvSpPr>
          <p:nvPr>
            <p:ph type="body" sz="quarter" idx="10"/>
          </p:nvPr>
        </p:nvSpPr>
        <p:spPr>
          <a:xfrm>
            <a:off x="825331" y="1741489"/>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2293701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ding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6936" y="747428"/>
            <a:ext cx="16626840" cy="984885"/>
          </a:xfrm>
        </p:spPr>
        <p:txBody>
          <a:bodyPr/>
          <a:lstStyle>
            <a:lvl1pPr algn="l">
              <a:defRPr sz="4800"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24728" y="3189912"/>
            <a:ext cx="16581120" cy="6198208"/>
          </a:xfrm>
        </p:spPr>
        <p:txBody>
          <a:bodyPr/>
          <a:lstStyle>
            <a:lvl1pPr marL="383654" indent="-383654">
              <a:lnSpc>
                <a:spcPct val="90000"/>
              </a:lnSpc>
              <a:spcBef>
                <a:spcPts val="500"/>
              </a:spcBef>
              <a:spcAft>
                <a:spcPts val="500"/>
              </a:spcAft>
              <a:buClr>
                <a:schemeClr val="bg2"/>
              </a:buClr>
              <a:buSzPct val="75000"/>
              <a:buFont typeface="Arial" panose="020B0604020202020204" pitchFamily="34" charset="0"/>
              <a:buNone/>
              <a:defRPr sz="2800">
                <a:solidFill>
                  <a:schemeClr val="bg1"/>
                </a:solidFill>
                <a:latin typeface="Arial" panose="020B0604020202020204" pitchFamily="34" charset="0"/>
                <a:cs typeface="Arial" panose="020B0604020202020204" pitchFamily="34" charset="0"/>
              </a:defRPr>
            </a:lvl1pPr>
            <a:lvl2pPr marL="1333527" indent="-381008">
              <a:lnSpc>
                <a:spcPct val="90000"/>
              </a:lnSpc>
              <a:spcBef>
                <a:spcPts val="500"/>
              </a:spcBef>
              <a:spcAft>
                <a:spcPts val="500"/>
              </a:spcAft>
              <a:buClr>
                <a:schemeClr val="bg2"/>
              </a:buClr>
              <a:buSzPct val="75000"/>
              <a:buFont typeface="Arial" panose="020B0604020202020204" pitchFamily="34" charset="0"/>
              <a:buNone/>
              <a:defRPr sz="2400">
                <a:solidFill>
                  <a:schemeClr val="bg1"/>
                </a:solidFill>
                <a:latin typeface="Arial" panose="020B0604020202020204" pitchFamily="34" charset="0"/>
                <a:cs typeface="Arial" panose="020B0604020202020204" pitchFamily="34" charset="0"/>
              </a:defRPr>
            </a:lvl2pPr>
            <a:lvl3pPr marL="2098189" indent="-283111">
              <a:lnSpc>
                <a:spcPct val="90000"/>
              </a:lnSpc>
              <a:spcBef>
                <a:spcPts val="500"/>
              </a:spcBef>
              <a:spcAft>
                <a:spcPts val="500"/>
              </a:spcAft>
              <a:buClr>
                <a:schemeClr val="bg2"/>
              </a:buClr>
              <a:buSzPct val="75000"/>
              <a:buFont typeface="Arial" panose="020B0604020202020204" pitchFamily="34" charset="0"/>
              <a:buNone/>
              <a:defRPr sz="2000">
                <a:solidFill>
                  <a:schemeClr val="bg1"/>
                </a:solidFill>
                <a:latin typeface="Arial" panose="020B0604020202020204" pitchFamily="34" charset="0"/>
                <a:cs typeface="Arial" panose="020B0604020202020204" pitchFamily="34" charset="0"/>
              </a:defRPr>
            </a:lvl3pPr>
            <a:lvl4pPr marL="2958101" indent="-381008">
              <a:lnSpc>
                <a:spcPct val="90000"/>
              </a:lnSpc>
              <a:spcBef>
                <a:spcPts val="500"/>
              </a:spcBef>
              <a:spcAft>
                <a:spcPts val="500"/>
              </a:spcAft>
              <a:buClr>
                <a:schemeClr val="bg2"/>
              </a:buClr>
              <a:buSzPct val="75000"/>
              <a:buFont typeface="Arial" panose="020B0604020202020204" pitchFamily="34" charset="0"/>
              <a:buNone/>
              <a:defRPr sz="1800">
                <a:solidFill>
                  <a:schemeClr val="bg1"/>
                </a:solidFill>
                <a:latin typeface="Arial" panose="020B0604020202020204" pitchFamily="34" charset="0"/>
                <a:cs typeface="Arial" panose="020B0604020202020204" pitchFamily="34" charset="0"/>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10"/>
          </p:nvPr>
        </p:nvSpPr>
        <p:spPr>
          <a:xfrm>
            <a:off x="824728" y="1739896"/>
            <a:ext cx="16607858"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27205684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on Branded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5700" y="748506"/>
            <a:ext cx="16626840" cy="984885"/>
          </a:xfrm>
        </p:spPr>
        <p:txBody>
          <a:bodyPr/>
          <a:lstStyle>
            <a:lvl1pPr algn="l">
              <a:defRPr sz="4800" b="1" cap="none" baseline="0">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19340" y="3191235"/>
            <a:ext cx="16581120" cy="6198208"/>
          </a:xfrm>
        </p:spPr>
        <p:txBody>
          <a:bodyPr/>
          <a:lstStyle>
            <a:lvl1pPr marL="383654" indent="-383654">
              <a:lnSpc>
                <a:spcPct val="90000"/>
              </a:lnSpc>
              <a:spcBef>
                <a:spcPts val="500"/>
              </a:spcBef>
              <a:spcAft>
                <a:spcPts val="500"/>
              </a:spcAft>
              <a:buClr>
                <a:schemeClr val="bg2"/>
              </a:buClr>
              <a:buSzPct val="75000"/>
              <a:buFont typeface="Arial" panose="020B0604020202020204" pitchFamily="34" charset="0"/>
              <a:buNone/>
              <a:defRPr sz="2800">
                <a:solidFill>
                  <a:schemeClr val="bg1"/>
                </a:solidFill>
                <a:latin typeface="Arial" panose="020B0604020202020204" pitchFamily="34" charset="0"/>
                <a:cs typeface="Arial" panose="020B0604020202020204" pitchFamily="34" charset="0"/>
              </a:defRPr>
            </a:lvl1pPr>
            <a:lvl2pPr marL="1333527" indent="-381008">
              <a:lnSpc>
                <a:spcPct val="90000"/>
              </a:lnSpc>
              <a:spcBef>
                <a:spcPts val="500"/>
              </a:spcBef>
              <a:spcAft>
                <a:spcPts val="500"/>
              </a:spcAft>
              <a:buClr>
                <a:schemeClr val="bg2"/>
              </a:buClr>
              <a:buSzPct val="75000"/>
              <a:buFont typeface="Arial" panose="020B0604020202020204" pitchFamily="34" charset="0"/>
              <a:buNone/>
              <a:defRPr sz="2400">
                <a:solidFill>
                  <a:schemeClr val="bg1"/>
                </a:solidFill>
                <a:latin typeface="Arial" panose="020B0604020202020204" pitchFamily="34" charset="0"/>
                <a:cs typeface="Arial" panose="020B0604020202020204" pitchFamily="34" charset="0"/>
              </a:defRPr>
            </a:lvl2pPr>
            <a:lvl3pPr marL="2098189" indent="-283111">
              <a:lnSpc>
                <a:spcPct val="90000"/>
              </a:lnSpc>
              <a:spcBef>
                <a:spcPts val="500"/>
              </a:spcBef>
              <a:spcAft>
                <a:spcPts val="500"/>
              </a:spcAft>
              <a:buClr>
                <a:schemeClr val="bg2"/>
              </a:buClr>
              <a:buSzPct val="75000"/>
              <a:buFont typeface="Arial" panose="020B0604020202020204" pitchFamily="34" charset="0"/>
              <a:buNone/>
              <a:defRPr sz="2000">
                <a:solidFill>
                  <a:schemeClr val="bg1"/>
                </a:solidFill>
                <a:latin typeface="Arial" panose="020B0604020202020204" pitchFamily="34" charset="0"/>
                <a:cs typeface="Arial" panose="020B0604020202020204" pitchFamily="34" charset="0"/>
              </a:defRPr>
            </a:lvl3pPr>
            <a:lvl4pPr marL="2958101" indent="-381008">
              <a:lnSpc>
                <a:spcPct val="90000"/>
              </a:lnSpc>
              <a:spcBef>
                <a:spcPts val="500"/>
              </a:spcBef>
              <a:spcAft>
                <a:spcPts val="500"/>
              </a:spcAft>
              <a:buClr>
                <a:schemeClr val="bg2"/>
              </a:buClr>
              <a:buSzPct val="75000"/>
              <a:buFont typeface="Arial" panose="020B0604020202020204" pitchFamily="34" charset="0"/>
              <a:buNone/>
              <a:defRPr sz="1800">
                <a:solidFill>
                  <a:schemeClr val="bg1"/>
                </a:solidFill>
                <a:latin typeface="Arial" panose="020B0604020202020204" pitchFamily="34" charset="0"/>
                <a:cs typeface="Arial" panose="020B0604020202020204" pitchFamily="34" charset="0"/>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5" name="Text Placeholder 4"/>
          <p:cNvSpPr>
            <a:spLocks noGrp="1"/>
          </p:cNvSpPr>
          <p:nvPr>
            <p:ph type="body" sz="quarter" idx="10"/>
          </p:nvPr>
        </p:nvSpPr>
        <p:spPr>
          <a:xfrm>
            <a:off x="825828" y="1740430"/>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
        <p:nvSpPr>
          <p:cNvPr id="6" name="Rectangle 5">
            <a:extLst>
              <a:ext uri="{FF2B5EF4-FFF2-40B4-BE49-F238E27FC236}">
                <a16:creationId xmlns:a16="http://schemas.microsoft.com/office/drawing/2014/main" id="{B9460CD7-0C13-8944-A014-77CEFB207FB0}"/>
              </a:ext>
            </a:extLst>
          </p:cNvPr>
          <p:cNvSpPr/>
          <p:nvPr userDrawn="1"/>
        </p:nvSpPr>
        <p:spPr>
          <a:xfrm>
            <a:off x="13012614" y="9465547"/>
            <a:ext cx="5275385" cy="82145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412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Content - NO LOGO &amp; PAGE NUMB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06618" y="744037"/>
            <a:ext cx="16620988" cy="990175"/>
          </a:xfrm>
        </p:spPr>
        <p:txBody>
          <a:bodyPr/>
          <a:lstStyle>
            <a:lvl1pPr algn="l">
              <a:defRPr sz="4800" cap="none">
                <a:solidFill>
                  <a:schemeClr val="bg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853440" y="3505060"/>
            <a:ext cx="16581120" cy="5950440"/>
          </a:xfrm>
        </p:spPr>
        <p:txBody>
          <a:bodyPr/>
          <a:lstStyle>
            <a:lvl1pPr marL="0" indent="0">
              <a:buClr>
                <a:schemeClr val="bg2"/>
              </a:buClr>
              <a:buSzPct val="100000"/>
              <a:buFontTx/>
              <a:buNone/>
              <a:defRPr sz="2400">
                <a:solidFill>
                  <a:schemeClr val="accent4"/>
                </a:solidFill>
              </a:defRPr>
            </a:lvl1pPr>
            <a:lvl2pPr marL="952519" indent="0">
              <a:buClr>
                <a:schemeClr val="bg2"/>
              </a:buClr>
              <a:buSzPct val="100000"/>
              <a:buFontTx/>
              <a:buNone/>
              <a:defRPr sz="2000">
                <a:solidFill>
                  <a:schemeClr val="accent4"/>
                </a:solidFill>
              </a:defRPr>
            </a:lvl2pPr>
            <a:lvl3pPr marL="1815078" indent="0">
              <a:buClr>
                <a:schemeClr val="bg2"/>
              </a:buClr>
              <a:buSzPct val="100000"/>
              <a:buFontTx/>
              <a:buNone/>
              <a:defRPr sz="1800">
                <a:solidFill>
                  <a:schemeClr val="accent4"/>
                </a:solidFill>
              </a:defRPr>
            </a:lvl3pPr>
            <a:lvl4pPr marL="2958101" indent="-381008">
              <a:buClr>
                <a:schemeClr val="bg2"/>
              </a:buClr>
              <a:buFont typeface="Wingdings" panose="05000000000000000000" pitchFamily="2" charset="2"/>
              <a:buChar char="§"/>
              <a:defRPr sz="3000">
                <a:solidFill>
                  <a:schemeClr val="tx1"/>
                </a:solidFill>
              </a:defRPr>
            </a:lvl4pPr>
            <a:lvl5pPr marL="3529612" indent="-381008">
              <a:buClr>
                <a:schemeClr val="bg2"/>
              </a:buClr>
              <a:buFont typeface="Wingdings" panose="05000000000000000000" pitchFamily="2" charset="2"/>
              <a:buChar char="§"/>
              <a:defRPr>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5" name="Text Placeholder 4"/>
          <p:cNvSpPr>
            <a:spLocks noGrp="1"/>
          </p:cNvSpPr>
          <p:nvPr>
            <p:ph type="body" sz="quarter" idx="10"/>
          </p:nvPr>
        </p:nvSpPr>
        <p:spPr>
          <a:xfrm>
            <a:off x="827103" y="1740548"/>
            <a:ext cx="16626840" cy="875772"/>
          </a:xfrm>
        </p:spPr>
        <p:txBody>
          <a:bodyPr/>
          <a:lstStyle>
            <a:lvl1pPr marL="0" indent="0" algn="l">
              <a:buFontTx/>
              <a:buNone/>
              <a:defRPr sz="3000" b="0">
                <a:solidFill>
                  <a:srgbClr val="6F6F6F"/>
                </a:solidFill>
                <a:latin typeface="Arial" panose="020B0604020202020204" pitchFamily="34" charset="0"/>
                <a:cs typeface="Arial" panose="020B0604020202020204" pitchFamily="34" charset="0"/>
              </a:defRPr>
            </a:lvl1pPr>
            <a:lvl2pPr marL="952519" indent="0" algn="ctr">
              <a:buFontTx/>
              <a:buNone/>
              <a:defRPr sz="4667">
                <a:solidFill>
                  <a:schemeClr val="tx2"/>
                </a:solidFill>
                <a:latin typeface="Trebuchet MS" panose="020B0603020202020204" pitchFamily="34" charset="0"/>
              </a:defRPr>
            </a:lvl2pPr>
            <a:lvl3pPr marL="1815078" indent="0" algn="ctr">
              <a:buFontTx/>
              <a:buNone/>
              <a:defRPr sz="4667">
                <a:solidFill>
                  <a:schemeClr val="tx2"/>
                </a:solidFill>
                <a:latin typeface="Trebuchet MS" panose="020B0603020202020204" pitchFamily="34" charset="0"/>
              </a:defRPr>
            </a:lvl3pPr>
            <a:lvl4pPr marL="2577093" indent="0" algn="ctr">
              <a:buFontTx/>
              <a:buNone/>
              <a:defRPr sz="4667">
                <a:solidFill>
                  <a:schemeClr val="tx2"/>
                </a:solidFill>
                <a:latin typeface="Trebuchet MS" panose="020B0603020202020204" pitchFamily="34" charset="0"/>
              </a:defRPr>
            </a:lvl4pPr>
            <a:lvl5pPr marL="3148605" indent="0" algn="ctr">
              <a:buFontTx/>
              <a:buNone/>
              <a:defRPr sz="4667">
                <a:solidFill>
                  <a:schemeClr val="tx2"/>
                </a:solidFill>
                <a:latin typeface="Trebuchet MS" panose="020B0603020202020204" pitchFamily="34" charset="0"/>
              </a:defRPr>
            </a:lvl5pPr>
          </a:lstStyle>
          <a:p>
            <a:pPr lvl="0"/>
            <a:r>
              <a:rPr lang="en-US" dirty="0"/>
              <a:t>Click to edit Master text styles</a:t>
            </a:r>
          </a:p>
        </p:txBody>
      </p:sp>
    </p:spTree>
    <p:extLst>
      <p:ext uri="{BB962C8B-B14F-4D97-AF65-F5344CB8AC3E}">
        <p14:creationId xmlns:p14="http://schemas.microsoft.com/office/powerpoint/2010/main" val="4110264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Divider or Transition Slide">
    <p:spTree>
      <p:nvGrpSpPr>
        <p:cNvPr id="1" name=""/>
        <p:cNvGrpSpPr/>
        <p:nvPr/>
      </p:nvGrpSpPr>
      <p:grpSpPr>
        <a:xfrm>
          <a:off x="0" y="0"/>
          <a:ext cx="0" cy="0"/>
          <a:chOff x="0" y="0"/>
          <a:chExt cx="0" cy="0"/>
        </a:xfrm>
      </p:grpSpPr>
      <p:sp>
        <p:nvSpPr>
          <p:cNvPr id="2" name="Title 1"/>
          <p:cNvSpPr>
            <a:spLocks noGrp="1"/>
          </p:cNvSpPr>
          <p:nvPr>
            <p:ph type="title"/>
          </p:nvPr>
        </p:nvSpPr>
        <p:spPr>
          <a:xfrm>
            <a:off x="3193869" y="3998551"/>
            <a:ext cx="11900262" cy="2193243"/>
          </a:xfrm>
        </p:spPr>
        <p:txBody>
          <a:bodyPr anchor="t"/>
          <a:lstStyle>
            <a:lvl1pPr algn="ctr">
              <a:defRPr sz="4800">
                <a:solidFill>
                  <a:schemeClr val="bg1"/>
                </a:solidFill>
              </a:defRPr>
            </a:lvl1pPr>
          </a:lstStyle>
          <a:p>
            <a:r>
              <a:rPr lang="en-US" dirty="0"/>
              <a:t>Click to edit Master title style</a:t>
            </a:r>
          </a:p>
        </p:txBody>
      </p:sp>
      <p:sp>
        <p:nvSpPr>
          <p:cNvPr id="3" name="Rectangle 2">
            <a:extLst>
              <a:ext uri="{FF2B5EF4-FFF2-40B4-BE49-F238E27FC236}">
                <a16:creationId xmlns:a16="http://schemas.microsoft.com/office/drawing/2014/main" id="{8C993AEE-ACAA-4A36-926F-A62FD4F2A9AC}"/>
              </a:ext>
            </a:extLst>
          </p:cNvPr>
          <p:cNvSpPr/>
          <p:nvPr userDrawn="1"/>
        </p:nvSpPr>
        <p:spPr bwMode="white">
          <a:xfrm>
            <a:off x="0" y="9330779"/>
            <a:ext cx="1524000" cy="95622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5110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solidFill>
          <a:schemeClr val="tx1"/>
        </a:solidFill>
        <a:effectLst/>
      </p:bgPr>
    </p:bg>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CD02034B-E0DD-432D-BED0-94DE68C503D5}"/>
              </a:ext>
            </a:extLst>
          </p:cNvPr>
          <p:cNvSpPr/>
          <p:nvPr userDrawn="1"/>
        </p:nvSpPr>
        <p:spPr>
          <a:xfrm>
            <a:off x="0" y="1688123"/>
            <a:ext cx="18288000" cy="8597621"/>
          </a:xfrm>
          <a:custGeom>
            <a:avLst/>
            <a:gdLst>
              <a:gd name="connsiteX0" fmla="*/ 0 w 7772400"/>
              <a:gd name="connsiteY0" fmla="*/ 0 h 2226411"/>
              <a:gd name="connsiteX1" fmla="*/ 0 w 7772400"/>
              <a:gd name="connsiteY1" fmla="*/ 2226411 h 2226411"/>
              <a:gd name="connsiteX2" fmla="*/ 7772400 w 7772400"/>
              <a:gd name="connsiteY2" fmla="*/ 2226411 h 2226411"/>
              <a:gd name="connsiteX3" fmla="*/ 7772400 w 7772400"/>
              <a:gd name="connsiteY3" fmla="*/ 804875 h 2226411"/>
              <a:gd name="connsiteX4" fmla="*/ 0 w 7772400"/>
              <a:gd name="connsiteY4" fmla="*/ 0 h 2226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2400" h="2226411">
                <a:moveTo>
                  <a:pt x="0" y="0"/>
                </a:moveTo>
                <a:lnTo>
                  <a:pt x="0" y="2226411"/>
                </a:lnTo>
                <a:lnTo>
                  <a:pt x="7772400" y="2226411"/>
                </a:lnTo>
                <a:lnTo>
                  <a:pt x="7772400" y="804875"/>
                </a:lnTo>
                <a:lnTo>
                  <a:pt x="0" y="0"/>
                </a:lnTo>
                <a:close/>
              </a:path>
            </a:pathLst>
          </a:custGeom>
          <a:solidFill>
            <a:srgbClr val="383838"/>
          </a:solidFill>
        </p:spPr>
        <p:txBody>
          <a:bodyPr wrap="square" lIns="0" tIns="0" rIns="0" bIns="0" rtlCol="0"/>
          <a:lstStyle/>
          <a:p>
            <a:pPr defTabSz="914400" fontAlgn="auto">
              <a:spcBef>
                <a:spcPts val="0"/>
              </a:spcBef>
              <a:spcAft>
                <a:spcPts val="0"/>
              </a:spcAft>
            </a:pPr>
            <a:endParaRPr>
              <a:solidFill>
                <a:prstClr val="black"/>
              </a:solidFill>
              <a:latin typeface="Trebuchet MS" panose="020B0603020202020204" pitchFamily="34" charset="0"/>
              <a:ea typeface="+mn-ea"/>
            </a:endParaRPr>
          </a:p>
        </p:txBody>
      </p:sp>
      <p:sp>
        <p:nvSpPr>
          <p:cNvPr id="11" name="Rectangle 4"/>
          <p:cNvSpPr>
            <a:spLocks noGrp="1" noChangeArrowheads="1"/>
          </p:cNvSpPr>
          <p:nvPr userDrawn="1">
            <p:ph type="subTitle" idx="1"/>
          </p:nvPr>
        </p:nvSpPr>
        <p:spPr>
          <a:xfrm>
            <a:off x="1143000" y="8290560"/>
            <a:ext cx="9692640" cy="477053"/>
          </a:xfrm>
        </p:spPr>
        <p:txBody>
          <a:bodyPr wrap="square" anchor="t">
            <a:noAutofit/>
          </a:bodyPr>
          <a:lstStyle>
            <a:lvl1pPr marL="0" indent="0" algn="l">
              <a:lnSpc>
                <a:spcPct val="90000"/>
              </a:lnSpc>
              <a:spcBef>
                <a:spcPts val="1000"/>
              </a:spcBef>
              <a:spcAft>
                <a:spcPts val="500"/>
              </a:spcAft>
              <a:buFontTx/>
              <a:buNone/>
              <a:defRPr sz="2400" b="0">
                <a:solidFill>
                  <a:schemeClr val="tx1"/>
                </a:solidFill>
                <a:latin typeface="Arial" panose="020B0604020202020204" pitchFamily="34" charset="0"/>
                <a:cs typeface="Arial" panose="020B0604020202020204" pitchFamily="34" charset="0"/>
              </a:defRPr>
            </a:lvl1pPr>
          </a:lstStyle>
          <a:p>
            <a:r>
              <a:rPr lang="en-US" dirty="0"/>
              <a:t>Click to edit Master subtitle style</a:t>
            </a:r>
          </a:p>
        </p:txBody>
      </p:sp>
      <p:sp>
        <p:nvSpPr>
          <p:cNvPr id="305" name="Title 304"/>
          <p:cNvSpPr>
            <a:spLocks noGrp="1"/>
          </p:cNvSpPr>
          <p:nvPr userDrawn="1">
            <p:ph type="title" hasCustomPrompt="1"/>
          </p:nvPr>
        </p:nvSpPr>
        <p:spPr>
          <a:xfrm>
            <a:off x="1135316" y="6705601"/>
            <a:ext cx="9692640" cy="1638092"/>
          </a:xfrm>
        </p:spPr>
        <p:txBody>
          <a:bodyPr anchor="b">
            <a:noAutofit/>
          </a:bodyPr>
          <a:lstStyle>
            <a:lvl1pPr algn="l">
              <a:lnSpc>
                <a:spcPct val="90000"/>
              </a:lnSpc>
              <a:spcBef>
                <a:spcPts val="0"/>
              </a:spcBef>
              <a:defRPr sz="6000" b="1" cap="none" baseline="0">
                <a:solidFill>
                  <a:schemeClr val="tx1"/>
                </a:solidFill>
                <a:effectLst/>
                <a:latin typeface="Arial" panose="020B0604020202020204" pitchFamily="34" charset="0"/>
                <a:cs typeface="Arial" panose="020B0604020202020204" pitchFamily="34" charset="0"/>
              </a:defRPr>
            </a:lvl1pPr>
          </a:lstStyle>
          <a:p>
            <a:r>
              <a:rPr lang="en-US" dirty="0"/>
              <a:t>Click to edit master title style</a:t>
            </a:r>
          </a:p>
        </p:txBody>
      </p:sp>
      <p:grpSp>
        <p:nvGrpSpPr>
          <p:cNvPr id="9" name="Group 8">
            <a:extLst>
              <a:ext uri="{FF2B5EF4-FFF2-40B4-BE49-F238E27FC236}">
                <a16:creationId xmlns:a16="http://schemas.microsoft.com/office/drawing/2014/main" id="{B6FCCD42-41E8-4430-B6CA-E5E37163336A}"/>
              </a:ext>
            </a:extLst>
          </p:cNvPr>
          <p:cNvGrpSpPr/>
          <p:nvPr userDrawn="1"/>
        </p:nvGrpSpPr>
        <p:grpSpPr>
          <a:xfrm>
            <a:off x="10009693" y="1549925"/>
            <a:ext cx="7721678" cy="1016226"/>
            <a:chOff x="10009693" y="1549925"/>
            <a:chExt cx="7721678" cy="1016226"/>
          </a:xfrm>
        </p:grpSpPr>
        <p:pic>
          <p:nvPicPr>
            <p:cNvPr id="12" name="Picture 11">
              <a:extLst>
                <a:ext uri="{FF2B5EF4-FFF2-40B4-BE49-F238E27FC236}">
                  <a16:creationId xmlns:a16="http://schemas.microsoft.com/office/drawing/2014/main" id="{4F12FC3C-F346-45C5-A2EB-14122560DDDD}"/>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13" name="Straight Connector 12">
              <a:extLst>
                <a:ext uri="{FF2B5EF4-FFF2-40B4-BE49-F238E27FC236}">
                  <a16:creationId xmlns:a16="http://schemas.microsoft.com/office/drawing/2014/main" id="{24D7601B-DE46-423C-B955-7A66CD436A7B}"/>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14" name="Picture 13" descr="A picture containing text&#10;&#10;Description automatically generated">
              <a:extLst>
                <a:ext uri="{FF2B5EF4-FFF2-40B4-BE49-F238E27FC236}">
                  <a16:creationId xmlns:a16="http://schemas.microsoft.com/office/drawing/2014/main" id="{8936C1C8-404D-40E3-B988-930C448D42CD}"/>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5" name="Picture 14" descr="Text&#10;&#10;Description automatically generated">
              <a:extLst>
                <a:ext uri="{FF2B5EF4-FFF2-40B4-BE49-F238E27FC236}">
                  <a16:creationId xmlns:a16="http://schemas.microsoft.com/office/drawing/2014/main" id="{3336A004-E1EA-48BD-969E-3F5237E6E188}"/>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6" name="Straight Connector 15">
              <a:extLst>
                <a:ext uri="{FF2B5EF4-FFF2-40B4-BE49-F238E27FC236}">
                  <a16:creationId xmlns:a16="http://schemas.microsoft.com/office/drawing/2014/main" id="{21F47EB3-A644-424B-8140-E89309FB54E1}"/>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
        <p:nvSpPr>
          <p:cNvPr id="4" name="Text Placeholder 3">
            <a:extLst>
              <a:ext uri="{FF2B5EF4-FFF2-40B4-BE49-F238E27FC236}">
                <a16:creationId xmlns:a16="http://schemas.microsoft.com/office/drawing/2014/main" id="{AA9F37D2-4A95-428F-86C9-909FE5B58622}"/>
              </a:ext>
            </a:extLst>
          </p:cNvPr>
          <p:cNvSpPr>
            <a:spLocks noGrp="1"/>
          </p:cNvSpPr>
          <p:nvPr>
            <p:ph type="body" sz="quarter" idx="10"/>
          </p:nvPr>
        </p:nvSpPr>
        <p:spPr>
          <a:xfrm>
            <a:off x="1135316" y="6188616"/>
            <a:ext cx="8866188" cy="474663"/>
          </a:xfrm>
        </p:spPr>
        <p:txBody>
          <a:bodyPr/>
          <a:lstStyle>
            <a:lvl1pPr>
              <a:defRPr sz="1800">
                <a:solidFill>
                  <a:srgbClr val="B3B3B3"/>
                </a:solidFill>
                <a:latin typeface="Arial" panose="020B0604020202020204" pitchFamily="34"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389045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losing Slide">
    <p:bg>
      <p:bgPr>
        <a:solidFill>
          <a:schemeClr val="tx1"/>
        </a:solidFill>
        <a:effectLst/>
      </p:bgPr>
    </p:bg>
    <p:spTree>
      <p:nvGrpSpPr>
        <p:cNvPr id="1" name=""/>
        <p:cNvGrpSpPr/>
        <p:nvPr/>
      </p:nvGrpSpPr>
      <p:grpSpPr>
        <a:xfrm>
          <a:off x="0" y="0"/>
          <a:ext cx="0" cy="0"/>
          <a:chOff x="0" y="0"/>
          <a:chExt cx="0" cy="0"/>
        </a:xfrm>
      </p:grpSpPr>
      <p:sp>
        <p:nvSpPr>
          <p:cNvPr id="4" name="object 2">
            <a:extLst>
              <a:ext uri="{FF2B5EF4-FFF2-40B4-BE49-F238E27FC236}">
                <a16:creationId xmlns:a16="http://schemas.microsoft.com/office/drawing/2014/main" id="{6A32E851-9FF9-4796-BF7E-0EBA88C671DC}"/>
              </a:ext>
            </a:extLst>
          </p:cNvPr>
          <p:cNvSpPr/>
          <p:nvPr userDrawn="1"/>
        </p:nvSpPr>
        <p:spPr>
          <a:xfrm>
            <a:off x="0" y="1688123"/>
            <a:ext cx="18288000" cy="8597621"/>
          </a:xfrm>
          <a:custGeom>
            <a:avLst/>
            <a:gdLst>
              <a:gd name="connsiteX0" fmla="*/ 0 w 7772400"/>
              <a:gd name="connsiteY0" fmla="*/ 0 h 2226411"/>
              <a:gd name="connsiteX1" fmla="*/ 0 w 7772400"/>
              <a:gd name="connsiteY1" fmla="*/ 2226411 h 2226411"/>
              <a:gd name="connsiteX2" fmla="*/ 7772400 w 7772400"/>
              <a:gd name="connsiteY2" fmla="*/ 2226411 h 2226411"/>
              <a:gd name="connsiteX3" fmla="*/ 7772400 w 7772400"/>
              <a:gd name="connsiteY3" fmla="*/ 804875 h 2226411"/>
              <a:gd name="connsiteX4" fmla="*/ 0 w 7772400"/>
              <a:gd name="connsiteY4" fmla="*/ 0 h 22264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2400" h="2226411">
                <a:moveTo>
                  <a:pt x="0" y="0"/>
                </a:moveTo>
                <a:lnTo>
                  <a:pt x="0" y="2226411"/>
                </a:lnTo>
                <a:lnTo>
                  <a:pt x="7772400" y="2226411"/>
                </a:lnTo>
                <a:lnTo>
                  <a:pt x="7772400" y="804875"/>
                </a:lnTo>
                <a:lnTo>
                  <a:pt x="0" y="0"/>
                </a:lnTo>
                <a:close/>
              </a:path>
            </a:pathLst>
          </a:custGeom>
          <a:solidFill>
            <a:srgbClr val="383838"/>
          </a:solidFill>
        </p:spPr>
        <p:txBody>
          <a:bodyPr wrap="square" lIns="0" tIns="0" rIns="0" bIns="0" rtlCol="0"/>
          <a:lstStyle/>
          <a:p>
            <a:pPr defTabSz="914400" fontAlgn="auto">
              <a:spcBef>
                <a:spcPts val="0"/>
              </a:spcBef>
              <a:spcAft>
                <a:spcPts val="0"/>
              </a:spcAft>
            </a:pPr>
            <a:endParaRPr>
              <a:solidFill>
                <a:prstClr val="black"/>
              </a:solidFill>
              <a:latin typeface="Trebuchet MS" panose="020B0603020202020204" pitchFamily="34" charset="0"/>
              <a:ea typeface="+mn-ea"/>
            </a:endParaRPr>
          </a:p>
        </p:txBody>
      </p:sp>
      <p:grpSp>
        <p:nvGrpSpPr>
          <p:cNvPr id="5" name="Group 4">
            <a:extLst>
              <a:ext uri="{FF2B5EF4-FFF2-40B4-BE49-F238E27FC236}">
                <a16:creationId xmlns:a16="http://schemas.microsoft.com/office/drawing/2014/main" id="{92D678CF-84A9-4BA9-BA2F-CB71E25345BA}"/>
              </a:ext>
            </a:extLst>
          </p:cNvPr>
          <p:cNvGrpSpPr/>
          <p:nvPr userDrawn="1"/>
        </p:nvGrpSpPr>
        <p:grpSpPr>
          <a:xfrm>
            <a:off x="10009693" y="1549925"/>
            <a:ext cx="7721678" cy="1016226"/>
            <a:chOff x="10009693" y="1549925"/>
            <a:chExt cx="7721678" cy="1016226"/>
          </a:xfrm>
        </p:grpSpPr>
        <p:pic>
          <p:nvPicPr>
            <p:cNvPr id="6" name="Picture 5">
              <a:extLst>
                <a:ext uri="{FF2B5EF4-FFF2-40B4-BE49-F238E27FC236}">
                  <a16:creationId xmlns:a16="http://schemas.microsoft.com/office/drawing/2014/main" id="{5F82662B-989A-432A-8998-0DE213D193A2}"/>
                </a:ext>
              </a:extLst>
            </p:cNvPr>
            <p:cNvPicPr>
              <a:picLocks noChangeAspect="1"/>
            </p:cNvPicPr>
            <p:nvPr/>
          </p:nvPicPr>
          <p:blipFill>
            <a:blip r:embed="rId2"/>
            <a:stretch>
              <a:fillRect/>
            </a:stretch>
          </p:blipFill>
          <p:spPr>
            <a:xfrm>
              <a:off x="12780211" y="1686172"/>
              <a:ext cx="1930510" cy="816283"/>
            </a:xfrm>
            <a:prstGeom prst="rect">
              <a:avLst/>
            </a:prstGeom>
          </p:spPr>
        </p:pic>
        <p:cxnSp>
          <p:nvCxnSpPr>
            <p:cNvPr id="7" name="Straight Connector 6">
              <a:extLst>
                <a:ext uri="{FF2B5EF4-FFF2-40B4-BE49-F238E27FC236}">
                  <a16:creationId xmlns:a16="http://schemas.microsoft.com/office/drawing/2014/main" id="{97600756-64AC-421F-BD0D-3BBAECD315E3}"/>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8" name="Picture 7" descr="A picture containing text&#10;&#10;Description automatically generated">
              <a:extLst>
                <a:ext uri="{FF2B5EF4-FFF2-40B4-BE49-F238E27FC236}">
                  <a16:creationId xmlns:a16="http://schemas.microsoft.com/office/drawing/2014/main" id="{EDE70775-8944-4C24-BD3B-25F0DAFA85BD}"/>
                </a:ext>
              </a:extLst>
            </p:cNvPr>
            <p:cNvPicPr>
              <a:picLocks noChangeAspect="1"/>
            </p:cNvPicPr>
            <p:nvPr/>
          </p:nvPicPr>
          <p:blipFill>
            <a:blip r:embed="rId3"/>
            <a:stretch>
              <a:fillRect/>
            </a:stretch>
          </p:blipFill>
          <p:spPr>
            <a:xfrm>
              <a:off x="10009693" y="1549925"/>
              <a:ext cx="2413994" cy="1016226"/>
            </a:xfrm>
            <a:prstGeom prst="rect">
              <a:avLst/>
            </a:prstGeom>
          </p:spPr>
        </p:pic>
        <p:pic>
          <p:nvPicPr>
            <p:cNvPr id="11" name="Picture 10" descr="Text&#10;&#10;Description automatically generated">
              <a:extLst>
                <a:ext uri="{FF2B5EF4-FFF2-40B4-BE49-F238E27FC236}">
                  <a16:creationId xmlns:a16="http://schemas.microsoft.com/office/drawing/2014/main" id="{88877B3C-A955-4F0B-8795-703F3118E30A}"/>
                </a:ext>
              </a:extLst>
            </p:cNvPr>
            <p:cNvPicPr>
              <a:picLocks noChangeAspect="1"/>
            </p:cNvPicPr>
            <p:nvPr/>
          </p:nvPicPr>
          <p:blipFill>
            <a:blip r:embed="rId4"/>
            <a:stretch>
              <a:fillRect/>
            </a:stretch>
          </p:blipFill>
          <p:spPr>
            <a:xfrm>
              <a:off x="15021781" y="1604129"/>
              <a:ext cx="2709590" cy="921922"/>
            </a:xfrm>
            <a:prstGeom prst="rect">
              <a:avLst/>
            </a:prstGeom>
          </p:spPr>
        </p:pic>
        <p:cxnSp>
          <p:nvCxnSpPr>
            <p:cNvPr id="12" name="Straight Connector 11">
              <a:extLst>
                <a:ext uri="{FF2B5EF4-FFF2-40B4-BE49-F238E27FC236}">
                  <a16:creationId xmlns:a16="http://schemas.microsoft.com/office/drawing/2014/main" id="{1EA36F10-6A68-4D16-8BA5-C08BC942E108}"/>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
        <p:nvSpPr>
          <p:cNvPr id="3" name="Text Placeholder 2">
            <a:extLst>
              <a:ext uri="{FF2B5EF4-FFF2-40B4-BE49-F238E27FC236}">
                <a16:creationId xmlns:a16="http://schemas.microsoft.com/office/drawing/2014/main" id="{3AC5A5F0-3D37-4CB5-AFFE-81169D61D023}"/>
              </a:ext>
            </a:extLst>
          </p:cNvPr>
          <p:cNvSpPr>
            <a:spLocks noGrp="1"/>
          </p:cNvSpPr>
          <p:nvPr>
            <p:ph type="body" sz="quarter" idx="10" hasCustomPrompt="1"/>
          </p:nvPr>
        </p:nvSpPr>
        <p:spPr>
          <a:xfrm>
            <a:off x="1140077" y="6610379"/>
            <a:ext cx="9235191" cy="1705219"/>
          </a:xfrm>
        </p:spPr>
        <p:txBody>
          <a:bodyPr/>
          <a:lstStyle>
            <a:lvl1pPr>
              <a:defRPr sz="6000" b="1">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7" name="Text Placeholder 16">
            <a:extLst>
              <a:ext uri="{FF2B5EF4-FFF2-40B4-BE49-F238E27FC236}">
                <a16:creationId xmlns:a16="http://schemas.microsoft.com/office/drawing/2014/main" id="{B6C10C75-E8F7-45AB-929B-93D7D86B8F2C}"/>
              </a:ext>
            </a:extLst>
          </p:cNvPr>
          <p:cNvSpPr>
            <a:spLocks noGrp="1"/>
          </p:cNvSpPr>
          <p:nvPr>
            <p:ph type="body" sz="quarter" idx="11"/>
          </p:nvPr>
        </p:nvSpPr>
        <p:spPr>
          <a:xfrm>
            <a:off x="1140078" y="6185215"/>
            <a:ext cx="7454900" cy="449262"/>
          </a:xfrm>
        </p:spPr>
        <p:txBody>
          <a:bodyPr/>
          <a:lstStyle>
            <a:lvl1pPr>
              <a:defRPr sz="1800">
                <a:solidFill>
                  <a:srgbClr val="B3B3B3"/>
                </a:solidFill>
                <a:latin typeface="Arial" panose="020B0604020202020204" pitchFamily="34" charset="0"/>
                <a:cs typeface="Arial" panose="020B0604020202020204" pitchFamily="34" charset="0"/>
              </a:defRPr>
            </a:lvl1pPr>
          </a:lstStyle>
          <a:p>
            <a:pPr lvl="0"/>
            <a:r>
              <a:rPr lang="en-US" dirty="0"/>
              <a:t>Click to edit Master text styles</a:t>
            </a:r>
          </a:p>
        </p:txBody>
      </p:sp>
    </p:spTree>
    <p:extLst>
      <p:ext uri="{BB962C8B-B14F-4D97-AF65-F5344CB8AC3E}">
        <p14:creationId xmlns:p14="http://schemas.microsoft.com/office/powerpoint/2010/main" val="3334842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image" Target="../media/image3.png"/><Relationship Id="rId5" Type="http://schemas.openxmlformats.org/officeDocument/2006/relationships/slideLayout" Target="../slideLayouts/slideLayout19.xml"/><Relationship Id="rId10" Type="http://schemas.openxmlformats.org/officeDocument/2006/relationships/image" Target="../media/image2.png"/><Relationship Id="rId4" Type="http://schemas.openxmlformats.org/officeDocument/2006/relationships/slideLayout" Target="../slideLayouts/slideLayout18.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99C0FBA7-E3E6-4B66-B97D-6B8052B9D633}"/>
              </a:ext>
            </a:extLst>
          </p:cNvPr>
          <p:cNvGrpSpPr/>
          <p:nvPr/>
        </p:nvGrpSpPr>
        <p:grpSpPr>
          <a:xfrm>
            <a:off x="13272656" y="9515789"/>
            <a:ext cx="4770933" cy="627887"/>
            <a:chOff x="10009693" y="1549925"/>
            <a:chExt cx="7721678" cy="1016226"/>
          </a:xfrm>
        </p:grpSpPr>
        <p:pic>
          <p:nvPicPr>
            <p:cNvPr id="13" name="Picture 12">
              <a:extLst>
                <a:ext uri="{FF2B5EF4-FFF2-40B4-BE49-F238E27FC236}">
                  <a16:creationId xmlns:a16="http://schemas.microsoft.com/office/drawing/2014/main" id="{DDCDE4B6-F6E5-42F3-97CE-972AB8E8F343}"/>
                </a:ext>
              </a:extLst>
            </p:cNvPr>
            <p:cNvPicPr>
              <a:picLocks noChangeAspect="1"/>
            </p:cNvPicPr>
            <p:nvPr/>
          </p:nvPicPr>
          <p:blipFill>
            <a:blip r:embed="rId9"/>
            <a:stretch>
              <a:fillRect/>
            </a:stretch>
          </p:blipFill>
          <p:spPr>
            <a:xfrm>
              <a:off x="12780211" y="1686172"/>
              <a:ext cx="1930510" cy="816283"/>
            </a:xfrm>
            <a:prstGeom prst="rect">
              <a:avLst/>
            </a:prstGeom>
          </p:spPr>
        </p:pic>
        <p:cxnSp>
          <p:nvCxnSpPr>
            <p:cNvPr id="14" name="Straight Connector 13">
              <a:extLst>
                <a:ext uri="{FF2B5EF4-FFF2-40B4-BE49-F238E27FC236}">
                  <a16:creationId xmlns:a16="http://schemas.microsoft.com/office/drawing/2014/main" id="{A722D202-9B8D-43AB-AC18-CC0E3FF3AB71}"/>
                </a:ext>
              </a:extLst>
            </p:cNvPr>
            <p:cNvCxnSpPr/>
            <p:nvPr/>
          </p:nvCxnSpPr>
          <p:spPr>
            <a:xfrm>
              <a:off x="12472158"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pic>
          <p:nvPicPr>
            <p:cNvPr id="15" name="Picture 14" descr="A picture containing text&#10;&#10;Description automatically generated">
              <a:extLst>
                <a:ext uri="{FF2B5EF4-FFF2-40B4-BE49-F238E27FC236}">
                  <a16:creationId xmlns:a16="http://schemas.microsoft.com/office/drawing/2014/main" id="{BFA2AE89-8394-48E9-A4C6-B6B73A855A5D}"/>
                </a:ext>
              </a:extLst>
            </p:cNvPr>
            <p:cNvPicPr>
              <a:picLocks noChangeAspect="1"/>
            </p:cNvPicPr>
            <p:nvPr/>
          </p:nvPicPr>
          <p:blipFill>
            <a:blip r:embed="rId10"/>
            <a:stretch>
              <a:fillRect/>
            </a:stretch>
          </p:blipFill>
          <p:spPr>
            <a:xfrm>
              <a:off x="10009693" y="1549925"/>
              <a:ext cx="2413994" cy="1016226"/>
            </a:xfrm>
            <a:prstGeom prst="rect">
              <a:avLst/>
            </a:prstGeom>
          </p:spPr>
        </p:pic>
        <p:pic>
          <p:nvPicPr>
            <p:cNvPr id="16" name="Picture 15" descr="Text&#10;&#10;Description automatically generated">
              <a:extLst>
                <a:ext uri="{FF2B5EF4-FFF2-40B4-BE49-F238E27FC236}">
                  <a16:creationId xmlns:a16="http://schemas.microsoft.com/office/drawing/2014/main" id="{DA775405-05BA-4CEF-BBAB-33A59926F3C6}"/>
                </a:ext>
              </a:extLst>
            </p:cNvPr>
            <p:cNvPicPr>
              <a:picLocks noChangeAspect="1"/>
            </p:cNvPicPr>
            <p:nvPr/>
          </p:nvPicPr>
          <p:blipFill>
            <a:blip r:embed="rId11"/>
            <a:stretch>
              <a:fillRect/>
            </a:stretch>
          </p:blipFill>
          <p:spPr>
            <a:xfrm>
              <a:off x="15021781" y="1604129"/>
              <a:ext cx="2709590" cy="921922"/>
            </a:xfrm>
            <a:prstGeom prst="rect">
              <a:avLst/>
            </a:prstGeom>
          </p:spPr>
        </p:pic>
        <p:cxnSp>
          <p:nvCxnSpPr>
            <p:cNvPr id="17" name="Straight Connector 16">
              <a:extLst>
                <a:ext uri="{FF2B5EF4-FFF2-40B4-BE49-F238E27FC236}">
                  <a16:creationId xmlns:a16="http://schemas.microsoft.com/office/drawing/2014/main" id="{23DC6EFE-1984-4D25-B743-8FABEE6FEDF2}"/>
                </a:ext>
              </a:extLst>
            </p:cNvPr>
            <p:cNvCxnSpPr/>
            <p:nvPr/>
          </p:nvCxnSpPr>
          <p:spPr>
            <a:xfrm>
              <a:off x="14954400" y="1622477"/>
              <a:ext cx="0" cy="943674"/>
            </a:xfrm>
            <a:prstGeom prst="line">
              <a:avLst/>
            </a:prstGeom>
            <a:ln w="12700">
              <a:solidFill>
                <a:srgbClr val="383838"/>
              </a:solidFill>
            </a:ln>
          </p:spPr>
          <p:style>
            <a:lnRef idx="1">
              <a:schemeClr val="accent1"/>
            </a:lnRef>
            <a:fillRef idx="0">
              <a:schemeClr val="accent1"/>
            </a:fillRef>
            <a:effectRef idx="0">
              <a:schemeClr val="accent1"/>
            </a:effectRef>
            <a:fontRef idx="minor">
              <a:schemeClr val="tx1"/>
            </a:fontRef>
          </p:style>
        </p:cxnSp>
      </p:grpSp>
      <p:sp>
        <p:nvSpPr>
          <p:cNvPr id="1026" name="Rectangle 2"/>
          <p:cNvSpPr>
            <a:spLocks noGrp="1" noChangeArrowheads="1"/>
          </p:cNvSpPr>
          <p:nvPr>
            <p:ph type="title"/>
          </p:nvPr>
        </p:nvSpPr>
        <p:spPr bwMode="auto">
          <a:xfrm>
            <a:off x="805090" y="749096"/>
            <a:ext cx="16622192" cy="98488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lvl="0"/>
            <a:r>
              <a:rPr lang="en-US" dirty="0"/>
              <a:t>Click to edit master title style</a:t>
            </a:r>
          </a:p>
        </p:txBody>
      </p:sp>
      <p:sp>
        <p:nvSpPr>
          <p:cNvPr id="1027" name="Rectangle 3"/>
          <p:cNvSpPr>
            <a:spLocks noGrp="1" noChangeArrowheads="1"/>
          </p:cNvSpPr>
          <p:nvPr>
            <p:ph type="body" idx="1"/>
          </p:nvPr>
        </p:nvSpPr>
        <p:spPr bwMode="auto">
          <a:xfrm>
            <a:off x="834201" y="3185146"/>
            <a:ext cx="16581552" cy="62237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
        <p:nvSpPr>
          <p:cNvPr id="4" name="TextBox 3"/>
          <p:cNvSpPr txBox="1"/>
          <p:nvPr userDrawn="1"/>
        </p:nvSpPr>
        <p:spPr>
          <a:xfrm>
            <a:off x="958176" y="9762020"/>
            <a:ext cx="535045" cy="246221"/>
          </a:xfrm>
          <a:prstGeom prst="rect">
            <a:avLst/>
          </a:prstGeom>
          <a:noFill/>
        </p:spPr>
        <p:txBody>
          <a:bodyPr wrap="square" lIns="0" tIns="0" rIns="0" bIns="0" rtlCol="0" anchor="ctr">
            <a:spAutoFit/>
          </a:bodyPr>
          <a:lstStyle>
            <a:defPPr>
              <a:defRPr lang="en-US"/>
            </a:defPPr>
            <a:lvl1pPr algn="ctr">
              <a:defRPr sz="4400" cap="all">
                <a:solidFill>
                  <a:schemeClr val="bg1"/>
                </a:solidFill>
                <a:latin typeface="Century Gothic" pitchFamily="34" charset="0"/>
              </a:defRPr>
            </a:lvl1pPr>
          </a:lstStyle>
          <a:p>
            <a:pPr algn="l"/>
            <a:fld id="{9EF62655-870B-4C06-BC3D-C67D37BAE36D}" type="slidenum">
              <a:rPr lang="en-US" sz="1600" kern="1200" smtClean="0">
                <a:solidFill>
                  <a:schemeClr val="accent5"/>
                </a:solidFill>
                <a:latin typeface="Arial" panose="020B0604020202020204" pitchFamily="34" charset="0"/>
                <a:ea typeface="MS PGothic" pitchFamily="34" charset="-128"/>
                <a:cs typeface="Arial" panose="020B0604020202020204" pitchFamily="34" charset="0"/>
              </a:rPr>
              <a:pPr algn="l"/>
              <a:t>‹#›</a:t>
            </a:fld>
            <a:r>
              <a:rPr lang="en-US" sz="1600" cap="none" baseline="0" dirty="0">
                <a:solidFill>
                  <a:schemeClr val="accent5"/>
                </a:solidFill>
                <a:latin typeface="Arial" panose="020B0604020202020204" pitchFamily="34" charset="0"/>
                <a:cs typeface="Arial" panose="020B0604020202020204" pitchFamily="34" charset="0"/>
              </a:rPr>
              <a:t> </a:t>
            </a:r>
            <a:endParaRPr lang="en-US" sz="1600" cap="none" dirty="0">
              <a:solidFill>
                <a:schemeClr val="accent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5690729"/>
      </p:ext>
    </p:extLst>
  </p:cSld>
  <p:clrMap bg1="dk2" tx1="lt1" bg2="dk1" tx2="lt2" accent1="accent1" accent2="accent2" accent3="accent3" accent4="accent4" accent5="accent5" accent6="accent6" hlink="hlink" folHlink="folHlink"/>
  <p:sldLayoutIdLst>
    <p:sldLayoutId id="2147483980" r:id="rId1"/>
    <p:sldLayoutId id="2147483985" r:id="rId2"/>
    <p:sldLayoutId id="2147483896" r:id="rId3"/>
    <p:sldLayoutId id="2147483981" r:id="rId4"/>
    <p:sldLayoutId id="2147483991" r:id="rId5"/>
    <p:sldLayoutId id="2147483988" r:id="rId6"/>
    <p:sldLayoutId id="2147483954"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fontAlgn="base">
        <a:lnSpc>
          <a:spcPct val="90000"/>
        </a:lnSpc>
        <a:spcBef>
          <a:spcPct val="0"/>
        </a:spcBef>
        <a:spcAft>
          <a:spcPct val="0"/>
        </a:spcAft>
        <a:defRPr sz="4800" b="1" cap="none" baseline="0">
          <a:solidFill>
            <a:schemeClr val="bg1"/>
          </a:solidFill>
          <a:latin typeface="Arial" panose="020B0604020202020204" pitchFamily="34" charset="0"/>
          <a:ea typeface="+mj-ea"/>
          <a:cs typeface="Arial" panose="020B0604020202020204" pitchFamily="34" charset="0"/>
        </a:defRPr>
      </a:lvl1pPr>
      <a:lvl2pPr algn="l" rtl="0" fontAlgn="base">
        <a:spcBef>
          <a:spcPct val="0"/>
        </a:spcBef>
        <a:spcAft>
          <a:spcPct val="0"/>
        </a:spcAft>
        <a:defRPr sz="5333" b="1">
          <a:solidFill>
            <a:srgbClr val="73B900"/>
          </a:solidFill>
          <a:latin typeface="Arial" charset="0"/>
        </a:defRPr>
      </a:lvl2pPr>
      <a:lvl3pPr algn="l" rtl="0" fontAlgn="base">
        <a:spcBef>
          <a:spcPct val="0"/>
        </a:spcBef>
        <a:spcAft>
          <a:spcPct val="0"/>
        </a:spcAft>
        <a:defRPr sz="5333" b="1">
          <a:solidFill>
            <a:srgbClr val="73B900"/>
          </a:solidFill>
          <a:latin typeface="Arial" charset="0"/>
        </a:defRPr>
      </a:lvl3pPr>
      <a:lvl4pPr algn="l" rtl="0" fontAlgn="base">
        <a:spcBef>
          <a:spcPct val="0"/>
        </a:spcBef>
        <a:spcAft>
          <a:spcPct val="0"/>
        </a:spcAft>
        <a:defRPr sz="5333" b="1">
          <a:solidFill>
            <a:srgbClr val="73B900"/>
          </a:solidFill>
          <a:latin typeface="Arial" charset="0"/>
        </a:defRPr>
      </a:lvl4pPr>
      <a:lvl5pPr algn="l" rtl="0" fontAlgn="base">
        <a:spcBef>
          <a:spcPct val="0"/>
        </a:spcBef>
        <a:spcAft>
          <a:spcPct val="0"/>
        </a:spcAft>
        <a:defRPr sz="5333" b="1">
          <a:solidFill>
            <a:srgbClr val="73B900"/>
          </a:solidFill>
          <a:latin typeface="Arial" charset="0"/>
        </a:defRPr>
      </a:lvl5pPr>
      <a:lvl6pPr marL="762015" algn="l" rtl="0" eaLnBrk="1" fontAlgn="base" hangingPunct="1">
        <a:spcBef>
          <a:spcPct val="0"/>
        </a:spcBef>
        <a:spcAft>
          <a:spcPct val="0"/>
        </a:spcAft>
        <a:defRPr sz="5333" b="1">
          <a:solidFill>
            <a:srgbClr val="73B900"/>
          </a:solidFill>
          <a:latin typeface="Arial" charset="0"/>
        </a:defRPr>
      </a:lvl6pPr>
      <a:lvl7pPr marL="1524030" algn="l" rtl="0" eaLnBrk="1" fontAlgn="base" hangingPunct="1">
        <a:spcBef>
          <a:spcPct val="0"/>
        </a:spcBef>
        <a:spcAft>
          <a:spcPct val="0"/>
        </a:spcAft>
        <a:defRPr sz="5333" b="1">
          <a:solidFill>
            <a:srgbClr val="73B900"/>
          </a:solidFill>
          <a:latin typeface="Arial" charset="0"/>
        </a:defRPr>
      </a:lvl7pPr>
      <a:lvl8pPr marL="2286046" algn="l" rtl="0" eaLnBrk="1" fontAlgn="base" hangingPunct="1">
        <a:spcBef>
          <a:spcPct val="0"/>
        </a:spcBef>
        <a:spcAft>
          <a:spcPct val="0"/>
        </a:spcAft>
        <a:defRPr sz="5333" b="1">
          <a:solidFill>
            <a:srgbClr val="73B900"/>
          </a:solidFill>
          <a:latin typeface="Arial" charset="0"/>
        </a:defRPr>
      </a:lvl8pPr>
      <a:lvl9pPr marL="3048061" algn="l" rtl="0" eaLnBrk="1" fontAlgn="base" hangingPunct="1">
        <a:spcBef>
          <a:spcPct val="0"/>
        </a:spcBef>
        <a:spcAft>
          <a:spcPct val="0"/>
        </a:spcAft>
        <a:defRPr sz="5333" b="1">
          <a:solidFill>
            <a:srgbClr val="73B900"/>
          </a:solidFill>
          <a:latin typeface="Arial" charset="0"/>
        </a:defRPr>
      </a:lvl9pPr>
    </p:titleStyle>
    <p:bodyStyle>
      <a:lvl1pPr marL="0" indent="0" algn="l" rtl="0" fontAlgn="base">
        <a:lnSpc>
          <a:spcPct val="90000"/>
        </a:lnSpc>
        <a:spcBef>
          <a:spcPts val="1500"/>
        </a:spcBef>
        <a:spcAft>
          <a:spcPts val="1500"/>
        </a:spcAft>
        <a:buClr>
          <a:schemeClr val="bg2"/>
        </a:buClr>
        <a:buSzPct val="100000"/>
        <a:buFontTx/>
        <a:buNone/>
        <a:defRPr sz="2800" b="0">
          <a:solidFill>
            <a:schemeClr val="bg1"/>
          </a:solidFill>
          <a:latin typeface="Arial" panose="020B0604020202020204" pitchFamily="34" charset="0"/>
          <a:ea typeface="+mn-ea"/>
          <a:cs typeface="Arial" panose="020B0604020202020204" pitchFamily="34" charset="0"/>
        </a:defRPr>
      </a:lvl1pPr>
      <a:lvl2pPr marL="952519" indent="0" algn="l" rtl="0" fontAlgn="base">
        <a:lnSpc>
          <a:spcPct val="90000"/>
        </a:lnSpc>
        <a:spcBef>
          <a:spcPts val="1500"/>
        </a:spcBef>
        <a:spcAft>
          <a:spcPts val="1500"/>
        </a:spcAft>
        <a:buClr>
          <a:schemeClr val="bg2"/>
        </a:buClr>
        <a:buSzPct val="100000"/>
        <a:buFontTx/>
        <a:buNone/>
        <a:defRPr sz="2400" b="0">
          <a:solidFill>
            <a:schemeClr val="bg1"/>
          </a:solidFill>
          <a:latin typeface="Arial" panose="020B0604020202020204" pitchFamily="34" charset="0"/>
          <a:cs typeface="Arial" panose="020B0604020202020204" pitchFamily="34" charset="0"/>
        </a:defRPr>
      </a:lvl2pPr>
      <a:lvl3pPr marL="1815078" indent="0" algn="l" rtl="0" fontAlgn="base">
        <a:lnSpc>
          <a:spcPct val="90000"/>
        </a:lnSpc>
        <a:spcBef>
          <a:spcPts val="1500"/>
        </a:spcBef>
        <a:spcAft>
          <a:spcPts val="1500"/>
        </a:spcAft>
        <a:buClr>
          <a:schemeClr val="bg2"/>
        </a:buClr>
        <a:buSzPct val="100000"/>
        <a:buFontTx/>
        <a:buNone/>
        <a:defRPr sz="1833" b="0">
          <a:solidFill>
            <a:schemeClr val="accent4"/>
          </a:solidFill>
          <a:latin typeface="Trebuchet MS" pitchFamily="34" charset="0"/>
        </a:defRPr>
      </a:lvl3pPr>
      <a:lvl4pPr marL="2958101" indent="-381008" algn="l" rtl="0" fontAlgn="base">
        <a:spcBef>
          <a:spcPct val="20000"/>
        </a:spcBef>
        <a:spcAft>
          <a:spcPct val="0"/>
        </a:spcAft>
        <a:buChar char="–"/>
        <a:defRPr sz="3333">
          <a:solidFill>
            <a:schemeClr val="bg1"/>
          </a:solidFill>
          <a:latin typeface="+mn-lt"/>
        </a:defRPr>
      </a:lvl4pPr>
      <a:lvl5pPr marL="3529612" indent="-381008" algn="l" rtl="0" fontAlgn="base">
        <a:spcBef>
          <a:spcPct val="20000"/>
        </a:spcBef>
        <a:spcAft>
          <a:spcPct val="0"/>
        </a:spcAft>
        <a:buChar char="»"/>
        <a:defRPr sz="3333">
          <a:solidFill>
            <a:schemeClr val="bg1"/>
          </a:solidFill>
          <a:latin typeface="+mn-lt"/>
        </a:defRPr>
      </a:lvl5pPr>
      <a:lvl6pPr marL="4291627" indent="-381008" algn="l" rtl="0" eaLnBrk="1" fontAlgn="base" hangingPunct="1">
        <a:spcBef>
          <a:spcPct val="20000"/>
        </a:spcBef>
        <a:spcAft>
          <a:spcPct val="0"/>
        </a:spcAft>
        <a:buChar char="»"/>
        <a:defRPr sz="3333">
          <a:solidFill>
            <a:schemeClr val="bg1"/>
          </a:solidFill>
          <a:latin typeface="+mn-lt"/>
        </a:defRPr>
      </a:lvl6pPr>
      <a:lvl7pPr marL="5053643" indent="-381008" algn="l" rtl="0" eaLnBrk="1" fontAlgn="base" hangingPunct="1">
        <a:spcBef>
          <a:spcPct val="20000"/>
        </a:spcBef>
        <a:spcAft>
          <a:spcPct val="0"/>
        </a:spcAft>
        <a:buChar char="»"/>
        <a:defRPr sz="3333">
          <a:solidFill>
            <a:schemeClr val="bg1"/>
          </a:solidFill>
          <a:latin typeface="+mn-lt"/>
        </a:defRPr>
      </a:lvl7pPr>
      <a:lvl8pPr marL="5815658" indent="-381008" algn="l" rtl="0" eaLnBrk="1" fontAlgn="base" hangingPunct="1">
        <a:spcBef>
          <a:spcPct val="20000"/>
        </a:spcBef>
        <a:spcAft>
          <a:spcPct val="0"/>
        </a:spcAft>
        <a:buChar char="»"/>
        <a:defRPr sz="3333">
          <a:solidFill>
            <a:schemeClr val="bg1"/>
          </a:solidFill>
          <a:latin typeface="+mn-lt"/>
        </a:defRPr>
      </a:lvl8pPr>
      <a:lvl9pPr marL="6577673" indent="-381008" algn="l" rtl="0" eaLnBrk="1" fontAlgn="base" hangingPunct="1">
        <a:spcBef>
          <a:spcPct val="20000"/>
        </a:spcBef>
        <a:spcAft>
          <a:spcPct val="0"/>
        </a:spcAft>
        <a:buChar char="»"/>
        <a:defRPr sz="3333">
          <a:solidFill>
            <a:schemeClr val="bg1"/>
          </a:solidFill>
          <a:latin typeface="+mn-lt"/>
        </a:defRPr>
      </a:lvl9pPr>
    </p:bodyStyle>
    <p:otherStyle>
      <a:defPPr>
        <a:defRPr lang="en-US"/>
      </a:defPPr>
      <a:lvl1pPr marL="0" algn="l" defTabSz="1524030" rtl="0" eaLnBrk="1" latinLnBrk="0" hangingPunct="1">
        <a:defRPr sz="3000" kern="1200">
          <a:solidFill>
            <a:schemeClr val="tx1"/>
          </a:solidFill>
          <a:latin typeface="+mn-lt"/>
          <a:ea typeface="+mn-ea"/>
          <a:cs typeface="+mn-cs"/>
        </a:defRPr>
      </a:lvl1pPr>
      <a:lvl2pPr marL="762015" algn="l" defTabSz="1524030" rtl="0" eaLnBrk="1" latinLnBrk="0" hangingPunct="1">
        <a:defRPr sz="3000" kern="1200">
          <a:solidFill>
            <a:schemeClr val="tx1"/>
          </a:solidFill>
          <a:latin typeface="+mn-lt"/>
          <a:ea typeface="+mn-ea"/>
          <a:cs typeface="+mn-cs"/>
        </a:defRPr>
      </a:lvl2pPr>
      <a:lvl3pPr marL="1524030" algn="l" defTabSz="1524030" rtl="0" eaLnBrk="1" latinLnBrk="0" hangingPunct="1">
        <a:defRPr sz="3000" kern="1200">
          <a:solidFill>
            <a:schemeClr val="tx1"/>
          </a:solidFill>
          <a:latin typeface="+mn-lt"/>
          <a:ea typeface="+mn-ea"/>
          <a:cs typeface="+mn-cs"/>
        </a:defRPr>
      </a:lvl3pPr>
      <a:lvl4pPr marL="2286046" algn="l" defTabSz="1524030" rtl="0" eaLnBrk="1" latinLnBrk="0" hangingPunct="1">
        <a:defRPr sz="3000" kern="1200">
          <a:solidFill>
            <a:schemeClr val="tx1"/>
          </a:solidFill>
          <a:latin typeface="+mn-lt"/>
          <a:ea typeface="+mn-ea"/>
          <a:cs typeface="+mn-cs"/>
        </a:defRPr>
      </a:lvl4pPr>
      <a:lvl5pPr marL="3048061" algn="l" defTabSz="1524030" rtl="0" eaLnBrk="1" latinLnBrk="0" hangingPunct="1">
        <a:defRPr sz="3000" kern="1200">
          <a:solidFill>
            <a:schemeClr val="tx1"/>
          </a:solidFill>
          <a:latin typeface="+mn-lt"/>
          <a:ea typeface="+mn-ea"/>
          <a:cs typeface="+mn-cs"/>
        </a:defRPr>
      </a:lvl5pPr>
      <a:lvl6pPr marL="3810076" algn="l" defTabSz="1524030" rtl="0" eaLnBrk="1" latinLnBrk="0" hangingPunct="1">
        <a:defRPr sz="3000" kern="1200">
          <a:solidFill>
            <a:schemeClr val="tx1"/>
          </a:solidFill>
          <a:latin typeface="+mn-lt"/>
          <a:ea typeface="+mn-ea"/>
          <a:cs typeface="+mn-cs"/>
        </a:defRPr>
      </a:lvl6pPr>
      <a:lvl7pPr marL="4572091" algn="l" defTabSz="1524030" rtl="0" eaLnBrk="1" latinLnBrk="0" hangingPunct="1">
        <a:defRPr sz="3000" kern="1200">
          <a:solidFill>
            <a:schemeClr val="tx1"/>
          </a:solidFill>
          <a:latin typeface="+mn-lt"/>
          <a:ea typeface="+mn-ea"/>
          <a:cs typeface="+mn-cs"/>
        </a:defRPr>
      </a:lvl7pPr>
      <a:lvl8pPr marL="5334107" algn="l" defTabSz="1524030" rtl="0" eaLnBrk="1" latinLnBrk="0" hangingPunct="1">
        <a:defRPr sz="3000" kern="1200">
          <a:solidFill>
            <a:schemeClr val="tx1"/>
          </a:solidFill>
          <a:latin typeface="+mn-lt"/>
          <a:ea typeface="+mn-ea"/>
          <a:cs typeface="+mn-cs"/>
        </a:defRPr>
      </a:lvl8pPr>
      <a:lvl9pPr marL="6096122" algn="l" defTabSz="1524030" rtl="0" eaLnBrk="1" latinLnBrk="0" hangingPunct="1">
        <a:defRPr sz="3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05090" y="749096"/>
            <a:ext cx="16622192" cy="984885"/>
          </a:xfrm>
          <a:prstGeom prst="rect">
            <a:avLst/>
          </a:prstGeom>
          <a:noFill/>
          <a:ln w="9525">
            <a:noFill/>
            <a:miter lim="800000"/>
            <a:headEnd/>
            <a:tailEnd/>
          </a:ln>
        </p:spPr>
        <p:txBody>
          <a:bodyPr vert="horz" wrap="square" lIns="91440" tIns="45720" rIns="91440" bIns="45720" numCol="1" anchor="b" anchorCtr="0" compatLnSpc="1">
            <a:prstTxWarp prst="textNoShape">
              <a:avLst/>
            </a:prstTxWarp>
            <a:noAutofit/>
          </a:bodyPr>
          <a:lstStyle/>
          <a:p>
            <a:pPr lvl="0"/>
            <a:r>
              <a:rPr lang="en-US" dirty="0"/>
              <a:t>Click to edit master title style</a:t>
            </a:r>
          </a:p>
        </p:txBody>
      </p:sp>
      <p:sp>
        <p:nvSpPr>
          <p:cNvPr id="1027" name="Rectangle 3"/>
          <p:cNvSpPr>
            <a:spLocks noGrp="1" noChangeArrowheads="1"/>
          </p:cNvSpPr>
          <p:nvPr>
            <p:ph type="body" idx="1"/>
          </p:nvPr>
        </p:nvSpPr>
        <p:spPr bwMode="auto">
          <a:xfrm>
            <a:off x="834201" y="3185146"/>
            <a:ext cx="16581552" cy="62237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1024935940"/>
      </p:ext>
    </p:extLst>
  </p:cSld>
  <p:clrMap bg1="dk2" tx1="lt1" bg2="dk1" tx2="lt2" accent1="accent1" accent2="accent2" accent3="accent3" accent4="accent4" accent5="accent5" accent6="accent6" hlink="hlink" folHlink="folHlink"/>
  <p:sldLayoutIdLst>
    <p:sldLayoutId id="2147483993" r:id="rId1"/>
    <p:sldLayoutId id="2147483994" r:id="rId2"/>
    <p:sldLayoutId id="2147483995" r:id="rId3"/>
    <p:sldLayoutId id="2147483996" r:id="rId4"/>
    <p:sldLayoutId id="2147483997" r:id="rId5"/>
    <p:sldLayoutId id="2147483998" r:id="rId6"/>
    <p:sldLayoutId id="2147483999" r:id="rId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rtl="0" fontAlgn="base">
        <a:lnSpc>
          <a:spcPct val="90000"/>
        </a:lnSpc>
        <a:spcBef>
          <a:spcPct val="0"/>
        </a:spcBef>
        <a:spcAft>
          <a:spcPct val="0"/>
        </a:spcAft>
        <a:defRPr sz="4800" b="1" cap="none" baseline="0">
          <a:solidFill>
            <a:schemeClr val="bg1"/>
          </a:solidFill>
          <a:latin typeface="Arial" panose="020B0604020202020204" pitchFamily="34" charset="0"/>
          <a:ea typeface="+mj-ea"/>
          <a:cs typeface="Arial" panose="020B0604020202020204" pitchFamily="34" charset="0"/>
        </a:defRPr>
      </a:lvl1pPr>
      <a:lvl2pPr algn="l" rtl="0" fontAlgn="base">
        <a:spcBef>
          <a:spcPct val="0"/>
        </a:spcBef>
        <a:spcAft>
          <a:spcPct val="0"/>
        </a:spcAft>
        <a:defRPr sz="5333" b="1">
          <a:solidFill>
            <a:srgbClr val="73B900"/>
          </a:solidFill>
          <a:latin typeface="Arial" charset="0"/>
        </a:defRPr>
      </a:lvl2pPr>
      <a:lvl3pPr algn="l" rtl="0" fontAlgn="base">
        <a:spcBef>
          <a:spcPct val="0"/>
        </a:spcBef>
        <a:spcAft>
          <a:spcPct val="0"/>
        </a:spcAft>
        <a:defRPr sz="5333" b="1">
          <a:solidFill>
            <a:srgbClr val="73B900"/>
          </a:solidFill>
          <a:latin typeface="Arial" charset="0"/>
        </a:defRPr>
      </a:lvl3pPr>
      <a:lvl4pPr algn="l" rtl="0" fontAlgn="base">
        <a:spcBef>
          <a:spcPct val="0"/>
        </a:spcBef>
        <a:spcAft>
          <a:spcPct val="0"/>
        </a:spcAft>
        <a:defRPr sz="5333" b="1">
          <a:solidFill>
            <a:srgbClr val="73B900"/>
          </a:solidFill>
          <a:latin typeface="Arial" charset="0"/>
        </a:defRPr>
      </a:lvl4pPr>
      <a:lvl5pPr algn="l" rtl="0" fontAlgn="base">
        <a:spcBef>
          <a:spcPct val="0"/>
        </a:spcBef>
        <a:spcAft>
          <a:spcPct val="0"/>
        </a:spcAft>
        <a:defRPr sz="5333" b="1">
          <a:solidFill>
            <a:srgbClr val="73B900"/>
          </a:solidFill>
          <a:latin typeface="Arial" charset="0"/>
        </a:defRPr>
      </a:lvl5pPr>
      <a:lvl6pPr marL="762015" algn="l" rtl="0" eaLnBrk="1" fontAlgn="base" hangingPunct="1">
        <a:spcBef>
          <a:spcPct val="0"/>
        </a:spcBef>
        <a:spcAft>
          <a:spcPct val="0"/>
        </a:spcAft>
        <a:defRPr sz="5333" b="1">
          <a:solidFill>
            <a:srgbClr val="73B900"/>
          </a:solidFill>
          <a:latin typeface="Arial" charset="0"/>
        </a:defRPr>
      </a:lvl6pPr>
      <a:lvl7pPr marL="1524030" algn="l" rtl="0" eaLnBrk="1" fontAlgn="base" hangingPunct="1">
        <a:spcBef>
          <a:spcPct val="0"/>
        </a:spcBef>
        <a:spcAft>
          <a:spcPct val="0"/>
        </a:spcAft>
        <a:defRPr sz="5333" b="1">
          <a:solidFill>
            <a:srgbClr val="73B900"/>
          </a:solidFill>
          <a:latin typeface="Arial" charset="0"/>
        </a:defRPr>
      </a:lvl7pPr>
      <a:lvl8pPr marL="2286046" algn="l" rtl="0" eaLnBrk="1" fontAlgn="base" hangingPunct="1">
        <a:spcBef>
          <a:spcPct val="0"/>
        </a:spcBef>
        <a:spcAft>
          <a:spcPct val="0"/>
        </a:spcAft>
        <a:defRPr sz="5333" b="1">
          <a:solidFill>
            <a:srgbClr val="73B900"/>
          </a:solidFill>
          <a:latin typeface="Arial" charset="0"/>
        </a:defRPr>
      </a:lvl8pPr>
      <a:lvl9pPr marL="3048061" algn="l" rtl="0" eaLnBrk="1" fontAlgn="base" hangingPunct="1">
        <a:spcBef>
          <a:spcPct val="0"/>
        </a:spcBef>
        <a:spcAft>
          <a:spcPct val="0"/>
        </a:spcAft>
        <a:defRPr sz="5333" b="1">
          <a:solidFill>
            <a:srgbClr val="73B900"/>
          </a:solidFill>
          <a:latin typeface="Arial" charset="0"/>
        </a:defRPr>
      </a:lvl9pPr>
    </p:titleStyle>
    <p:bodyStyle>
      <a:lvl1pPr marL="0" indent="0" algn="l" rtl="0" fontAlgn="base">
        <a:lnSpc>
          <a:spcPct val="90000"/>
        </a:lnSpc>
        <a:spcBef>
          <a:spcPts val="1500"/>
        </a:spcBef>
        <a:spcAft>
          <a:spcPts val="1500"/>
        </a:spcAft>
        <a:buClr>
          <a:schemeClr val="bg2"/>
        </a:buClr>
        <a:buSzPct val="100000"/>
        <a:buFontTx/>
        <a:buNone/>
        <a:defRPr sz="2800" b="0">
          <a:solidFill>
            <a:schemeClr val="bg1"/>
          </a:solidFill>
          <a:latin typeface="Arial" panose="020B0604020202020204" pitchFamily="34" charset="0"/>
          <a:ea typeface="+mn-ea"/>
          <a:cs typeface="Arial" panose="020B0604020202020204" pitchFamily="34" charset="0"/>
        </a:defRPr>
      </a:lvl1pPr>
      <a:lvl2pPr marL="952519" indent="0" algn="l" rtl="0" fontAlgn="base">
        <a:lnSpc>
          <a:spcPct val="90000"/>
        </a:lnSpc>
        <a:spcBef>
          <a:spcPts val="1500"/>
        </a:spcBef>
        <a:spcAft>
          <a:spcPts val="1500"/>
        </a:spcAft>
        <a:buClr>
          <a:schemeClr val="bg2"/>
        </a:buClr>
        <a:buSzPct val="100000"/>
        <a:buFontTx/>
        <a:buNone/>
        <a:defRPr sz="2400" b="0">
          <a:solidFill>
            <a:schemeClr val="bg1"/>
          </a:solidFill>
          <a:latin typeface="Arial" panose="020B0604020202020204" pitchFamily="34" charset="0"/>
          <a:cs typeface="Arial" panose="020B0604020202020204" pitchFamily="34" charset="0"/>
        </a:defRPr>
      </a:lvl2pPr>
      <a:lvl3pPr marL="1815078" indent="0" algn="l" rtl="0" fontAlgn="base">
        <a:lnSpc>
          <a:spcPct val="90000"/>
        </a:lnSpc>
        <a:spcBef>
          <a:spcPts val="1500"/>
        </a:spcBef>
        <a:spcAft>
          <a:spcPts val="1500"/>
        </a:spcAft>
        <a:buClr>
          <a:schemeClr val="bg2"/>
        </a:buClr>
        <a:buSzPct val="100000"/>
        <a:buFontTx/>
        <a:buNone/>
        <a:defRPr sz="1833" b="0">
          <a:solidFill>
            <a:schemeClr val="accent4"/>
          </a:solidFill>
          <a:latin typeface="Trebuchet MS" pitchFamily="34" charset="0"/>
        </a:defRPr>
      </a:lvl3pPr>
      <a:lvl4pPr marL="2958101" indent="-381008" algn="l" rtl="0" fontAlgn="base">
        <a:spcBef>
          <a:spcPct val="20000"/>
        </a:spcBef>
        <a:spcAft>
          <a:spcPct val="0"/>
        </a:spcAft>
        <a:buChar char="–"/>
        <a:defRPr sz="3333">
          <a:solidFill>
            <a:schemeClr val="bg1"/>
          </a:solidFill>
          <a:latin typeface="+mn-lt"/>
        </a:defRPr>
      </a:lvl4pPr>
      <a:lvl5pPr marL="3529612" indent="-381008" algn="l" rtl="0" fontAlgn="base">
        <a:spcBef>
          <a:spcPct val="20000"/>
        </a:spcBef>
        <a:spcAft>
          <a:spcPct val="0"/>
        </a:spcAft>
        <a:buChar char="»"/>
        <a:defRPr sz="3333">
          <a:solidFill>
            <a:schemeClr val="bg1"/>
          </a:solidFill>
          <a:latin typeface="+mn-lt"/>
        </a:defRPr>
      </a:lvl5pPr>
      <a:lvl6pPr marL="4291627" indent="-381008" algn="l" rtl="0" eaLnBrk="1" fontAlgn="base" hangingPunct="1">
        <a:spcBef>
          <a:spcPct val="20000"/>
        </a:spcBef>
        <a:spcAft>
          <a:spcPct val="0"/>
        </a:spcAft>
        <a:buChar char="»"/>
        <a:defRPr sz="3333">
          <a:solidFill>
            <a:schemeClr val="bg1"/>
          </a:solidFill>
          <a:latin typeface="+mn-lt"/>
        </a:defRPr>
      </a:lvl6pPr>
      <a:lvl7pPr marL="5053643" indent="-381008" algn="l" rtl="0" eaLnBrk="1" fontAlgn="base" hangingPunct="1">
        <a:spcBef>
          <a:spcPct val="20000"/>
        </a:spcBef>
        <a:spcAft>
          <a:spcPct val="0"/>
        </a:spcAft>
        <a:buChar char="»"/>
        <a:defRPr sz="3333">
          <a:solidFill>
            <a:schemeClr val="bg1"/>
          </a:solidFill>
          <a:latin typeface="+mn-lt"/>
        </a:defRPr>
      </a:lvl7pPr>
      <a:lvl8pPr marL="5815658" indent="-381008" algn="l" rtl="0" eaLnBrk="1" fontAlgn="base" hangingPunct="1">
        <a:spcBef>
          <a:spcPct val="20000"/>
        </a:spcBef>
        <a:spcAft>
          <a:spcPct val="0"/>
        </a:spcAft>
        <a:buChar char="»"/>
        <a:defRPr sz="3333">
          <a:solidFill>
            <a:schemeClr val="bg1"/>
          </a:solidFill>
          <a:latin typeface="+mn-lt"/>
        </a:defRPr>
      </a:lvl8pPr>
      <a:lvl9pPr marL="6577673" indent="-381008" algn="l" rtl="0" eaLnBrk="1" fontAlgn="base" hangingPunct="1">
        <a:spcBef>
          <a:spcPct val="20000"/>
        </a:spcBef>
        <a:spcAft>
          <a:spcPct val="0"/>
        </a:spcAft>
        <a:buChar char="»"/>
        <a:defRPr sz="3333">
          <a:solidFill>
            <a:schemeClr val="bg1"/>
          </a:solidFill>
          <a:latin typeface="+mn-lt"/>
        </a:defRPr>
      </a:lvl9pPr>
    </p:bodyStyle>
    <p:otherStyle>
      <a:defPPr>
        <a:defRPr lang="en-US"/>
      </a:defPPr>
      <a:lvl1pPr marL="0" algn="l" defTabSz="1524030" rtl="0" eaLnBrk="1" latinLnBrk="0" hangingPunct="1">
        <a:defRPr sz="3000" kern="1200">
          <a:solidFill>
            <a:schemeClr val="tx1"/>
          </a:solidFill>
          <a:latin typeface="+mn-lt"/>
          <a:ea typeface="+mn-ea"/>
          <a:cs typeface="+mn-cs"/>
        </a:defRPr>
      </a:lvl1pPr>
      <a:lvl2pPr marL="762015" algn="l" defTabSz="1524030" rtl="0" eaLnBrk="1" latinLnBrk="0" hangingPunct="1">
        <a:defRPr sz="3000" kern="1200">
          <a:solidFill>
            <a:schemeClr val="tx1"/>
          </a:solidFill>
          <a:latin typeface="+mn-lt"/>
          <a:ea typeface="+mn-ea"/>
          <a:cs typeface="+mn-cs"/>
        </a:defRPr>
      </a:lvl2pPr>
      <a:lvl3pPr marL="1524030" algn="l" defTabSz="1524030" rtl="0" eaLnBrk="1" latinLnBrk="0" hangingPunct="1">
        <a:defRPr sz="3000" kern="1200">
          <a:solidFill>
            <a:schemeClr val="tx1"/>
          </a:solidFill>
          <a:latin typeface="+mn-lt"/>
          <a:ea typeface="+mn-ea"/>
          <a:cs typeface="+mn-cs"/>
        </a:defRPr>
      </a:lvl3pPr>
      <a:lvl4pPr marL="2286046" algn="l" defTabSz="1524030" rtl="0" eaLnBrk="1" latinLnBrk="0" hangingPunct="1">
        <a:defRPr sz="3000" kern="1200">
          <a:solidFill>
            <a:schemeClr val="tx1"/>
          </a:solidFill>
          <a:latin typeface="+mn-lt"/>
          <a:ea typeface="+mn-ea"/>
          <a:cs typeface="+mn-cs"/>
        </a:defRPr>
      </a:lvl4pPr>
      <a:lvl5pPr marL="3048061" algn="l" defTabSz="1524030" rtl="0" eaLnBrk="1" latinLnBrk="0" hangingPunct="1">
        <a:defRPr sz="3000" kern="1200">
          <a:solidFill>
            <a:schemeClr val="tx1"/>
          </a:solidFill>
          <a:latin typeface="+mn-lt"/>
          <a:ea typeface="+mn-ea"/>
          <a:cs typeface="+mn-cs"/>
        </a:defRPr>
      </a:lvl5pPr>
      <a:lvl6pPr marL="3810076" algn="l" defTabSz="1524030" rtl="0" eaLnBrk="1" latinLnBrk="0" hangingPunct="1">
        <a:defRPr sz="3000" kern="1200">
          <a:solidFill>
            <a:schemeClr val="tx1"/>
          </a:solidFill>
          <a:latin typeface="+mn-lt"/>
          <a:ea typeface="+mn-ea"/>
          <a:cs typeface="+mn-cs"/>
        </a:defRPr>
      </a:lvl6pPr>
      <a:lvl7pPr marL="4572091" algn="l" defTabSz="1524030" rtl="0" eaLnBrk="1" latinLnBrk="0" hangingPunct="1">
        <a:defRPr sz="3000" kern="1200">
          <a:solidFill>
            <a:schemeClr val="tx1"/>
          </a:solidFill>
          <a:latin typeface="+mn-lt"/>
          <a:ea typeface="+mn-ea"/>
          <a:cs typeface="+mn-cs"/>
        </a:defRPr>
      </a:lvl7pPr>
      <a:lvl8pPr marL="5334107" algn="l" defTabSz="1524030" rtl="0" eaLnBrk="1" latinLnBrk="0" hangingPunct="1">
        <a:defRPr sz="3000" kern="1200">
          <a:solidFill>
            <a:schemeClr val="tx1"/>
          </a:solidFill>
          <a:latin typeface="+mn-lt"/>
          <a:ea typeface="+mn-ea"/>
          <a:cs typeface="+mn-cs"/>
        </a:defRPr>
      </a:lvl8pPr>
      <a:lvl9pPr marL="6096122" algn="l" defTabSz="1524030" rtl="0" eaLnBrk="1" latinLnBrk="0" hangingPunct="1">
        <a:defRPr sz="3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E6D44CAD-ACD4-2649-944F-C19E2D5AEFE2}"/>
              </a:ext>
            </a:extLst>
          </p:cNvPr>
          <p:cNvGrpSpPr/>
          <p:nvPr userDrawn="1"/>
        </p:nvGrpSpPr>
        <p:grpSpPr>
          <a:xfrm>
            <a:off x="13272656" y="9515789"/>
            <a:ext cx="4770933" cy="627887"/>
            <a:chOff x="10009693" y="1549925"/>
            <a:chExt cx="7721678" cy="1016226"/>
          </a:xfrm>
        </p:grpSpPr>
        <p:pic>
          <p:nvPicPr>
            <p:cNvPr id="11" name="Picture 10">
              <a:extLst>
                <a:ext uri="{FF2B5EF4-FFF2-40B4-BE49-F238E27FC236}">
                  <a16:creationId xmlns:a16="http://schemas.microsoft.com/office/drawing/2014/main" id="{FB383DC6-04F6-7842-B9B7-AE5303D2B29D}"/>
                </a:ext>
              </a:extLst>
            </p:cNvPr>
            <p:cNvPicPr>
              <a:picLocks noChangeAspect="1"/>
            </p:cNvPicPr>
            <p:nvPr/>
          </p:nvPicPr>
          <p:blipFill>
            <a:blip r:embed="rId9"/>
            <a:stretch>
              <a:fillRect/>
            </a:stretch>
          </p:blipFill>
          <p:spPr>
            <a:xfrm>
              <a:off x="12780211" y="1686172"/>
              <a:ext cx="1930510" cy="816283"/>
            </a:xfrm>
            <a:prstGeom prst="rect">
              <a:avLst/>
            </a:prstGeom>
          </p:spPr>
        </p:pic>
        <p:cxnSp>
          <p:nvCxnSpPr>
            <p:cNvPr id="12" name="Straight Connector 11">
              <a:extLst>
                <a:ext uri="{FF2B5EF4-FFF2-40B4-BE49-F238E27FC236}">
                  <a16:creationId xmlns:a16="http://schemas.microsoft.com/office/drawing/2014/main" id="{D1396F58-CCB5-D84F-96B1-404C0FB78E22}"/>
                </a:ext>
              </a:extLst>
            </p:cNvPr>
            <p:cNvCxnSpPr/>
            <p:nvPr/>
          </p:nvCxnSpPr>
          <p:spPr>
            <a:xfrm>
              <a:off x="12472158" y="1622477"/>
              <a:ext cx="0" cy="943674"/>
            </a:xfrm>
            <a:prstGeom prst="line">
              <a:avLst/>
            </a:prstGeom>
            <a:noFill/>
            <a:ln w="12700" cap="flat" cmpd="sng" algn="ctr">
              <a:solidFill>
                <a:srgbClr val="383838"/>
              </a:solidFill>
              <a:prstDash val="solid"/>
            </a:ln>
            <a:effectLst/>
          </p:spPr>
        </p:cxnSp>
        <p:pic>
          <p:nvPicPr>
            <p:cNvPr id="13" name="Picture 12" descr="A picture containing text&#10;&#10;Description automatically generated">
              <a:extLst>
                <a:ext uri="{FF2B5EF4-FFF2-40B4-BE49-F238E27FC236}">
                  <a16:creationId xmlns:a16="http://schemas.microsoft.com/office/drawing/2014/main" id="{A72CA056-210E-7649-B59A-D42E4A319A6B}"/>
                </a:ext>
              </a:extLst>
            </p:cNvPr>
            <p:cNvPicPr>
              <a:picLocks noChangeAspect="1"/>
            </p:cNvPicPr>
            <p:nvPr/>
          </p:nvPicPr>
          <p:blipFill>
            <a:blip r:embed="rId10"/>
            <a:stretch>
              <a:fillRect/>
            </a:stretch>
          </p:blipFill>
          <p:spPr>
            <a:xfrm>
              <a:off x="10009693" y="1549925"/>
              <a:ext cx="2413994" cy="1016226"/>
            </a:xfrm>
            <a:prstGeom prst="rect">
              <a:avLst/>
            </a:prstGeom>
          </p:spPr>
        </p:pic>
        <p:pic>
          <p:nvPicPr>
            <p:cNvPr id="14" name="Picture 13" descr="Text&#10;&#10;Description automatically generated">
              <a:extLst>
                <a:ext uri="{FF2B5EF4-FFF2-40B4-BE49-F238E27FC236}">
                  <a16:creationId xmlns:a16="http://schemas.microsoft.com/office/drawing/2014/main" id="{2E37749A-0123-6E41-B2D1-D33D7AF6581A}"/>
                </a:ext>
              </a:extLst>
            </p:cNvPr>
            <p:cNvPicPr>
              <a:picLocks noChangeAspect="1"/>
            </p:cNvPicPr>
            <p:nvPr/>
          </p:nvPicPr>
          <p:blipFill>
            <a:blip r:embed="rId11"/>
            <a:stretch>
              <a:fillRect/>
            </a:stretch>
          </p:blipFill>
          <p:spPr>
            <a:xfrm>
              <a:off x="15021781" y="1604129"/>
              <a:ext cx="2709590" cy="921922"/>
            </a:xfrm>
            <a:prstGeom prst="rect">
              <a:avLst/>
            </a:prstGeom>
          </p:spPr>
        </p:pic>
        <p:cxnSp>
          <p:nvCxnSpPr>
            <p:cNvPr id="15" name="Straight Connector 14">
              <a:extLst>
                <a:ext uri="{FF2B5EF4-FFF2-40B4-BE49-F238E27FC236}">
                  <a16:creationId xmlns:a16="http://schemas.microsoft.com/office/drawing/2014/main" id="{3192107A-70B0-574D-B551-4B6297DD2CAE}"/>
                </a:ext>
              </a:extLst>
            </p:cNvPr>
            <p:cNvCxnSpPr/>
            <p:nvPr/>
          </p:nvCxnSpPr>
          <p:spPr>
            <a:xfrm>
              <a:off x="14954400" y="1622477"/>
              <a:ext cx="0" cy="943674"/>
            </a:xfrm>
            <a:prstGeom prst="line">
              <a:avLst/>
            </a:prstGeom>
            <a:noFill/>
            <a:ln w="12700" cap="flat" cmpd="sng" algn="ctr">
              <a:solidFill>
                <a:srgbClr val="383838"/>
              </a:solidFill>
              <a:prstDash val="solid"/>
            </a:ln>
            <a:effectLst/>
          </p:spPr>
        </p:cxnSp>
      </p:grpSp>
      <p:sp>
        <p:nvSpPr>
          <p:cNvPr id="16" name="TextBox 15">
            <a:extLst>
              <a:ext uri="{FF2B5EF4-FFF2-40B4-BE49-F238E27FC236}">
                <a16:creationId xmlns:a16="http://schemas.microsoft.com/office/drawing/2014/main" id="{0AE993EF-13BE-F84B-833D-40772AB0C7E2}"/>
              </a:ext>
            </a:extLst>
          </p:cNvPr>
          <p:cNvSpPr txBox="1"/>
          <p:nvPr userDrawn="1"/>
        </p:nvSpPr>
        <p:spPr>
          <a:xfrm>
            <a:off x="958176" y="9762020"/>
            <a:ext cx="535045" cy="246221"/>
          </a:xfrm>
          <a:prstGeom prst="rect">
            <a:avLst/>
          </a:prstGeom>
          <a:noFill/>
        </p:spPr>
        <p:txBody>
          <a:bodyPr wrap="square" lIns="0" tIns="0" rIns="0" bIns="0" rtlCol="0" anchor="ctr">
            <a:spAutoFit/>
          </a:bodyPr>
          <a:lstStyle>
            <a:defPPr>
              <a:defRPr lang="en-US"/>
            </a:defPPr>
            <a:lvl1pPr algn="ctr">
              <a:defRPr sz="4400" cap="all">
                <a:solidFill>
                  <a:schemeClr val="bg1"/>
                </a:solidFill>
                <a:latin typeface="Century Gothic" pitchFamily="34" charset="0"/>
              </a:defRPr>
            </a:lvl1pPr>
          </a:lstStyle>
          <a:p>
            <a:pPr algn="l"/>
            <a:fld id="{9EF62655-870B-4C06-BC3D-C67D37BAE36D}" type="slidenum">
              <a:rPr lang="en-US" sz="1600" smtClean="0">
                <a:solidFill>
                  <a:srgbClr val="8C8C8C"/>
                </a:solidFill>
                <a:latin typeface="Arial" panose="020B0604020202020204" pitchFamily="34" charset="0"/>
                <a:cs typeface="Arial" panose="020B0604020202020204" pitchFamily="34" charset="0"/>
              </a:rPr>
              <a:pPr algn="l"/>
              <a:t>‹#›</a:t>
            </a:fld>
            <a:r>
              <a:rPr lang="en-US" sz="1600" cap="none" dirty="0">
                <a:solidFill>
                  <a:srgbClr val="8C8C8C"/>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3041728278"/>
      </p:ext>
    </p:extLst>
  </p:cSld>
  <p:clrMap bg1="lt1" tx1="dk1" bg2="lt2" tx2="dk2" accent1="accent1" accent2="accent2" accent3="accent3" accent4="accent4" accent5="accent5" accent6="accent6" hlink="hlink" folHlink="folHlink"/>
  <p:sldLayoutIdLst>
    <p:sldLayoutId id="2147484001" r:id="rId1"/>
    <p:sldLayoutId id="2147484002" r:id="rId2"/>
    <p:sldLayoutId id="2147484003" r:id="rId3"/>
    <p:sldLayoutId id="2147484004" r:id="rId4"/>
    <p:sldLayoutId id="2147484005" r:id="rId5"/>
    <p:sldLayoutId id="2147484006" r:id="rId6"/>
    <p:sldLayoutId id="2147484007" r:id="rId7"/>
  </p:sldLayoutIdLst>
  <p:txStyles>
    <p:titleStyle>
      <a:lvl1pPr algn="l" defTabSz="914402" rtl="0" eaLnBrk="1" latinLnBrk="0" hangingPunct="1">
        <a:spcBef>
          <a:spcPct val="0"/>
        </a:spcBef>
        <a:buNone/>
        <a:defRPr sz="8800" kern="1200">
          <a:solidFill>
            <a:schemeClr val="tx1"/>
          </a:solidFill>
          <a:latin typeface="+mj-lt"/>
          <a:ea typeface="+mj-ea"/>
          <a:cs typeface="+mj-cs"/>
        </a:defRPr>
      </a:lvl1pPr>
    </p:titleStyle>
    <p:bodyStyle>
      <a:lvl1pPr marL="0" indent="0" algn="l" defTabSz="914402" rtl="0" eaLnBrk="1" latinLnBrk="0" hangingPunct="1">
        <a:spcBef>
          <a:spcPct val="20000"/>
        </a:spcBef>
        <a:buFont typeface="Arial"/>
        <a:buNone/>
        <a:defRPr sz="6400" kern="1200">
          <a:solidFill>
            <a:schemeClr val="tx1"/>
          </a:solidFill>
          <a:latin typeface="+mn-lt"/>
          <a:ea typeface="+mn-ea"/>
          <a:cs typeface="+mn-cs"/>
        </a:defRPr>
      </a:lvl1pPr>
      <a:lvl2pPr marL="1485902" indent="-571502" algn="l" defTabSz="914402" rtl="0" eaLnBrk="1" latinLnBrk="0" hangingPunct="1">
        <a:spcBef>
          <a:spcPct val="20000"/>
        </a:spcBef>
        <a:buFont typeface="Arial"/>
        <a:buChar char="–"/>
        <a:defRPr sz="5600" kern="1200">
          <a:solidFill>
            <a:schemeClr val="tx1"/>
          </a:solidFill>
          <a:latin typeface="+mn-lt"/>
          <a:ea typeface="+mn-ea"/>
          <a:cs typeface="+mn-cs"/>
        </a:defRPr>
      </a:lvl2pPr>
      <a:lvl3pPr marL="2286004" indent="-457200" algn="l" defTabSz="914402" rtl="0" eaLnBrk="1" latinLnBrk="0" hangingPunct="1">
        <a:spcBef>
          <a:spcPct val="20000"/>
        </a:spcBef>
        <a:buFont typeface="Arial"/>
        <a:buChar char="•"/>
        <a:defRPr sz="4800" kern="1200">
          <a:solidFill>
            <a:schemeClr val="tx1"/>
          </a:solidFill>
          <a:latin typeface="+mn-lt"/>
          <a:ea typeface="+mn-ea"/>
          <a:cs typeface="+mn-cs"/>
        </a:defRPr>
      </a:lvl3pPr>
      <a:lvl4pPr marL="3200404" indent="-457200" algn="l" defTabSz="914402" rtl="0" eaLnBrk="1" latinLnBrk="0" hangingPunct="1">
        <a:spcBef>
          <a:spcPct val="20000"/>
        </a:spcBef>
        <a:buFont typeface="Arial"/>
        <a:buChar char="–"/>
        <a:defRPr sz="4000" kern="1200">
          <a:solidFill>
            <a:schemeClr val="tx1"/>
          </a:solidFill>
          <a:latin typeface="+mn-lt"/>
          <a:ea typeface="+mn-ea"/>
          <a:cs typeface="+mn-cs"/>
        </a:defRPr>
      </a:lvl4pPr>
      <a:lvl5pPr marL="4114806" indent="-457200" algn="l" defTabSz="914402" rtl="0" eaLnBrk="1" latinLnBrk="0" hangingPunct="1">
        <a:spcBef>
          <a:spcPct val="20000"/>
        </a:spcBef>
        <a:buFont typeface="Arial"/>
        <a:buChar char="»"/>
        <a:defRPr sz="4000" kern="1200">
          <a:solidFill>
            <a:schemeClr val="tx1"/>
          </a:solidFill>
          <a:latin typeface="+mn-lt"/>
          <a:ea typeface="+mn-ea"/>
          <a:cs typeface="+mn-cs"/>
        </a:defRPr>
      </a:lvl5pPr>
      <a:lvl6pPr marL="5029208" indent="-457200" algn="l" defTabSz="914402" rtl="0" eaLnBrk="1" latinLnBrk="0" hangingPunct="1">
        <a:spcBef>
          <a:spcPct val="20000"/>
        </a:spcBef>
        <a:buFont typeface="Arial"/>
        <a:buChar char="•"/>
        <a:defRPr sz="4000" kern="1200">
          <a:solidFill>
            <a:schemeClr val="tx1"/>
          </a:solidFill>
          <a:latin typeface="+mn-lt"/>
          <a:ea typeface="+mn-ea"/>
          <a:cs typeface="+mn-cs"/>
        </a:defRPr>
      </a:lvl6pPr>
      <a:lvl7pPr marL="5943608" indent="-457200" algn="l" defTabSz="914402" rtl="0" eaLnBrk="1" latinLnBrk="0" hangingPunct="1">
        <a:spcBef>
          <a:spcPct val="20000"/>
        </a:spcBef>
        <a:buFont typeface="Arial"/>
        <a:buChar char="•"/>
        <a:defRPr sz="4000" kern="1200">
          <a:solidFill>
            <a:schemeClr val="tx1"/>
          </a:solidFill>
          <a:latin typeface="+mn-lt"/>
          <a:ea typeface="+mn-ea"/>
          <a:cs typeface="+mn-cs"/>
        </a:defRPr>
      </a:lvl7pPr>
      <a:lvl8pPr marL="6858010" indent="-457200" algn="l" defTabSz="914402" rtl="0" eaLnBrk="1" latinLnBrk="0" hangingPunct="1">
        <a:spcBef>
          <a:spcPct val="20000"/>
        </a:spcBef>
        <a:buFont typeface="Arial"/>
        <a:buChar char="•"/>
        <a:defRPr sz="4000" kern="1200">
          <a:solidFill>
            <a:schemeClr val="tx1"/>
          </a:solidFill>
          <a:latin typeface="+mn-lt"/>
          <a:ea typeface="+mn-ea"/>
          <a:cs typeface="+mn-cs"/>
        </a:defRPr>
      </a:lvl8pPr>
      <a:lvl9pPr marL="7772410" indent="-457200" algn="l" defTabSz="914402" rtl="0" eaLnBrk="1" latinLnBrk="0" hangingPunct="1">
        <a:spcBef>
          <a:spcPct val="20000"/>
        </a:spcBef>
        <a:buFont typeface="Arial"/>
        <a:buChar char="•"/>
        <a:defRPr sz="4000" kern="1200">
          <a:solidFill>
            <a:schemeClr val="tx1"/>
          </a:solidFill>
          <a:latin typeface="+mn-lt"/>
          <a:ea typeface="+mn-ea"/>
          <a:cs typeface="+mn-cs"/>
        </a:defRPr>
      </a:lvl9pPr>
    </p:bodyStyle>
    <p:otherStyle>
      <a:defPPr>
        <a:defRPr lang="en-US"/>
      </a:defPPr>
      <a:lvl1pPr marL="0" algn="l" defTabSz="914402" rtl="0" eaLnBrk="1" latinLnBrk="0" hangingPunct="1">
        <a:defRPr sz="3602" kern="1200">
          <a:solidFill>
            <a:schemeClr val="tx1"/>
          </a:solidFill>
          <a:latin typeface="+mn-lt"/>
          <a:ea typeface="+mn-ea"/>
          <a:cs typeface="+mn-cs"/>
        </a:defRPr>
      </a:lvl1pPr>
      <a:lvl2pPr marL="914402" algn="l" defTabSz="914402" rtl="0" eaLnBrk="1" latinLnBrk="0" hangingPunct="1">
        <a:defRPr sz="3602" kern="1200">
          <a:solidFill>
            <a:schemeClr val="tx1"/>
          </a:solidFill>
          <a:latin typeface="+mn-lt"/>
          <a:ea typeface="+mn-ea"/>
          <a:cs typeface="+mn-cs"/>
        </a:defRPr>
      </a:lvl2pPr>
      <a:lvl3pPr marL="1828802" algn="l" defTabSz="914402" rtl="0" eaLnBrk="1" latinLnBrk="0" hangingPunct="1">
        <a:defRPr sz="3602" kern="1200">
          <a:solidFill>
            <a:schemeClr val="tx1"/>
          </a:solidFill>
          <a:latin typeface="+mn-lt"/>
          <a:ea typeface="+mn-ea"/>
          <a:cs typeface="+mn-cs"/>
        </a:defRPr>
      </a:lvl3pPr>
      <a:lvl4pPr marL="2743206" algn="l" defTabSz="914402" rtl="0" eaLnBrk="1" latinLnBrk="0" hangingPunct="1">
        <a:defRPr sz="3602" kern="1200">
          <a:solidFill>
            <a:schemeClr val="tx1"/>
          </a:solidFill>
          <a:latin typeface="+mn-lt"/>
          <a:ea typeface="+mn-ea"/>
          <a:cs typeface="+mn-cs"/>
        </a:defRPr>
      </a:lvl4pPr>
      <a:lvl5pPr marL="3657604" algn="l" defTabSz="914402" rtl="0" eaLnBrk="1" latinLnBrk="0" hangingPunct="1">
        <a:defRPr sz="3602" kern="1200">
          <a:solidFill>
            <a:schemeClr val="tx1"/>
          </a:solidFill>
          <a:latin typeface="+mn-lt"/>
          <a:ea typeface="+mn-ea"/>
          <a:cs typeface="+mn-cs"/>
        </a:defRPr>
      </a:lvl5pPr>
      <a:lvl6pPr marL="4572006" algn="l" defTabSz="914402" rtl="0" eaLnBrk="1" latinLnBrk="0" hangingPunct="1">
        <a:defRPr sz="3602" kern="1200">
          <a:solidFill>
            <a:schemeClr val="tx1"/>
          </a:solidFill>
          <a:latin typeface="+mn-lt"/>
          <a:ea typeface="+mn-ea"/>
          <a:cs typeface="+mn-cs"/>
        </a:defRPr>
      </a:lvl6pPr>
      <a:lvl7pPr marL="5486408" algn="l" defTabSz="914402" rtl="0" eaLnBrk="1" latinLnBrk="0" hangingPunct="1">
        <a:defRPr sz="3602" kern="1200">
          <a:solidFill>
            <a:schemeClr val="tx1"/>
          </a:solidFill>
          <a:latin typeface="+mn-lt"/>
          <a:ea typeface="+mn-ea"/>
          <a:cs typeface="+mn-cs"/>
        </a:defRPr>
      </a:lvl7pPr>
      <a:lvl8pPr marL="6400808" algn="l" defTabSz="914402" rtl="0" eaLnBrk="1" latinLnBrk="0" hangingPunct="1">
        <a:defRPr sz="3602" kern="1200">
          <a:solidFill>
            <a:schemeClr val="tx1"/>
          </a:solidFill>
          <a:latin typeface="+mn-lt"/>
          <a:ea typeface="+mn-ea"/>
          <a:cs typeface="+mn-cs"/>
        </a:defRPr>
      </a:lvl8pPr>
      <a:lvl9pPr marL="7315210" algn="l" defTabSz="914402" rtl="0" eaLnBrk="1" latinLnBrk="0" hangingPunct="1">
        <a:defRPr sz="360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creativecommons.org/licenses/by-nc/4.0/legalcode" TargetMode="External"/><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ubtitle 14">
            <a:extLst>
              <a:ext uri="{FF2B5EF4-FFF2-40B4-BE49-F238E27FC236}">
                <a16:creationId xmlns:a16="http://schemas.microsoft.com/office/drawing/2014/main" id="{4A6D247A-4576-4796-A8F2-4AC4CA0B201F}"/>
              </a:ext>
            </a:extLst>
          </p:cNvPr>
          <p:cNvSpPr>
            <a:spLocks noGrp="1"/>
          </p:cNvSpPr>
          <p:nvPr>
            <p:ph type="subTitle" idx="1"/>
          </p:nvPr>
        </p:nvSpPr>
        <p:spPr>
          <a:xfrm>
            <a:off x="1143000" y="8290560"/>
            <a:ext cx="9692640" cy="477053"/>
          </a:xfrm>
        </p:spPr>
        <p:txBody>
          <a:bodyPr/>
          <a:lstStyle/>
          <a:p>
            <a:endParaRPr lang="en-US" dirty="0"/>
          </a:p>
        </p:txBody>
      </p:sp>
      <p:sp>
        <p:nvSpPr>
          <p:cNvPr id="2" name="Title 1">
            <a:extLst>
              <a:ext uri="{FF2B5EF4-FFF2-40B4-BE49-F238E27FC236}">
                <a16:creationId xmlns:a16="http://schemas.microsoft.com/office/drawing/2014/main" id="{4E9096EC-7B78-40A1-902B-4FD437982655}"/>
              </a:ext>
            </a:extLst>
          </p:cNvPr>
          <p:cNvSpPr>
            <a:spLocks noGrp="1"/>
          </p:cNvSpPr>
          <p:nvPr>
            <p:ph type="title"/>
          </p:nvPr>
        </p:nvSpPr>
        <p:spPr>
          <a:xfrm>
            <a:off x="1135316" y="6705601"/>
            <a:ext cx="16304786" cy="1638092"/>
          </a:xfrm>
        </p:spPr>
        <p:txBody>
          <a:bodyPr/>
          <a:lstStyle/>
          <a:p>
            <a:r>
              <a:rPr lang="en-US" dirty="0"/>
              <a:t>Lecture 22.3 - Pay Attention to Software Licenses Early On</a:t>
            </a:r>
          </a:p>
        </p:txBody>
      </p:sp>
      <p:sp>
        <p:nvSpPr>
          <p:cNvPr id="4" name="Text Placeholder 3">
            <a:extLst>
              <a:ext uri="{FF2B5EF4-FFF2-40B4-BE49-F238E27FC236}">
                <a16:creationId xmlns:a16="http://schemas.microsoft.com/office/drawing/2014/main" id="{BDB2F42C-38A8-43F3-8788-F337D2EA9153}"/>
              </a:ext>
            </a:extLst>
          </p:cNvPr>
          <p:cNvSpPr>
            <a:spLocks noGrp="1"/>
          </p:cNvSpPr>
          <p:nvPr>
            <p:ph type="body" sz="quarter" idx="10"/>
          </p:nvPr>
        </p:nvSpPr>
        <p:spPr>
          <a:xfrm>
            <a:off x="1135316" y="6188616"/>
            <a:ext cx="8866188" cy="474663"/>
          </a:xfrm>
        </p:spPr>
        <p:txBody>
          <a:bodyPr/>
          <a:lstStyle/>
          <a:p>
            <a:r>
              <a:rPr lang="en-US" dirty="0"/>
              <a:t>DLI Accelerated Data Science Teaching Kit</a:t>
            </a:r>
          </a:p>
        </p:txBody>
      </p:sp>
    </p:spTree>
    <p:extLst>
      <p:ext uri="{BB962C8B-B14F-4D97-AF65-F5344CB8AC3E}">
        <p14:creationId xmlns:p14="http://schemas.microsoft.com/office/powerpoint/2010/main" val="7975568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5F39E623-7E8F-487F-86AA-742B27905FB5}"/>
              </a:ext>
            </a:extLst>
          </p:cNvPr>
          <p:cNvPicPr>
            <a:picLocks noChangeAspect="1"/>
          </p:cNvPicPr>
          <p:nvPr/>
        </p:nvPicPr>
        <p:blipFill>
          <a:blip r:embed="rId2"/>
          <a:stretch>
            <a:fillRect/>
          </a:stretch>
        </p:blipFill>
        <p:spPr>
          <a:xfrm>
            <a:off x="7548880" y="3505059"/>
            <a:ext cx="3190241" cy="1104314"/>
          </a:xfrm>
          <a:prstGeom prst="rect">
            <a:avLst/>
          </a:prstGeom>
        </p:spPr>
      </p:pic>
      <p:sp>
        <p:nvSpPr>
          <p:cNvPr id="10" name="Subtitle 11">
            <a:extLst>
              <a:ext uri="{FF2B5EF4-FFF2-40B4-BE49-F238E27FC236}">
                <a16:creationId xmlns:a16="http://schemas.microsoft.com/office/drawing/2014/main" id="{7A19A67C-0C19-4076-8945-3A7EB019B8F8}"/>
              </a:ext>
            </a:extLst>
          </p:cNvPr>
          <p:cNvSpPr txBox="1">
            <a:spLocks noGrp="1"/>
          </p:cNvSpPr>
          <p:nvPr>
            <p:ph idx="1"/>
          </p:nvPr>
        </p:nvSpPr>
        <p:spPr bwMode="auto">
          <a:xfrm>
            <a:off x="853440" y="4980568"/>
            <a:ext cx="16581120" cy="561179"/>
          </a:xfrm>
          <a:prstGeom prst="rect">
            <a:avLst/>
          </a:prstGeom>
          <a:noFill/>
          <a:ln w="9525">
            <a:noFill/>
            <a:miter lim="800000"/>
            <a:headEnd/>
            <a:tailEnd/>
          </a:ln>
        </p:spPr>
        <p:txBody>
          <a:bodyPr vert="horz" wrap="square" lIns="91440" tIns="45720" rIns="91440" bIns="45720" numCol="1" anchor="t" anchorCtr="0" compatLnSpc="1">
            <a:prstTxWarp prst="textNoShape">
              <a:avLst/>
            </a:prstTxWarp>
            <a:spAutoFit/>
          </a:bodyPr>
          <a:lstStyle>
            <a:lvl1pPr marL="0" indent="0" algn="ctr" defTabSz="346459" rtl="0" fontAlgn="base">
              <a:lnSpc>
                <a:spcPct val="90000"/>
              </a:lnSpc>
              <a:spcBef>
                <a:spcPts val="0"/>
              </a:spcBef>
              <a:spcAft>
                <a:spcPts val="0"/>
              </a:spcAft>
              <a:buClr>
                <a:srgbClr val="6F6F6F"/>
              </a:buClr>
              <a:buSzPct val="100000"/>
              <a:buFontTx/>
              <a:buNone/>
              <a:defRPr sz="1400" b="0" baseline="0">
                <a:solidFill>
                  <a:schemeClr val="tx1"/>
                </a:solidFill>
                <a:effectLst/>
                <a:latin typeface="Arial" panose="020B0604020202020204" pitchFamily="34" charset="0"/>
                <a:ea typeface="+mn-ea"/>
                <a:cs typeface="Arial" panose="020B0604020202020204" pitchFamily="34" charset="0"/>
              </a:defRPr>
            </a:lvl1pPr>
            <a:lvl2pPr marL="630238" indent="-228600" algn="l" defTabSz="346459" rtl="0" fontAlgn="base">
              <a:lnSpc>
                <a:spcPct val="90000"/>
              </a:lnSpc>
              <a:spcBef>
                <a:spcPts val="225"/>
              </a:spcBef>
              <a:spcAft>
                <a:spcPts val="225"/>
              </a:spcAft>
              <a:buClr>
                <a:schemeClr val="bg2"/>
              </a:buClr>
              <a:buSzPct val="100000"/>
              <a:buFont typeface="Arial" panose="020B0604020202020204" pitchFamily="34" charset="0"/>
              <a:buChar char="–"/>
              <a:defRPr sz="1400" b="0">
                <a:solidFill>
                  <a:schemeClr val="bg2"/>
                </a:solidFill>
                <a:latin typeface="Arial" panose="020B0604020202020204" pitchFamily="34" charset="0"/>
                <a:cs typeface="Arial" panose="020B0604020202020204" pitchFamily="34" charset="0"/>
              </a:defRPr>
            </a:lvl2pPr>
            <a:lvl3pPr marL="804863" indent="-203200" algn="l" defTabSz="346459" rtl="0" fontAlgn="base">
              <a:lnSpc>
                <a:spcPct val="90000"/>
              </a:lnSpc>
              <a:spcBef>
                <a:spcPts val="225"/>
              </a:spcBef>
              <a:spcAft>
                <a:spcPts val="225"/>
              </a:spcAft>
              <a:buClr>
                <a:schemeClr val="bg2"/>
              </a:buClr>
              <a:buSzPct val="100000"/>
              <a:buFont typeface="Arial" panose="020B0604020202020204" pitchFamily="34" charset="0"/>
              <a:buChar char="–"/>
              <a:defRPr sz="1400" b="0">
                <a:solidFill>
                  <a:schemeClr val="bg2"/>
                </a:solidFill>
                <a:latin typeface="Arial" panose="020B0604020202020204" pitchFamily="34" charset="0"/>
                <a:cs typeface="Arial" panose="020B0604020202020204" pitchFamily="34" charset="0"/>
              </a:defRPr>
            </a:lvl3pPr>
            <a:lvl4pPr marL="1331066" indent="-171443" algn="l" rtl="0" fontAlgn="base">
              <a:spcBef>
                <a:spcPct val="20000"/>
              </a:spcBef>
              <a:spcAft>
                <a:spcPct val="0"/>
              </a:spcAft>
              <a:buChar char="–"/>
              <a:defRPr sz="1500">
                <a:solidFill>
                  <a:schemeClr val="bg1"/>
                </a:solidFill>
                <a:latin typeface="+mn-lt"/>
              </a:defRPr>
            </a:lvl4pPr>
            <a:lvl5pPr marL="1588230" indent="-171443" algn="l" rtl="0" fontAlgn="base">
              <a:spcBef>
                <a:spcPct val="20000"/>
              </a:spcBef>
              <a:spcAft>
                <a:spcPct val="0"/>
              </a:spcAft>
              <a:buChar char="»"/>
              <a:defRPr sz="1500">
                <a:solidFill>
                  <a:schemeClr val="bg1"/>
                </a:solidFill>
                <a:latin typeface="+mn-lt"/>
              </a:defRPr>
            </a:lvl5pPr>
            <a:lvl6pPr marL="1931117" indent="-171443" algn="l" rtl="0" eaLnBrk="1" fontAlgn="base" hangingPunct="1">
              <a:spcBef>
                <a:spcPct val="20000"/>
              </a:spcBef>
              <a:spcAft>
                <a:spcPct val="0"/>
              </a:spcAft>
              <a:buChar char="»"/>
              <a:defRPr sz="1500">
                <a:solidFill>
                  <a:schemeClr val="bg1"/>
                </a:solidFill>
                <a:latin typeface="+mn-lt"/>
              </a:defRPr>
            </a:lvl6pPr>
            <a:lvl7pPr marL="2274003" indent="-171443" algn="l" rtl="0" eaLnBrk="1" fontAlgn="base" hangingPunct="1">
              <a:spcBef>
                <a:spcPct val="20000"/>
              </a:spcBef>
              <a:spcAft>
                <a:spcPct val="0"/>
              </a:spcAft>
              <a:buChar char="»"/>
              <a:defRPr sz="1500">
                <a:solidFill>
                  <a:schemeClr val="bg1"/>
                </a:solidFill>
                <a:latin typeface="+mn-lt"/>
              </a:defRPr>
            </a:lvl7pPr>
            <a:lvl8pPr marL="2616890" indent="-171443" algn="l" rtl="0" eaLnBrk="1" fontAlgn="base" hangingPunct="1">
              <a:spcBef>
                <a:spcPct val="20000"/>
              </a:spcBef>
              <a:spcAft>
                <a:spcPct val="0"/>
              </a:spcAft>
              <a:buChar char="»"/>
              <a:defRPr sz="1500">
                <a:solidFill>
                  <a:schemeClr val="bg1"/>
                </a:solidFill>
                <a:latin typeface="+mn-lt"/>
              </a:defRPr>
            </a:lvl8pPr>
            <a:lvl9pPr marL="2959775" indent="-171443" algn="l" rtl="0" eaLnBrk="1" fontAlgn="base" hangingPunct="1">
              <a:spcBef>
                <a:spcPct val="20000"/>
              </a:spcBef>
              <a:spcAft>
                <a:spcPct val="0"/>
              </a:spcAft>
              <a:buChar char="»"/>
              <a:defRPr sz="1500">
                <a:solidFill>
                  <a:schemeClr val="bg1"/>
                </a:solidFill>
                <a:latin typeface="+mn-lt"/>
              </a:defRPr>
            </a:lvl9pPr>
          </a:lstStyle>
          <a:p>
            <a:pPr marL="0" marR="0" lvl="0" indent="0" algn="ctr" defTabSz="346459" rtl="0" eaLnBrk="1" fontAlgn="base" latinLnBrk="0" hangingPunct="1">
              <a:lnSpc>
                <a:spcPct val="90000"/>
              </a:lnSpc>
              <a:spcBef>
                <a:spcPts val="90"/>
              </a:spcBef>
              <a:spcAft>
                <a:spcPts val="90"/>
              </a:spcAft>
              <a:buClr>
                <a:srgbClr val="6F6F6F"/>
              </a:buClr>
              <a:buSzPct val="100000"/>
              <a:buFontTx/>
              <a:buNone/>
              <a:tabLst/>
              <a:defRPr/>
            </a:pPr>
            <a:r>
              <a:rPr kumimoji="0" lang="en-US" sz="1600" b="0" i="0" u="none" strike="noStrike" kern="0" cap="none" spc="0" normalizeH="0" baseline="0" noProof="0" dirty="0">
                <a:ln>
                  <a:noFill/>
                </a:ln>
                <a:solidFill>
                  <a:schemeClr val="bg1"/>
                </a:solidFill>
                <a:effectLst/>
                <a:uLnTx/>
                <a:uFillTx/>
              </a:rPr>
              <a:t>The Accelerated Data Science Teaching Kit is licensed by NVIDIA, Georgia Institute of Technology, and Prairie View </a:t>
            </a:r>
            <a:r>
              <a:rPr kumimoji="0" lang="en-US" sz="1600" b="0" i="0" u="none" strike="noStrike" kern="0" cap="none" spc="0" normalizeH="0" baseline="0" noProof="0" dirty="0" err="1">
                <a:ln>
                  <a:noFill/>
                </a:ln>
                <a:solidFill>
                  <a:schemeClr val="bg1"/>
                </a:solidFill>
                <a:effectLst/>
                <a:uLnTx/>
                <a:uFillTx/>
              </a:rPr>
              <a:t>A&amp;M</a:t>
            </a:r>
            <a:r>
              <a:rPr kumimoji="0" lang="en-US" sz="1600" b="0" i="0" u="none" strike="noStrike" kern="0" cap="none" spc="0" normalizeH="0" baseline="0" noProof="0" dirty="0">
                <a:ln>
                  <a:noFill/>
                </a:ln>
                <a:solidFill>
                  <a:schemeClr val="bg1"/>
                </a:solidFill>
                <a:effectLst/>
                <a:uLnTx/>
                <a:uFillTx/>
              </a:rPr>
              <a:t> University under the</a:t>
            </a:r>
          </a:p>
          <a:p>
            <a:pPr marL="0" marR="0" lvl="0" indent="0" algn="ctr" defTabSz="346459" rtl="0" eaLnBrk="1" fontAlgn="base" latinLnBrk="0" hangingPunct="1">
              <a:lnSpc>
                <a:spcPct val="90000"/>
              </a:lnSpc>
              <a:spcBef>
                <a:spcPts val="90"/>
              </a:spcBef>
              <a:spcAft>
                <a:spcPts val="90"/>
              </a:spcAft>
              <a:buClr>
                <a:srgbClr val="6F6F6F"/>
              </a:buClr>
              <a:buSzPct val="100000"/>
              <a:buFontTx/>
              <a:buNone/>
              <a:tabLst/>
              <a:defRPr/>
            </a:pPr>
            <a:r>
              <a:rPr lang="en-US" sz="1600" u="sng" dirty="0">
                <a:solidFill>
                  <a:srgbClr val="6F6F6F"/>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Creative Commons Attribution-</a:t>
            </a:r>
            <a:r>
              <a:rPr lang="en-US" sz="1600" u="sng" dirty="0" err="1">
                <a:solidFill>
                  <a:srgbClr val="6F6F6F"/>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NonCommercial</a:t>
            </a:r>
            <a:r>
              <a:rPr lang="en-US" sz="1600" u="sng" dirty="0">
                <a:solidFill>
                  <a:srgbClr val="6F6F6F"/>
                </a:solidFill>
                <a:effectLst/>
                <a:ea typeface="Times New Roman" panose="02020603050405020304" pitchFamily="18" charset="0"/>
                <a:hlinkClick r:id="rId3">
                  <a:extLst>
                    <a:ext uri="{A12FA001-AC4F-418D-AE19-62706E023703}">
                      <ahyp:hlinkClr xmlns:ahyp="http://schemas.microsoft.com/office/drawing/2018/hyperlinkcolor" val="tx"/>
                    </a:ext>
                  </a:extLst>
                </a:hlinkClick>
              </a:rPr>
              <a:t> 4.0 International License.</a:t>
            </a:r>
            <a:endParaRPr lang="en-US" sz="1600" dirty="0">
              <a:solidFill>
                <a:srgbClr val="6F6F6F"/>
              </a:solidFill>
              <a:ea typeface="Times New Roman" panose="02020603050405020304" pitchFamily="18" charset="0"/>
              <a:hlinkClick r:id="rId3">
                <a:extLst>
                  <a:ext uri="{A12FA001-AC4F-418D-AE19-62706E023703}">
                    <ahyp:hlinkClr xmlns:ahyp="http://schemas.microsoft.com/office/drawing/2018/hyperlinkcolor" val="tx"/>
                  </a:ext>
                </a:extLst>
              </a:hlinkClick>
            </a:endParaRPr>
          </a:p>
        </p:txBody>
      </p:sp>
    </p:spTree>
    <p:extLst>
      <p:ext uri="{BB962C8B-B14F-4D97-AF65-F5344CB8AC3E}">
        <p14:creationId xmlns:p14="http://schemas.microsoft.com/office/powerpoint/2010/main" val="27652695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sing Existing Libraries/Code">
            <a:extLst>
              <a:ext uri="{FF2B5EF4-FFF2-40B4-BE49-F238E27FC236}">
                <a16:creationId xmlns:a16="http://schemas.microsoft.com/office/drawing/2014/main" id="{0DEC24F8-EBC2-437E-9F82-175FC77B2920}"/>
              </a:ext>
            </a:extLst>
          </p:cNvPr>
          <p:cNvSpPr txBox="1">
            <a:spLocks/>
          </p:cNvSpPr>
          <p:nvPr/>
        </p:nvSpPr>
        <p:spPr>
          <a:xfrm>
            <a:off x="718145" y="576683"/>
            <a:ext cx="16851710" cy="1522898"/>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chor="ctr">
            <a:normAutofit/>
          </a:bodyPr>
          <a:lstStyle>
            <a:lvl1pPr marL="0" marR="0" indent="0" algn="ctr" defTabSz="496570" rtl="0" latinLnBrk="0">
              <a:lnSpc>
                <a:spcPct val="100000"/>
              </a:lnSpc>
              <a:spcBef>
                <a:spcPts val="0"/>
              </a:spcBef>
              <a:spcAft>
                <a:spcPts val="0"/>
              </a:spcAft>
              <a:buClrTx/>
              <a:buSzTx/>
              <a:buFontTx/>
              <a:buNone/>
              <a:tabLst/>
              <a:defRPr sz="7140" b="0" i="0" u="none" strike="noStrike" cap="none" spc="0" baseline="0">
                <a:ln>
                  <a:noFill/>
                </a:ln>
                <a:solidFill>
                  <a:srgbClr val="000000"/>
                </a:solidFill>
                <a:uFillTx/>
                <a:latin typeface="+mj-lt"/>
                <a:ea typeface="+mj-ea"/>
                <a:cs typeface="+mj-cs"/>
                <a:sym typeface="Helvetica"/>
              </a:defRPr>
            </a:lvl1pPr>
            <a:lvl2pPr marL="0" marR="0" indent="304815"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2pPr>
            <a:lvl3pPr marL="0" marR="0" indent="609630"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3pPr>
            <a:lvl4pPr marL="0" marR="0" indent="91444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4pPr>
            <a:lvl5pPr marL="0" marR="0" indent="121926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5pPr>
            <a:lvl6pPr marL="0" marR="0" indent="152407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6pPr>
            <a:lvl7pPr marL="0" marR="0" indent="182889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7pPr>
            <a:lvl8pPr marL="0" marR="0" indent="2133707"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8pPr>
            <a:lvl9pPr marL="0" marR="0" indent="2438522"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9pPr>
          </a:lstStyle>
          <a:p>
            <a:pPr algn="l" defTabSz="523682" fontAlgn="auto">
              <a:defRPr/>
            </a:pPr>
            <a:r>
              <a:rPr lang="en-US" sz="8000" b="1" kern="0" dirty="0">
                <a:latin typeface="Arial" panose="020B0604020202020204" pitchFamily="34" charset="0"/>
                <a:ea typeface="Vitesse Medium" charset="0"/>
                <a:cs typeface="Arial" panose="020B0604020202020204" pitchFamily="34" charset="0"/>
              </a:rPr>
              <a:t>Using Existing Libraries/Code</a:t>
            </a:r>
          </a:p>
        </p:txBody>
      </p:sp>
      <p:sp>
        <p:nvSpPr>
          <p:cNvPr id="11" name="In purely private (or internal) use —with no sales and no distribution— the software code may be modified and parts reused without requiring the source code to be released. For sales or distribution, the entire source code need to be made available to end users, including any code changes and additions— in that case, copyleft is applied to ensure that end users retain the freedoms defined above.">
            <a:extLst>
              <a:ext uri="{FF2B5EF4-FFF2-40B4-BE49-F238E27FC236}">
                <a16:creationId xmlns:a16="http://schemas.microsoft.com/office/drawing/2014/main" id="{C783FD69-2DF1-46DB-B672-C5F93D85ECA4}"/>
              </a:ext>
            </a:extLst>
          </p:cNvPr>
          <p:cNvSpPr txBox="1">
            <a:spLocks/>
          </p:cNvSpPr>
          <p:nvPr/>
        </p:nvSpPr>
        <p:spPr>
          <a:xfrm>
            <a:off x="718143" y="3403579"/>
            <a:ext cx="16394198" cy="5355770"/>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oAutofit/>
          </a:bodyPr>
          <a:lstStyle>
            <a:lvl1pPr marL="0" marR="0" indent="0" algn="l" defTabSz="778972" latinLnBrk="0">
              <a:lnSpc>
                <a:spcPct val="100000"/>
              </a:lnSpc>
              <a:spcBef>
                <a:spcPts val="3200"/>
              </a:spcBef>
              <a:spcAft>
                <a:spcPts val="0"/>
              </a:spcAft>
              <a:buClrTx/>
              <a:buSzTx/>
              <a:buFontTx/>
              <a:buNone/>
              <a:tabLst/>
              <a:defRPr sz="5600" b="0" i="0" u="none" strike="noStrike" cap="none" spc="0" baseline="0">
                <a:ln>
                  <a:noFill/>
                </a:ln>
                <a:solidFill>
                  <a:srgbClr val="000000"/>
                </a:solidFill>
                <a:uFillTx/>
                <a:latin typeface="+mj-lt"/>
                <a:ea typeface="+mj-ea"/>
                <a:cs typeface="+mj-cs"/>
                <a:sym typeface="Helvetica"/>
              </a:defRPr>
            </a:lvl1pPr>
            <a:lvl2pPr marL="177808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2pPr>
            <a:lvl3pPr marL="237078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3pPr>
            <a:lvl4pPr marL="296348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4pPr>
            <a:lvl5pPr marL="3556178"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5pPr>
            <a:lvl6pPr marL="403033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6pPr>
            <a:lvl7pPr marL="450449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7pPr>
            <a:lvl8pPr marL="497864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8pPr>
            <a:lvl9pPr marL="5452806"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9pPr>
          </a:lstStyle>
          <a:p>
            <a:pPr defTabSz="1557944" fontAlgn="auto">
              <a:spcBef>
                <a:spcPts val="6400"/>
              </a:spcBef>
              <a:defRPr sz="3900"/>
            </a:pPr>
            <a:r>
              <a:rPr lang="en-US" sz="4800" kern="0" dirty="0">
                <a:latin typeface="Arial" panose="020B0604020202020204" pitchFamily="34" charset="0"/>
                <a:cs typeface="Arial" panose="020B0604020202020204" pitchFamily="34" charset="0"/>
              </a:rPr>
              <a:t>In purely private (or internal) use — with no sales and no distribution — the software code may be modified and parts reused without requiring the source code to be released. </a:t>
            </a:r>
            <a:r>
              <a:rPr lang="en-US" sz="4800" kern="0" dirty="0">
                <a:solidFill>
                  <a:srgbClr val="C82506"/>
                </a:solidFill>
                <a:latin typeface="Arial" panose="020B0604020202020204" pitchFamily="34" charset="0"/>
                <a:cs typeface="Arial" panose="020B0604020202020204" pitchFamily="34" charset="0"/>
              </a:rPr>
              <a:t>For sales or distribution, the entire source code need to be made available to end users</a:t>
            </a:r>
            <a:r>
              <a:rPr lang="en-US" sz="4800" kern="0" dirty="0">
                <a:latin typeface="Arial" panose="020B0604020202020204" pitchFamily="34" charset="0"/>
                <a:cs typeface="Arial" panose="020B0604020202020204" pitchFamily="34" charset="0"/>
              </a:rPr>
              <a:t>, including any code changes and additions — in that case, copyleft is applied to ensure that end users retain the freedoms defined above.</a:t>
            </a:r>
          </a:p>
        </p:txBody>
      </p:sp>
      <p:sp>
        <p:nvSpPr>
          <p:cNvPr id="13" name="https://en.wikipedia.org/wiki/GNU_General_Public_License">
            <a:extLst>
              <a:ext uri="{FF2B5EF4-FFF2-40B4-BE49-F238E27FC236}">
                <a16:creationId xmlns:a16="http://schemas.microsoft.com/office/drawing/2014/main" id="{D345AAB7-828F-4DB3-846B-582ADEC11E17}"/>
              </a:ext>
            </a:extLst>
          </p:cNvPr>
          <p:cNvSpPr txBox="1"/>
          <p:nvPr/>
        </p:nvSpPr>
        <p:spPr>
          <a:xfrm>
            <a:off x="718143" y="9180860"/>
            <a:ext cx="6535444" cy="390493"/>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lvl1pPr algn="l" defTabSz="457200">
              <a:defRPr sz="2400"/>
            </a:lvl1pPr>
          </a:lstStyle>
          <a:p>
            <a:pPr defTabSz="914400" fontAlgn="auto" hangingPunct="0">
              <a:spcBef>
                <a:spcPts val="0"/>
              </a:spcBef>
              <a:spcAft>
                <a:spcPts val="0"/>
              </a:spcAft>
            </a:pPr>
            <a:r>
              <a:rPr lang="en-US" sz="1600" kern="0" dirty="0">
                <a:solidFill>
                  <a:srgbClr val="000000"/>
                </a:solidFill>
                <a:latin typeface="Arial" panose="020B0604020202020204" pitchFamily="34" charset="0"/>
                <a:ea typeface="+mj-ea"/>
                <a:cs typeface="Arial" panose="020B0604020202020204" pitchFamily="34" charset="0"/>
                <a:sym typeface="Helvetica"/>
              </a:rPr>
              <a:t>Retrieved:  </a:t>
            </a:r>
            <a:r>
              <a:rPr sz="1600" kern="0" dirty="0">
                <a:solidFill>
                  <a:srgbClr val="000000"/>
                </a:solidFill>
                <a:latin typeface="Arial" panose="020B0604020202020204" pitchFamily="34" charset="0"/>
                <a:ea typeface="+mj-ea"/>
                <a:cs typeface="Arial" panose="020B0604020202020204" pitchFamily="34" charset="0"/>
                <a:sym typeface="Helvetica"/>
              </a:rPr>
              <a:t>https://en.wikipedia.org/wiki/GNU_General_Public_License</a:t>
            </a:r>
          </a:p>
        </p:txBody>
      </p:sp>
      <p:sp>
        <p:nvSpPr>
          <p:cNvPr id="14" name="GPL (General Public License)">
            <a:extLst>
              <a:ext uri="{FF2B5EF4-FFF2-40B4-BE49-F238E27FC236}">
                <a16:creationId xmlns:a16="http://schemas.microsoft.com/office/drawing/2014/main" id="{D4703B4B-97B1-4D84-8871-FCE65ECBAE6A}"/>
              </a:ext>
            </a:extLst>
          </p:cNvPr>
          <p:cNvSpPr txBox="1"/>
          <p:nvPr/>
        </p:nvSpPr>
        <p:spPr>
          <a:xfrm>
            <a:off x="1295650" y="2283799"/>
            <a:ext cx="272512" cy="698269"/>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p>
            <a:pPr algn="ctr" defTabSz="640750" fontAlgn="auto" hangingPunct="0">
              <a:spcBef>
                <a:spcPts val="0"/>
              </a:spcBef>
              <a:spcAft>
                <a:spcPts val="0"/>
              </a:spcAft>
              <a:defRPr sz="8400" b="1"/>
            </a:pPr>
            <a:r>
              <a:rPr sz="3600" kern="0" dirty="0">
                <a:solidFill>
                  <a:srgbClr val="000000"/>
                </a:solidFill>
                <a:latin typeface="Arial" panose="020B0604020202020204" pitchFamily="34" charset="0"/>
                <a:ea typeface="+mj-ea"/>
                <a:cs typeface="Arial" panose="020B0604020202020204" pitchFamily="34" charset="0"/>
                <a:sym typeface="Helvetica"/>
              </a:rPr>
              <a:t> </a:t>
            </a:r>
          </a:p>
        </p:txBody>
      </p:sp>
      <p:sp>
        <p:nvSpPr>
          <p:cNvPr id="2" name="TextBox 1">
            <a:extLst>
              <a:ext uri="{FF2B5EF4-FFF2-40B4-BE49-F238E27FC236}">
                <a16:creationId xmlns:a16="http://schemas.microsoft.com/office/drawing/2014/main" id="{B4208EE2-0286-4683-88DF-78EC9142EED2}"/>
              </a:ext>
            </a:extLst>
          </p:cNvPr>
          <p:cNvSpPr txBox="1"/>
          <p:nvPr/>
        </p:nvSpPr>
        <p:spPr>
          <a:xfrm>
            <a:off x="718143" y="2283799"/>
            <a:ext cx="12776434" cy="1323439"/>
          </a:xfrm>
          <a:prstGeom prst="rect">
            <a:avLst/>
          </a:prstGeom>
          <a:noFill/>
        </p:spPr>
        <p:txBody>
          <a:bodyPr wrap="square" rtlCol="0">
            <a:spAutoFit/>
          </a:bodyPr>
          <a:lstStyle/>
          <a:p>
            <a:pPr defTabSz="640750" fontAlgn="auto" hangingPunct="0">
              <a:spcBef>
                <a:spcPts val="0"/>
              </a:spcBef>
              <a:spcAft>
                <a:spcPts val="0"/>
              </a:spcAft>
            </a:pPr>
            <a:r>
              <a:rPr lang="en-US" sz="8000" b="1" kern="0" dirty="0">
                <a:solidFill>
                  <a:srgbClr val="000000"/>
                </a:solidFill>
                <a:latin typeface="Arial" panose="020B0604020202020204" pitchFamily="34" charset="0"/>
                <a:ea typeface="+mj-ea"/>
                <a:cs typeface="Arial" panose="020B0604020202020204" pitchFamily="34" charset="0"/>
                <a:sym typeface="Helvetica"/>
              </a:rPr>
              <a:t>GPL</a:t>
            </a:r>
            <a:r>
              <a:rPr lang="en-US" sz="8000" kern="0" dirty="0">
                <a:solidFill>
                  <a:srgbClr val="000000"/>
                </a:solidFill>
                <a:latin typeface="Arial" panose="020B0604020202020204" pitchFamily="34" charset="0"/>
                <a:ea typeface="+mj-ea"/>
                <a:cs typeface="Arial" panose="020B0604020202020204" pitchFamily="34" charset="0"/>
                <a:sym typeface="Helvetica"/>
              </a:rPr>
              <a:t> </a:t>
            </a:r>
            <a:r>
              <a:rPr lang="en-US" sz="4800" kern="0" dirty="0">
                <a:solidFill>
                  <a:srgbClr val="000000"/>
                </a:solidFill>
                <a:latin typeface="Arial" panose="020B0604020202020204" pitchFamily="34" charset="0"/>
                <a:ea typeface="+mj-ea"/>
                <a:cs typeface="Arial" panose="020B0604020202020204" pitchFamily="34" charset="0"/>
                <a:sym typeface="Helvetica"/>
              </a:rPr>
              <a:t>(General Public License)</a:t>
            </a:r>
          </a:p>
        </p:txBody>
      </p:sp>
    </p:spTree>
    <p:extLst>
      <p:ext uri="{BB962C8B-B14F-4D97-AF65-F5344CB8AC3E}">
        <p14:creationId xmlns:p14="http://schemas.microsoft.com/office/powerpoint/2010/main" val="4222765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sing Existing Libraries/Code">
            <a:extLst>
              <a:ext uri="{FF2B5EF4-FFF2-40B4-BE49-F238E27FC236}">
                <a16:creationId xmlns:a16="http://schemas.microsoft.com/office/drawing/2014/main" id="{0DEC24F8-EBC2-437E-9F82-175FC77B2920}"/>
              </a:ext>
            </a:extLst>
          </p:cNvPr>
          <p:cNvSpPr txBox="1">
            <a:spLocks/>
          </p:cNvSpPr>
          <p:nvPr/>
        </p:nvSpPr>
        <p:spPr>
          <a:xfrm>
            <a:off x="718145" y="576683"/>
            <a:ext cx="16851710" cy="1522898"/>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chor="ctr">
            <a:normAutofit/>
          </a:bodyPr>
          <a:lstStyle>
            <a:lvl1pPr marL="0" marR="0" indent="0" algn="ctr" defTabSz="496570" rtl="0" latinLnBrk="0">
              <a:lnSpc>
                <a:spcPct val="100000"/>
              </a:lnSpc>
              <a:spcBef>
                <a:spcPts val="0"/>
              </a:spcBef>
              <a:spcAft>
                <a:spcPts val="0"/>
              </a:spcAft>
              <a:buClrTx/>
              <a:buSzTx/>
              <a:buFontTx/>
              <a:buNone/>
              <a:tabLst/>
              <a:defRPr sz="7140" b="0" i="0" u="none" strike="noStrike" cap="none" spc="0" baseline="0">
                <a:ln>
                  <a:noFill/>
                </a:ln>
                <a:solidFill>
                  <a:srgbClr val="000000"/>
                </a:solidFill>
                <a:uFillTx/>
                <a:latin typeface="+mj-lt"/>
                <a:ea typeface="+mj-ea"/>
                <a:cs typeface="+mj-cs"/>
                <a:sym typeface="Helvetica"/>
              </a:defRPr>
            </a:lvl1pPr>
            <a:lvl2pPr marL="0" marR="0" indent="304815"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2pPr>
            <a:lvl3pPr marL="0" marR="0" indent="609630"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3pPr>
            <a:lvl4pPr marL="0" marR="0" indent="91444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4pPr>
            <a:lvl5pPr marL="0" marR="0" indent="121926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5pPr>
            <a:lvl6pPr marL="0" marR="0" indent="152407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6pPr>
            <a:lvl7pPr marL="0" marR="0" indent="182889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7pPr>
            <a:lvl8pPr marL="0" marR="0" indent="2133707"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8pPr>
            <a:lvl9pPr marL="0" marR="0" indent="2438522"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9pPr>
          </a:lstStyle>
          <a:p>
            <a:pPr marL="0" marR="0" lvl="0" indent="0" algn="l" defTabSz="523682" rtl="0" eaLnBrk="1" fontAlgn="auto" latinLnBrk="0" hangingPunct="1">
              <a:lnSpc>
                <a:spcPct val="100000"/>
              </a:lnSpc>
              <a:spcBef>
                <a:spcPts val="0"/>
              </a:spcBef>
              <a:spcAft>
                <a:spcPts val="0"/>
              </a:spcAft>
              <a:buClrTx/>
              <a:buSzTx/>
              <a:buFontTx/>
              <a:buNone/>
              <a:tabLst/>
              <a:defRPr/>
            </a:pPr>
            <a:r>
              <a:rPr kumimoji="0" lang="en-US" sz="8000" b="1" i="0" u="none" strike="noStrike" kern="0" cap="none" spc="0" normalizeH="0" baseline="0" noProof="0" dirty="0">
                <a:ln>
                  <a:noFill/>
                </a:ln>
                <a:solidFill>
                  <a:srgbClr val="000000"/>
                </a:solidFill>
                <a:effectLst/>
                <a:uLnTx/>
                <a:uFillTx/>
                <a:latin typeface="Arial" panose="020B0604020202020204" pitchFamily="34" charset="0"/>
                <a:ea typeface="Vitesse Medium" charset="0"/>
                <a:cs typeface="Arial" panose="020B0604020202020204" pitchFamily="34" charset="0"/>
                <a:sym typeface="Helvetica"/>
              </a:rPr>
              <a:t>“Horror” Story</a:t>
            </a:r>
          </a:p>
        </p:txBody>
      </p:sp>
      <p:sp>
        <p:nvSpPr>
          <p:cNvPr id="11" name="In purely private (or internal) use —with no sales and no distribution— the software code may be modified and parts reused without requiring the source code to be released. For sales or distribution, the entire source code need to be made available to end users, including any code changes and additions— in that case, copyleft is applied to ensure that end users retain the freedoms defined above.">
            <a:extLst>
              <a:ext uri="{FF2B5EF4-FFF2-40B4-BE49-F238E27FC236}">
                <a16:creationId xmlns:a16="http://schemas.microsoft.com/office/drawing/2014/main" id="{C783FD69-2DF1-46DB-B672-C5F93D85ECA4}"/>
              </a:ext>
            </a:extLst>
          </p:cNvPr>
          <p:cNvSpPr txBox="1">
            <a:spLocks/>
          </p:cNvSpPr>
          <p:nvPr/>
        </p:nvSpPr>
        <p:spPr>
          <a:xfrm>
            <a:off x="718143" y="2843689"/>
            <a:ext cx="16394198" cy="4599622"/>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oAutofit/>
          </a:bodyPr>
          <a:lstStyle>
            <a:lvl1pPr marL="0" marR="0" indent="0" algn="l" defTabSz="778972" latinLnBrk="0">
              <a:lnSpc>
                <a:spcPct val="100000"/>
              </a:lnSpc>
              <a:spcBef>
                <a:spcPts val="3200"/>
              </a:spcBef>
              <a:spcAft>
                <a:spcPts val="0"/>
              </a:spcAft>
              <a:buClrTx/>
              <a:buSzTx/>
              <a:buFontTx/>
              <a:buNone/>
              <a:tabLst/>
              <a:defRPr sz="5600" b="0" i="0" u="none" strike="noStrike" cap="none" spc="0" baseline="0">
                <a:ln>
                  <a:noFill/>
                </a:ln>
                <a:solidFill>
                  <a:srgbClr val="000000"/>
                </a:solidFill>
                <a:uFillTx/>
                <a:latin typeface="+mj-lt"/>
                <a:ea typeface="+mj-ea"/>
                <a:cs typeface="+mj-cs"/>
                <a:sym typeface="Helvetica"/>
              </a:defRPr>
            </a:lvl1pPr>
            <a:lvl2pPr marL="177808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2pPr>
            <a:lvl3pPr marL="237078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3pPr>
            <a:lvl4pPr marL="296348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4pPr>
            <a:lvl5pPr marL="3556178"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5pPr>
            <a:lvl6pPr marL="403033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6pPr>
            <a:lvl7pPr marL="450449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7pPr>
            <a:lvl8pPr marL="497864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8pPr>
            <a:lvl9pPr marL="5452806"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9pPr>
          </a:lstStyle>
          <a:p>
            <a:pPr marL="685800" marR="0" lvl="0" indent="-685800" algn="l" defTabSz="1557944" rtl="0" eaLnBrk="1" fontAlgn="auto" latinLnBrk="0" hangingPunct="1">
              <a:lnSpc>
                <a:spcPct val="100000"/>
              </a:lnSpc>
              <a:spcBef>
                <a:spcPts val="6400"/>
              </a:spcBef>
              <a:spcAft>
                <a:spcPts val="0"/>
              </a:spcAft>
              <a:buClrTx/>
              <a:buSzTx/>
              <a:buFont typeface="Arial" panose="020B0604020202020204" pitchFamily="34" charset="0"/>
              <a:buChar char="•"/>
              <a:tabLst/>
              <a:defRPr sz="3900"/>
            </a:pPr>
            <a:r>
              <a:rPr kumimoji="0" lang="en-US" sz="4800" b="0" i="0" u="none" strike="noStrike" kern="0" cap="none" spc="0" normalizeH="0" baseline="0" noProof="0" dirty="0">
                <a:ln>
                  <a:noFill/>
                </a:ln>
                <a:solidFill>
                  <a:srgbClr val="000000"/>
                </a:solidFill>
                <a:effectLst/>
                <a:uLnTx/>
                <a:uFillTx/>
                <a:latin typeface="Arial" panose="020B0604020202020204" pitchFamily="34" charset="0"/>
                <a:ea typeface="+mj-ea"/>
                <a:cs typeface="Arial" panose="020B0604020202020204" pitchFamily="34" charset="0"/>
                <a:sym typeface="Helvetica"/>
              </a:rPr>
              <a:t>Had to remove all GPL code right before software distribution (upon late discovery of GPL license)</a:t>
            </a:r>
            <a:endParaRPr lang="en-US" sz="4800" kern="0" dirty="0">
              <a:latin typeface="Arial" panose="020B0604020202020204" pitchFamily="34" charset="0"/>
              <a:cs typeface="Arial" panose="020B0604020202020204" pitchFamily="34" charset="0"/>
            </a:endParaRPr>
          </a:p>
          <a:p>
            <a:pPr marL="685800" indent="-685800" defTabSz="1557944" fontAlgn="auto">
              <a:spcBef>
                <a:spcPts val="6400"/>
              </a:spcBef>
              <a:buFont typeface="Arial" panose="020B0604020202020204" pitchFamily="34" charset="0"/>
              <a:buChar char="•"/>
              <a:defRPr sz="3900"/>
            </a:pPr>
            <a:r>
              <a:rPr kumimoji="0" lang="en-US" sz="4800" b="0" i="0" u="none" strike="noStrike" kern="0" cap="none" spc="0" normalizeH="0" baseline="0" noProof="0" dirty="0">
                <a:ln>
                  <a:noFill/>
                </a:ln>
                <a:solidFill>
                  <a:srgbClr val="000000"/>
                </a:solidFill>
                <a:effectLst/>
                <a:uLnTx/>
                <a:uFillTx/>
                <a:latin typeface="Arial" panose="020B0604020202020204" pitchFamily="34" charset="0"/>
                <a:ea typeface="+mj-ea"/>
                <a:cs typeface="Arial" panose="020B0604020202020204" pitchFamily="34" charset="0"/>
                <a:sym typeface="Helvetica"/>
              </a:rPr>
              <a:t>Huge loss time and effort</a:t>
            </a:r>
          </a:p>
        </p:txBody>
      </p:sp>
      <p:sp>
        <p:nvSpPr>
          <p:cNvPr id="13" name="https://en.wikipedia.org/wiki/GNU_General_Public_License">
            <a:extLst>
              <a:ext uri="{FF2B5EF4-FFF2-40B4-BE49-F238E27FC236}">
                <a16:creationId xmlns:a16="http://schemas.microsoft.com/office/drawing/2014/main" id="{D345AAB7-828F-4DB3-846B-582ADEC11E17}"/>
              </a:ext>
            </a:extLst>
          </p:cNvPr>
          <p:cNvSpPr txBox="1"/>
          <p:nvPr/>
        </p:nvSpPr>
        <p:spPr>
          <a:xfrm>
            <a:off x="718143" y="9180860"/>
            <a:ext cx="6535444" cy="390493"/>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lvl1pPr algn="l" defTabSz="457200">
              <a:defRPr sz="2400"/>
            </a:lvl1pPr>
          </a:lstStyle>
          <a:p>
            <a:pPr marL="0" marR="0" lvl="0" indent="0" algn="l" defTabSz="914400" rtl="0" eaLnBrk="1" fontAlgn="auto" latinLnBrk="0" hangingPunct="0">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srgbClr val="000000"/>
                </a:solidFill>
                <a:effectLst/>
                <a:uLnTx/>
                <a:uFillTx/>
                <a:latin typeface="Arial" panose="020B0604020202020204" pitchFamily="34" charset="0"/>
                <a:ea typeface="MS PGothic" pitchFamily="34" charset="-128"/>
                <a:cs typeface="Arial" panose="020B0604020202020204" pitchFamily="34" charset="0"/>
                <a:sym typeface="Helvetica"/>
              </a:rPr>
              <a:t>Retrieved:  </a:t>
            </a:r>
            <a:r>
              <a:rPr kumimoji="0" sz="1600" b="0" i="0" u="none" strike="noStrike" kern="0" cap="none" spc="0" normalizeH="0" baseline="0" noProof="0" dirty="0">
                <a:ln>
                  <a:noFill/>
                </a:ln>
                <a:solidFill>
                  <a:srgbClr val="000000"/>
                </a:solidFill>
                <a:effectLst/>
                <a:uLnTx/>
                <a:uFillTx/>
                <a:latin typeface="Arial" panose="020B0604020202020204" pitchFamily="34" charset="0"/>
                <a:ea typeface="MS PGothic" pitchFamily="34" charset="-128"/>
                <a:cs typeface="Arial" panose="020B0604020202020204" pitchFamily="34" charset="0"/>
                <a:sym typeface="Helvetica"/>
              </a:rPr>
              <a:t>https://en.wikipedia.org/wiki/GNU_General_Public_License</a:t>
            </a:r>
          </a:p>
        </p:txBody>
      </p:sp>
      <p:sp>
        <p:nvSpPr>
          <p:cNvPr id="14" name="GPL (General Public License)">
            <a:extLst>
              <a:ext uri="{FF2B5EF4-FFF2-40B4-BE49-F238E27FC236}">
                <a16:creationId xmlns:a16="http://schemas.microsoft.com/office/drawing/2014/main" id="{D4703B4B-97B1-4D84-8871-FCE65ECBAE6A}"/>
              </a:ext>
            </a:extLst>
          </p:cNvPr>
          <p:cNvSpPr txBox="1"/>
          <p:nvPr/>
        </p:nvSpPr>
        <p:spPr>
          <a:xfrm>
            <a:off x="1295650" y="2283799"/>
            <a:ext cx="272512" cy="698269"/>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p>
            <a:pPr marL="0" marR="0" lvl="0" indent="0" algn="ctr" defTabSz="640750" rtl="0" eaLnBrk="1" fontAlgn="auto" latinLnBrk="0" hangingPunct="0">
              <a:lnSpc>
                <a:spcPct val="100000"/>
              </a:lnSpc>
              <a:spcBef>
                <a:spcPts val="0"/>
              </a:spcBef>
              <a:spcAft>
                <a:spcPts val="0"/>
              </a:spcAft>
              <a:buClrTx/>
              <a:buSzTx/>
              <a:buFontTx/>
              <a:buNone/>
              <a:tabLst/>
              <a:defRPr sz="8400" b="1"/>
            </a:pPr>
            <a:r>
              <a:rPr kumimoji="0" sz="3600" b="1" i="0" u="none" strike="noStrike" kern="0" cap="none" spc="0" normalizeH="0" baseline="0" noProof="0" dirty="0">
                <a:ln>
                  <a:noFill/>
                </a:ln>
                <a:solidFill>
                  <a:srgbClr val="000000"/>
                </a:solidFill>
                <a:effectLst/>
                <a:uLnTx/>
                <a:uFillTx/>
                <a:latin typeface="Arial" panose="020B0604020202020204" pitchFamily="34" charset="0"/>
                <a:ea typeface="MS PGothic" pitchFamily="34" charset="-128"/>
                <a:cs typeface="Arial" panose="020B0604020202020204" pitchFamily="34" charset="0"/>
                <a:sym typeface="Helvetica"/>
              </a:rPr>
              <a:t> </a:t>
            </a:r>
          </a:p>
        </p:txBody>
      </p:sp>
    </p:spTree>
    <p:extLst>
      <p:ext uri="{BB962C8B-B14F-4D97-AF65-F5344CB8AC3E}">
        <p14:creationId xmlns:p14="http://schemas.microsoft.com/office/powerpoint/2010/main" val="3269886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sing Existing Libraries/Code">
            <a:extLst>
              <a:ext uri="{FF2B5EF4-FFF2-40B4-BE49-F238E27FC236}">
                <a16:creationId xmlns:a16="http://schemas.microsoft.com/office/drawing/2014/main" id="{0DEC24F8-EBC2-437E-9F82-175FC77B2920}"/>
              </a:ext>
            </a:extLst>
          </p:cNvPr>
          <p:cNvSpPr txBox="1">
            <a:spLocks/>
          </p:cNvSpPr>
          <p:nvPr/>
        </p:nvSpPr>
        <p:spPr>
          <a:xfrm>
            <a:off x="718145" y="576683"/>
            <a:ext cx="16851710" cy="1522898"/>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chor="ctr">
            <a:normAutofit fontScale="85000" lnSpcReduction="10000"/>
          </a:bodyPr>
          <a:lstStyle>
            <a:lvl1pPr marL="0" marR="0" indent="0" algn="ctr" defTabSz="496570" rtl="0" latinLnBrk="0">
              <a:lnSpc>
                <a:spcPct val="100000"/>
              </a:lnSpc>
              <a:spcBef>
                <a:spcPts val="0"/>
              </a:spcBef>
              <a:spcAft>
                <a:spcPts val="0"/>
              </a:spcAft>
              <a:buClrTx/>
              <a:buSzTx/>
              <a:buFontTx/>
              <a:buNone/>
              <a:tabLst/>
              <a:defRPr sz="7140" b="0" i="0" u="none" strike="noStrike" cap="none" spc="0" baseline="0">
                <a:ln>
                  <a:noFill/>
                </a:ln>
                <a:solidFill>
                  <a:srgbClr val="000000"/>
                </a:solidFill>
                <a:uFillTx/>
                <a:latin typeface="+mj-lt"/>
                <a:ea typeface="+mj-ea"/>
                <a:cs typeface="+mj-cs"/>
                <a:sym typeface="Helvetica"/>
              </a:defRPr>
            </a:lvl1pPr>
            <a:lvl2pPr marL="0" marR="0" indent="304815"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2pPr>
            <a:lvl3pPr marL="0" marR="0" indent="609630"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3pPr>
            <a:lvl4pPr marL="0" marR="0" indent="91444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4pPr>
            <a:lvl5pPr marL="0" marR="0" indent="121926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5pPr>
            <a:lvl6pPr marL="0" marR="0" indent="1524076"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6pPr>
            <a:lvl7pPr marL="0" marR="0" indent="1828891"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7pPr>
            <a:lvl8pPr marL="0" marR="0" indent="2133707"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8pPr>
            <a:lvl9pPr marL="0" marR="0" indent="2438522" algn="ctr" defTabSz="778972" rtl="0" latinLnBrk="0">
              <a:lnSpc>
                <a:spcPct val="100000"/>
              </a:lnSpc>
              <a:spcBef>
                <a:spcPts val="0"/>
              </a:spcBef>
              <a:spcAft>
                <a:spcPts val="0"/>
              </a:spcAft>
              <a:buClrTx/>
              <a:buSzTx/>
              <a:buFontTx/>
              <a:buNone/>
              <a:tabLst/>
              <a:defRPr sz="11201" b="0" i="0" u="none" strike="noStrike" cap="none" spc="0" baseline="0">
                <a:ln>
                  <a:noFill/>
                </a:ln>
                <a:solidFill>
                  <a:srgbClr val="000000"/>
                </a:solidFill>
                <a:uFillTx/>
                <a:latin typeface="+mj-lt"/>
                <a:ea typeface="+mj-ea"/>
                <a:cs typeface="+mj-cs"/>
                <a:sym typeface="Helvetica"/>
              </a:defRPr>
            </a:lvl9pPr>
          </a:lstStyle>
          <a:p>
            <a:pPr algn="l" defTabSz="523682" fontAlgn="auto">
              <a:defRPr/>
            </a:pPr>
            <a:r>
              <a:rPr lang="en-US" sz="8000" b="1" kern="0" dirty="0">
                <a:latin typeface="Arial" panose="020B0604020202020204" pitchFamily="34" charset="0"/>
                <a:ea typeface="Vitesse Medium" charset="0"/>
                <a:cs typeface="Arial" panose="020B0604020202020204" pitchFamily="34" charset="0"/>
              </a:rPr>
              <a:t>Common Permissive Software Licenses</a:t>
            </a:r>
          </a:p>
        </p:txBody>
      </p:sp>
      <p:sp>
        <p:nvSpPr>
          <p:cNvPr id="11" name="In purely private (or internal) use —with no sales and no distribution— the software code may be modified and parts reused without requiring the source code to be released. For sales or distribution, the entire source code need to be made available to end users, including any code changes and additions— in that case, copyleft is applied to ensure that end users retain the freedoms defined above.">
            <a:extLst>
              <a:ext uri="{FF2B5EF4-FFF2-40B4-BE49-F238E27FC236}">
                <a16:creationId xmlns:a16="http://schemas.microsoft.com/office/drawing/2014/main" id="{C783FD69-2DF1-46DB-B672-C5F93D85ECA4}"/>
              </a:ext>
            </a:extLst>
          </p:cNvPr>
          <p:cNvSpPr txBox="1">
            <a:spLocks/>
          </p:cNvSpPr>
          <p:nvPr/>
        </p:nvSpPr>
        <p:spPr>
          <a:xfrm>
            <a:off x="718143" y="2843689"/>
            <a:ext cx="16394198" cy="4599622"/>
          </a:xfrm>
          <a:prstGeom prst="rect">
            <a:avLst/>
          </a:prstGeom>
          <a:ln w="12700">
            <a:miter lim="400000"/>
          </a:ln>
          <a:extLst>
            <a:ext uri="{C572A759-6A51-4108-AA02-DFA0A04FC94B}">
              <ma14:wrappingTextBoxFlag xmlns="" xmlns:ma14="http://schemas.microsoft.com/office/mac/drawingml/2011/main" val="1"/>
            </a:ext>
          </a:extLst>
        </p:spPr>
        <p:txBody>
          <a:bodyPr lIns="53576" tIns="53576" rIns="53576" bIns="53576">
            <a:noAutofit/>
          </a:bodyPr>
          <a:lstStyle>
            <a:lvl1pPr marL="0" marR="0" indent="0" algn="l" defTabSz="778972" latinLnBrk="0">
              <a:lnSpc>
                <a:spcPct val="100000"/>
              </a:lnSpc>
              <a:spcBef>
                <a:spcPts val="3200"/>
              </a:spcBef>
              <a:spcAft>
                <a:spcPts val="0"/>
              </a:spcAft>
              <a:buClrTx/>
              <a:buSzTx/>
              <a:buFontTx/>
              <a:buNone/>
              <a:tabLst/>
              <a:defRPr sz="5600" b="0" i="0" u="none" strike="noStrike" cap="none" spc="0" baseline="0">
                <a:ln>
                  <a:noFill/>
                </a:ln>
                <a:solidFill>
                  <a:srgbClr val="000000"/>
                </a:solidFill>
                <a:uFillTx/>
                <a:latin typeface="+mj-lt"/>
                <a:ea typeface="+mj-ea"/>
                <a:cs typeface="+mj-cs"/>
                <a:sym typeface="Helvetica"/>
              </a:defRPr>
            </a:lvl1pPr>
            <a:lvl2pPr marL="177808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2pPr>
            <a:lvl3pPr marL="237078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3pPr>
            <a:lvl4pPr marL="296348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4pPr>
            <a:lvl5pPr marL="3556178"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5pPr>
            <a:lvl6pPr marL="4030335"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6pPr>
            <a:lvl7pPr marL="4504492"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7pPr>
            <a:lvl8pPr marL="4978649"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8pPr>
            <a:lvl9pPr marL="5452806" marR="0" indent="-762038" algn="l" defTabSz="778972" latinLnBrk="0">
              <a:lnSpc>
                <a:spcPct val="100000"/>
              </a:lnSpc>
              <a:spcBef>
                <a:spcPts val="3200"/>
              </a:spcBef>
              <a:spcAft>
                <a:spcPts val="0"/>
              </a:spcAft>
              <a:buClrTx/>
              <a:buSzPct val="100000"/>
              <a:buFontTx/>
              <a:buChar char="•"/>
              <a:tabLst/>
              <a:defRPr sz="5600" b="0" i="0" u="none" strike="noStrike" cap="none" spc="0" baseline="0">
                <a:ln>
                  <a:noFill/>
                </a:ln>
                <a:solidFill>
                  <a:srgbClr val="000000"/>
                </a:solidFill>
                <a:uFillTx/>
                <a:latin typeface="+mj-lt"/>
                <a:ea typeface="+mj-ea"/>
                <a:cs typeface="+mj-cs"/>
                <a:sym typeface="Helvetica"/>
              </a:defRPr>
            </a:lvl9pPr>
          </a:lstStyle>
          <a:p>
            <a:pPr marL="685800" indent="-685800" defTabSz="1557944" fontAlgn="auto">
              <a:spcBef>
                <a:spcPts val="6400"/>
              </a:spcBef>
              <a:buFont typeface="Arial" panose="020B0604020202020204" pitchFamily="34" charset="0"/>
              <a:buChar char="•"/>
              <a:defRPr sz="3900"/>
            </a:pPr>
            <a:r>
              <a:rPr lang="en-US" sz="4800" kern="0" dirty="0">
                <a:latin typeface="Arial" panose="020B0604020202020204" pitchFamily="34" charset="0"/>
                <a:cs typeface="Arial" panose="020B0604020202020204" pitchFamily="34" charset="0"/>
              </a:rPr>
              <a:t>Apache 2, MIT, BSD-3</a:t>
            </a:r>
          </a:p>
          <a:p>
            <a:pPr marL="685800" indent="-685800" defTabSz="1557944" fontAlgn="auto">
              <a:spcBef>
                <a:spcPts val="6400"/>
              </a:spcBef>
              <a:buFont typeface="Arial" panose="020B0604020202020204" pitchFamily="34" charset="0"/>
              <a:buChar char="•"/>
              <a:defRPr sz="3900"/>
            </a:pPr>
            <a:r>
              <a:rPr lang="en-US" sz="4800" kern="0" dirty="0">
                <a:latin typeface="Arial" panose="020B0604020202020204" pitchFamily="34" charset="0"/>
                <a:cs typeface="Arial" panose="020B0604020202020204" pitchFamily="34" charset="0"/>
              </a:rPr>
              <a:t>Minimal restrictions on use, modification, and redistribution</a:t>
            </a:r>
          </a:p>
          <a:p>
            <a:pPr marL="685800" indent="-685800" defTabSz="1557944" fontAlgn="auto">
              <a:spcBef>
                <a:spcPts val="6400"/>
              </a:spcBef>
              <a:buFont typeface="Arial" panose="020B0604020202020204" pitchFamily="34" charset="0"/>
              <a:buChar char="•"/>
              <a:defRPr sz="3900"/>
            </a:pPr>
            <a:r>
              <a:rPr lang="en-US" sz="4800" kern="0" dirty="0">
                <a:latin typeface="Arial" panose="020B0604020202020204" pitchFamily="34" charset="0"/>
                <a:cs typeface="Arial" panose="020B0604020202020204" pitchFamily="34" charset="0"/>
              </a:rPr>
              <a:t>Fine for commercial use (no need to release code)</a:t>
            </a:r>
          </a:p>
          <a:p>
            <a:pPr defTabSz="1557944" fontAlgn="auto">
              <a:spcBef>
                <a:spcPts val="6400"/>
              </a:spcBef>
              <a:defRPr sz="3900"/>
            </a:pPr>
            <a:endParaRPr lang="en-US" sz="4800" kern="0" dirty="0">
              <a:latin typeface="Arial" panose="020B0604020202020204" pitchFamily="34" charset="0"/>
              <a:cs typeface="Arial" panose="020B0604020202020204" pitchFamily="34" charset="0"/>
            </a:endParaRPr>
          </a:p>
        </p:txBody>
      </p:sp>
      <p:sp>
        <p:nvSpPr>
          <p:cNvPr id="13" name="https://en.wikipedia.org/wiki/GNU_General_Public_License">
            <a:extLst>
              <a:ext uri="{FF2B5EF4-FFF2-40B4-BE49-F238E27FC236}">
                <a16:creationId xmlns:a16="http://schemas.microsoft.com/office/drawing/2014/main" id="{D345AAB7-828F-4DB3-846B-582ADEC11E17}"/>
              </a:ext>
            </a:extLst>
          </p:cNvPr>
          <p:cNvSpPr txBox="1"/>
          <p:nvPr/>
        </p:nvSpPr>
        <p:spPr>
          <a:xfrm>
            <a:off x="718143" y="9180860"/>
            <a:ext cx="6535444" cy="390493"/>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lvl1pPr algn="l" defTabSz="457200">
              <a:defRPr sz="2400"/>
            </a:lvl1pPr>
          </a:lstStyle>
          <a:p>
            <a:pPr defTabSz="914400" fontAlgn="auto" hangingPunct="0">
              <a:spcBef>
                <a:spcPts val="0"/>
              </a:spcBef>
              <a:spcAft>
                <a:spcPts val="0"/>
              </a:spcAft>
            </a:pPr>
            <a:r>
              <a:rPr lang="en-US" sz="1600" kern="0" dirty="0">
                <a:solidFill>
                  <a:srgbClr val="000000"/>
                </a:solidFill>
                <a:latin typeface="Arial" panose="020B0604020202020204" pitchFamily="34" charset="0"/>
                <a:ea typeface="+mj-ea"/>
                <a:cs typeface="Arial" panose="020B0604020202020204" pitchFamily="34" charset="0"/>
                <a:sym typeface="Helvetica"/>
              </a:rPr>
              <a:t>Retrieved:  </a:t>
            </a:r>
            <a:r>
              <a:rPr sz="1600" kern="0" dirty="0">
                <a:solidFill>
                  <a:srgbClr val="000000"/>
                </a:solidFill>
                <a:latin typeface="Arial" panose="020B0604020202020204" pitchFamily="34" charset="0"/>
                <a:ea typeface="+mj-ea"/>
                <a:cs typeface="Arial" panose="020B0604020202020204" pitchFamily="34" charset="0"/>
                <a:sym typeface="Helvetica"/>
              </a:rPr>
              <a:t>https://en.wikipedia.org/wiki/GNU_General_Public_License</a:t>
            </a:r>
          </a:p>
        </p:txBody>
      </p:sp>
      <p:sp>
        <p:nvSpPr>
          <p:cNvPr id="14" name="GPL (General Public License)">
            <a:extLst>
              <a:ext uri="{FF2B5EF4-FFF2-40B4-BE49-F238E27FC236}">
                <a16:creationId xmlns:a16="http://schemas.microsoft.com/office/drawing/2014/main" id="{D4703B4B-97B1-4D84-8871-FCE65ECBAE6A}"/>
              </a:ext>
            </a:extLst>
          </p:cNvPr>
          <p:cNvSpPr txBox="1"/>
          <p:nvPr/>
        </p:nvSpPr>
        <p:spPr>
          <a:xfrm>
            <a:off x="1295650" y="2283799"/>
            <a:ext cx="272512" cy="698269"/>
          </a:xfrm>
          <a:prstGeom prst="rect">
            <a:avLst/>
          </a:prstGeom>
          <a:ln w="12700">
            <a:miter lim="400000"/>
          </a:ln>
          <a:extLst>
            <a:ext uri="{C572A759-6A51-4108-AA02-DFA0A04FC94B}">
              <ma14:wrappingTextBoxFlag xmlns="" xmlns:ma14="http://schemas.microsoft.com/office/mac/drawingml/2011/main" val="1"/>
            </a:ext>
          </a:extLst>
        </p:spPr>
        <p:txBody>
          <a:bodyPr wrap="none" lIns="71438" tIns="71438" rIns="71438" bIns="71438" anchor="ctr">
            <a:spAutoFit/>
          </a:bodyPr>
          <a:lstStyle/>
          <a:p>
            <a:pPr algn="ctr" defTabSz="640750" fontAlgn="auto" hangingPunct="0">
              <a:spcBef>
                <a:spcPts val="0"/>
              </a:spcBef>
              <a:spcAft>
                <a:spcPts val="0"/>
              </a:spcAft>
              <a:defRPr sz="8400" b="1"/>
            </a:pPr>
            <a:r>
              <a:rPr sz="3600" kern="0" dirty="0">
                <a:solidFill>
                  <a:srgbClr val="000000"/>
                </a:solidFill>
                <a:latin typeface="Arial" panose="020B0604020202020204" pitchFamily="34" charset="0"/>
                <a:ea typeface="+mj-ea"/>
                <a:cs typeface="Arial" panose="020B0604020202020204" pitchFamily="34" charset="0"/>
                <a:sym typeface="Helvetica"/>
              </a:rPr>
              <a:t> </a:t>
            </a:r>
          </a:p>
        </p:txBody>
      </p:sp>
    </p:spTree>
    <p:extLst>
      <p:ext uri="{BB962C8B-B14F-4D97-AF65-F5344CB8AC3E}">
        <p14:creationId xmlns:p14="http://schemas.microsoft.com/office/powerpoint/2010/main" val="249871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A6D3E35-7FB6-4F84-88E8-ED2635EB18BA}"/>
              </a:ext>
            </a:extLst>
          </p:cNvPr>
          <p:cNvSpPr>
            <a:spLocks noGrp="1"/>
          </p:cNvSpPr>
          <p:nvPr>
            <p:ph type="body" sz="quarter" idx="10"/>
          </p:nvPr>
        </p:nvSpPr>
        <p:spPr>
          <a:xfrm>
            <a:off x="1140077" y="6610379"/>
            <a:ext cx="9235191" cy="1705219"/>
          </a:xfrm>
        </p:spPr>
        <p:txBody>
          <a:bodyPr/>
          <a:lstStyle/>
          <a:p>
            <a:r>
              <a:rPr lang="en-US" dirty="0"/>
              <a:t>Thank You</a:t>
            </a:r>
          </a:p>
        </p:txBody>
      </p:sp>
      <p:sp>
        <p:nvSpPr>
          <p:cNvPr id="5" name="Text Placeholder 4">
            <a:extLst>
              <a:ext uri="{FF2B5EF4-FFF2-40B4-BE49-F238E27FC236}">
                <a16:creationId xmlns:a16="http://schemas.microsoft.com/office/drawing/2014/main" id="{04276C08-D6AC-41B8-9C4F-83CCA4CE3F1E}"/>
              </a:ext>
            </a:extLst>
          </p:cNvPr>
          <p:cNvSpPr>
            <a:spLocks noGrp="1"/>
          </p:cNvSpPr>
          <p:nvPr>
            <p:ph type="body" sz="quarter" idx="11"/>
          </p:nvPr>
        </p:nvSpPr>
        <p:spPr>
          <a:xfrm>
            <a:off x="1140078" y="6185215"/>
            <a:ext cx="7454900" cy="449262"/>
          </a:xfrm>
        </p:spPr>
        <p:txBody>
          <a:bodyPr/>
          <a:lstStyle/>
          <a:p>
            <a:r>
              <a:rPr lang="en-US" dirty="0"/>
              <a:t>DLI Accelerated Data Science Teaching Kit</a:t>
            </a:r>
          </a:p>
          <a:p>
            <a:endParaRPr lang="en-US" dirty="0"/>
          </a:p>
        </p:txBody>
      </p:sp>
    </p:spTree>
    <p:extLst>
      <p:ext uri="{BB962C8B-B14F-4D97-AF65-F5344CB8AC3E}">
        <p14:creationId xmlns:p14="http://schemas.microsoft.com/office/powerpoint/2010/main" val="1017057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itle &amp; Bullet">
  <a:themeElements>
    <a:clrScheme name="Custom 1">
      <a:dk1>
        <a:srgbClr val="CDCDCD"/>
      </a:dk1>
      <a:lt1>
        <a:srgbClr val="FFFFFF"/>
      </a:lt1>
      <a:dk2>
        <a:srgbClr val="000000"/>
      </a:dk2>
      <a:lt2>
        <a:srgbClr val="76B900"/>
      </a:lt2>
      <a:accent1>
        <a:srgbClr val="008564"/>
      </a:accent1>
      <a:accent2>
        <a:srgbClr val="5D1682"/>
      </a:accent2>
      <a:accent3>
        <a:srgbClr val="890C58"/>
      </a:accent3>
      <a:accent4>
        <a:srgbClr val="5E5E5E"/>
      </a:accent4>
      <a:accent5>
        <a:srgbClr val="8C8C8C"/>
      </a:accent5>
      <a:accent6>
        <a:srgbClr val="0071C5"/>
      </a:accent6>
      <a:hlink>
        <a:srgbClr val="76B900"/>
      </a:hlink>
      <a:folHlink>
        <a:srgbClr val="76B90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ln w="6350">
          <a:noFill/>
        </a:ln>
      </a:spPr>
      <a:bodyPr wrap="none" rtlCol="0" anchor="ctr">
        <a:spAutoFit/>
      </a:bodyPr>
      <a:lstStyle>
        <a:defPPr algn="ctr">
          <a:lnSpc>
            <a:spcPct val="90000"/>
          </a:lnSpc>
          <a:defRPr sz="1600" dirty="0" err="1" smtClean="0">
            <a:solidFill>
              <a:schemeClr val="bg1"/>
            </a:solidFill>
            <a:latin typeface="Trebuchet MS" panose="020B06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raClrScheme>
      <a:clrScheme name="PPT_Template_Corp_16x9_rev2 1">
        <a:dk1>
          <a:srgbClr val="808080"/>
        </a:dk1>
        <a:lt1>
          <a:srgbClr val="FFFFFF"/>
        </a:lt1>
        <a:dk2>
          <a:srgbClr val="000000"/>
        </a:dk2>
        <a:lt2>
          <a:srgbClr val="B9E700"/>
        </a:lt2>
        <a:accent1>
          <a:srgbClr val="33CCCC"/>
        </a:accent1>
        <a:accent2>
          <a:srgbClr val="FF9933"/>
        </a:accent2>
        <a:accent3>
          <a:srgbClr val="AAAAAA"/>
        </a:accent3>
        <a:accent4>
          <a:srgbClr val="DADADA"/>
        </a:accent4>
        <a:accent5>
          <a:srgbClr val="ADE2E2"/>
        </a:accent5>
        <a:accent6>
          <a:srgbClr val="E78A2D"/>
        </a:accent6>
        <a:hlink>
          <a:srgbClr val="99CCFF"/>
        </a:hlink>
        <a:folHlink>
          <a:srgbClr val="0000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itle &amp; Bullet">
  <a:themeElements>
    <a:clrScheme name="Custom 1">
      <a:dk1>
        <a:srgbClr val="CDCDCD"/>
      </a:dk1>
      <a:lt1>
        <a:srgbClr val="FFFFFF"/>
      </a:lt1>
      <a:dk2>
        <a:srgbClr val="000000"/>
      </a:dk2>
      <a:lt2>
        <a:srgbClr val="76B900"/>
      </a:lt2>
      <a:accent1>
        <a:srgbClr val="008564"/>
      </a:accent1>
      <a:accent2>
        <a:srgbClr val="5D1682"/>
      </a:accent2>
      <a:accent3>
        <a:srgbClr val="890C58"/>
      </a:accent3>
      <a:accent4>
        <a:srgbClr val="5E5E5E"/>
      </a:accent4>
      <a:accent5>
        <a:srgbClr val="8C8C8C"/>
      </a:accent5>
      <a:accent6>
        <a:srgbClr val="0071C5"/>
      </a:accent6>
      <a:hlink>
        <a:srgbClr val="76B900"/>
      </a:hlink>
      <a:folHlink>
        <a:srgbClr val="76B900"/>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ln w="6350">
          <a:noFill/>
        </a:ln>
      </a:spPr>
      <a:bodyPr wrap="none" rtlCol="0" anchor="ctr">
        <a:spAutoFit/>
      </a:bodyPr>
      <a:lstStyle>
        <a:defPPr algn="ctr">
          <a:lnSpc>
            <a:spcPct val="90000"/>
          </a:lnSpc>
          <a:defRPr sz="1600" dirty="0" err="1" smtClean="0">
            <a:solidFill>
              <a:schemeClr val="bg1"/>
            </a:solidFill>
            <a:latin typeface="Trebuchet MS" panose="020B0603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txDef>
  </a:objectDefaults>
  <a:extraClrSchemeLst>
    <a:extraClrScheme>
      <a:clrScheme name="PPT_Template_Corp_16x9_rev2 1">
        <a:dk1>
          <a:srgbClr val="808080"/>
        </a:dk1>
        <a:lt1>
          <a:srgbClr val="FFFFFF"/>
        </a:lt1>
        <a:dk2>
          <a:srgbClr val="000000"/>
        </a:dk2>
        <a:lt2>
          <a:srgbClr val="B9E700"/>
        </a:lt2>
        <a:accent1>
          <a:srgbClr val="33CCCC"/>
        </a:accent1>
        <a:accent2>
          <a:srgbClr val="FF9933"/>
        </a:accent2>
        <a:accent3>
          <a:srgbClr val="AAAAAA"/>
        </a:accent3>
        <a:accent4>
          <a:srgbClr val="DADADA"/>
        </a:accent4>
        <a:accent5>
          <a:srgbClr val="ADE2E2"/>
        </a:accent5>
        <a:accent6>
          <a:srgbClr val="E78A2D"/>
        </a:accent6>
        <a:hlink>
          <a:srgbClr val="99CCFF"/>
        </a:hlink>
        <a:folHlink>
          <a:srgbClr val="0000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Full Page Layo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3317AA0AAFE040A4C7C5D23CBE8847" ma:contentTypeVersion="4" ma:contentTypeDescription="Create a new document." ma:contentTypeScope="" ma:versionID="5b1f19b83b10f4e69c2746e9f27fdab9">
  <xsd:schema xmlns:xsd="http://www.w3.org/2001/XMLSchema" xmlns:xs="http://www.w3.org/2001/XMLSchema" xmlns:p="http://schemas.microsoft.com/office/2006/metadata/properties" xmlns:ns2="b2811cf8-4877-470e-bec4-f5c16c1a5202" targetNamespace="http://schemas.microsoft.com/office/2006/metadata/properties" ma:root="true" ma:fieldsID="cd1f39e3641858cffea9d19f9c4007fb" ns2:_="">
    <xsd:import namespace="b2811cf8-4877-470e-bec4-f5c16c1a52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811cf8-4877-470e-bec4-f5c16c1a52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413FEEB-33F5-4958-B8A7-F95B73C9BD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2811cf8-4877-470e-bec4-f5c16c1a52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88E22E-2A4B-4FB1-9848-BF16E7DBE74B}">
  <ds:schemaRefs>
    <ds:schemaRef ds:uri="http://purl.org/dc/dcmitype/"/>
    <ds:schemaRef ds:uri="http://schemas.microsoft.com/office/2006/documentManagement/types"/>
    <ds:schemaRef ds:uri="http://purl.org/dc/elements/1.1/"/>
    <ds:schemaRef ds:uri="http://www.w3.org/XML/1998/namespace"/>
    <ds:schemaRef ds:uri="http://purl.org/dc/terms/"/>
    <ds:schemaRef ds:uri="http://schemas.openxmlformats.org/package/2006/metadata/core-properties"/>
    <ds:schemaRef ds:uri="http://schemas.microsoft.com/office/infopath/2007/PartnerControls"/>
    <ds:schemaRef ds:uri="b2811cf8-4877-470e-bec4-f5c16c1a5202"/>
    <ds:schemaRef ds:uri="http://schemas.microsoft.com/office/2006/metadata/properties"/>
  </ds:schemaRefs>
</ds:datastoreItem>
</file>

<file path=customXml/itemProps3.xml><?xml version="1.0" encoding="utf-8"?>
<ds:datastoreItem xmlns:ds="http://schemas.openxmlformats.org/officeDocument/2006/customXml" ds:itemID="{E29B7386-0C5E-43DB-8BF1-052EEAD5F5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91598</TotalTime>
  <Words>261</Words>
  <Application>Microsoft Macintosh PowerPoint</Application>
  <PresentationFormat>Custom</PresentationFormat>
  <Paragraphs>22</Paragraphs>
  <Slides>6</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6</vt:i4>
      </vt:variant>
    </vt:vector>
  </HeadingPairs>
  <TitlesOfParts>
    <vt:vector size="14" baseType="lpstr">
      <vt:lpstr>Arial</vt:lpstr>
      <vt:lpstr>Calibri</vt:lpstr>
      <vt:lpstr>Helvetica</vt:lpstr>
      <vt:lpstr>Trebuchet MS</vt:lpstr>
      <vt:lpstr>Wingdings</vt:lpstr>
      <vt:lpstr>Title &amp; Bullet</vt:lpstr>
      <vt:lpstr>1_Title &amp; Bullet</vt:lpstr>
      <vt:lpstr>Full Page Layout</vt:lpstr>
      <vt:lpstr>Lecture 22.3 - Pay Attention to Software Licenses Early 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Jennifer Hohn</dc:creator>
  <cp:lastModifiedBy>Chau, Duen Horng</cp:lastModifiedBy>
  <cp:revision>3644</cp:revision>
  <dcterms:created xsi:type="dcterms:W3CDTF">2008-01-24T03:11:41Z</dcterms:created>
  <dcterms:modified xsi:type="dcterms:W3CDTF">2021-08-30T07:18:07Z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0x010100903317AA0AAFE040A4C7C5D23CBE8847</vt:lpwstr>
  </property>
  <property fmtid="{D5CDD505-2E9C-101B-9397-08002B2CF9AE}" pid="3" name="MSIP_Label_6b558183-044c-4105-8d9c-cea02a2a3d86_Enabled">
    <vt:lpwstr>True</vt:lpwstr>
  </property>
  <property fmtid="{D5CDD505-2E9C-101B-9397-08002B2CF9AE}" pid="4" name="MSIP_Label_6b558183-044c-4105-8d9c-cea02a2a3d86_SiteId">
    <vt:lpwstr>43083d15-7273-40c1-b7db-39efd9ccc17a</vt:lpwstr>
  </property>
  <property fmtid="{D5CDD505-2E9C-101B-9397-08002B2CF9AE}" pid="5" name="MSIP_Label_6b558183-044c-4105-8d9c-cea02a2a3d86_Ref">
    <vt:lpwstr>https://api.informationprotection.azure.com/api/43083d15-7273-40c1-b7db-39efd9ccc17a</vt:lpwstr>
  </property>
  <property fmtid="{D5CDD505-2E9C-101B-9397-08002B2CF9AE}" pid="6" name="MSIP_Label_6b558183-044c-4105-8d9c-cea02a2a3d86_Owner">
    <vt:lpwstr>lspillman@nvidia.com</vt:lpwstr>
  </property>
  <property fmtid="{D5CDD505-2E9C-101B-9397-08002B2CF9AE}" pid="7" name="MSIP_Label_6b558183-044c-4105-8d9c-cea02a2a3d86_SetDate">
    <vt:lpwstr>2018-05-11T15:28:31.9824217-07:00</vt:lpwstr>
  </property>
  <property fmtid="{D5CDD505-2E9C-101B-9397-08002B2CF9AE}" pid="8" name="MSIP_Label_6b558183-044c-4105-8d9c-cea02a2a3d86_Name">
    <vt:lpwstr>Unrestricted</vt:lpwstr>
  </property>
  <property fmtid="{D5CDD505-2E9C-101B-9397-08002B2CF9AE}" pid="9" name="MSIP_Label_6b558183-044c-4105-8d9c-cea02a2a3d86_Application">
    <vt:lpwstr>Microsoft Azure Information Protection</vt:lpwstr>
  </property>
  <property fmtid="{D5CDD505-2E9C-101B-9397-08002B2CF9AE}" pid="10" name="MSIP_Label_6b558183-044c-4105-8d9c-cea02a2a3d86_Extended_MSFT_Method">
    <vt:lpwstr>Automatic</vt:lpwstr>
  </property>
  <property fmtid="{D5CDD505-2E9C-101B-9397-08002B2CF9AE}" pid="11" name="Sensitivity">
    <vt:lpwstr>Unrestricted</vt:lpwstr>
  </property>
</Properties>
</file>