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4" r:id="rId4"/>
    <p:sldMasterId id="2147483992" r:id="rId5"/>
    <p:sldMasterId id="2147484000" r:id="rId6"/>
  </p:sldMasterIdLst>
  <p:notesMasterIdLst>
    <p:notesMasterId r:id="rId12"/>
  </p:notesMasterIdLst>
  <p:handoutMasterIdLst>
    <p:handoutMasterId r:id="rId13"/>
  </p:handoutMasterIdLst>
  <p:sldIdLst>
    <p:sldId id="818" r:id="rId7"/>
    <p:sldId id="809" r:id="rId8"/>
    <p:sldId id="265" r:id="rId9"/>
    <p:sldId id="266" r:id="rId10"/>
    <p:sldId id="820" r:id="rId11"/>
  </p:sldIdLst>
  <p:sldSz cx="18288000" cy="10287000"/>
  <p:notesSz cx="7010400" cy="9296400"/>
  <p:defaultTextStyle>
    <a:defPPr>
      <a:defRPr lang="en-US"/>
    </a:defPPr>
    <a:lvl1pPr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761970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152393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228590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3047878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3809848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457181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533378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6095756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3" userDrawn="1">
          <p15:clr>
            <a:srgbClr val="A4A3A4"/>
          </p15:clr>
        </p15:guide>
        <p15:guide id="2" orient="horz" pos="5083" userDrawn="1">
          <p15:clr>
            <a:srgbClr val="A4A3A4"/>
          </p15:clr>
        </p15:guide>
        <p15:guide id="3" orient="horz" pos="5315" userDrawn="1">
          <p15:clr>
            <a:srgbClr val="A4A3A4"/>
          </p15:clr>
        </p15:guide>
        <p15:guide id="4" pos="9092" userDrawn="1">
          <p15:clr>
            <a:srgbClr val="A4A3A4"/>
          </p15:clr>
        </p15:guide>
        <p15:guide id="5" orient="horz" pos="1625" userDrawn="1">
          <p15:clr>
            <a:srgbClr val="A4A3A4"/>
          </p15:clr>
        </p15:guide>
        <p15:guide id="6" pos="576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A369"/>
    <a:srgbClr val="890C58"/>
    <a:srgbClr val="0071C5"/>
    <a:srgbClr val="4F2682"/>
    <a:srgbClr val="008564"/>
    <a:srgbClr val="383838"/>
    <a:srgbClr val="8C8C8C"/>
    <a:srgbClr val="CDCDCD"/>
    <a:srgbClr val="6F6F6F"/>
    <a:srgbClr val="B3B3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7803B9-676E-8CC3-6CA1-12090154E6BB}" v="4" dt="2021-08-30T19:19:36.5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88571" autoAdjust="0"/>
  </p:normalViewPr>
  <p:slideViewPr>
    <p:cSldViewPr snapToGrid="0">
      <p:cViewPr>
        <p:scale>
          <a:sx n="45" d="100"/>
          <a:sy n="45" d="100"/>
        </p:scale>
        <p:origin x="2864" y="1160"/>
      </p:cViewPr>
      <p:guideLst>
        <p:guide orient="horz" pos="2193"/>
        <p:guide orient="horz" pos="5083"/>
        <p:guide orient="horz" pos="5315"/>
        <p:guide pos="9092"/>
        <p:guide orient="horz" pos="1625"/>
        <p:guide pos="57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3606" y="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e Bungo" userId="S::jbungo_nvidia.com#ext#@gtvault.onmicrosoft.com::c69b4972-ef89-4265-a3e3-b054213acbae" providerId="AD" clId="Web-{D57803B9-676E-8CC3-6CA1-12090154E6BB}"/>
    <pc:docChg chg="modSld">
      <pc:chgData name="Joe Bungo" userId="S::jbungo_nvidia.com#ext#@gtvault.onmicrosoft.com::c69b4972-ef89-4265-a3e3-b054213acbae" providerId="AD" clId="Web-{D57803B9-676E-8CC3-6CA1-12090154E6BB}" dt="2021-08-30T19:19:36.577" v="3"/>
      <pc:docMkLst>
        <pc:docMk/>
      </pc:docMkLst>
      <pc:sldChg chg="delSp">
        <pc:chgData name="Joe Bungo" userId="S::jbungo_nvidia.com#ext#@gtvault.onmicrosoft.com::c69b4972-ef89-4265-a3e3-b054213acbae" providerId="AD" clId="Web-{D57803B9-676E-8CC3-6CA1-12090154E6BB}" dt="2021-08-30T19:19:31.264" v="1"/>
        <pc:sldMkLst>
          <pc:docMk/>
          <pc:sldMk cId="3844850153" sldId="265"/>
        </pc:sldMkLst>
        <pc:spChg chg="del">
          <ac:chgData name="Joe Bungo" userId="S::jbungo_nvidia.com#ext#@gtvault.onmicrosoft.com::c69b4972-ef89-4265-a3e3-b054213acbae" providerId="AD" clId="Web-{D57803B9-676E-8CC3-6CA1-12090154E6BB}" dt="2021-08-30T19:19:31.264" v="1"/>
          <ac:spMkLst>
            <pc:docMk/>
            <pc:sldMk cId="3844850153" sldId="265"/>
            <ac:spMk id="4" creationId="{1EA022DA-F808-4232-84DA-BD20921863BE}"/>
          </ac:spMkLst>
        </pc:spChg>
        <pc:picChg chg="del">
          <ac:chgData name="Joe Bungo" userId="S::jbungo_nvidia.com#ext#@gtvault.onmicrosoft.com::c69b4972-ef89-4265-a3e3-b054213acbae" providerId="AD" clId="Web-{D57803B9-676E-8CC3-6CA1-12090154E6BB}" dt="2021-08-30T19:19:23.717" v="0"/>
          <ac:picMkLst>
            <pc:docMk/>
            <pc:sldMk cId="3844850153" sldId="265"/>
            <ac:picMk id="8" creationId="{3E0B98AB-E9D7-4667-B18B-7A0DB955F889}"/>
          </ac:picMkLst>
        </pc:picChg>
      </pc:sldChg>
      <pc:sldChg chg="delSp">
        <pc:chgData name="Joe Bungo" userId="S::jbungo_nvidia.com#ext#@gtvault.onmicrosoft.com::c69b4972-ef89-4265-a3e3-b054213acbae" providerId="AD" clId="Web-{D57803B9-676E-8CC3-6CA1-12090154E6BB}" dt="2021-08-30T19:19:36.577" v="3"/>
        <pc:sldMkLst>
          <pc:docMk/>
          <pc:sldMk cId="438964222" sldId="266"/>
        </pc:sldMkLst>
        <pc:spChg chg="del">
          <ac:chgData name="Joe Bungo" userId="S::jbungo_nvidia.com#ext#@gtvault.onmicrosoft.com::c69b4972-ef89-4265-a3e3-b054213acbae" providerId="AD" clId="Web-{D57803B9-676E-8CC3-6CA1-12090154E6BB}" dt="2021-08-30T19:19:36.577" v="3"/>
          <ac:spMkLst>
            <pc:docMk/>
            <pc:sldMk cId="438964222" sldId="266"/>
            <ac:spMk id="2" creationId="{49FB85B1-982F-415E-AB4E-885CE65FD02C}"/>
          </ac:spMkLst>
        </pc:spChg>
        <pc:picChg chg="del">
          <ac:chgData name="Joe Bungo" userId="S::jbungo_nvidia.com#ext#@gtvault.onmicrosoft.com::c69b4972-ef89-4265-a3e3-b054213acbae" providerId="AD" clId="Web-{D57803B9-676E-8CC3-6CA1-12090154E6BB}" dt="2021-08-30T19:19:34.499" v="2"/>
          <ac:picMkLst>
            <pc:docMk/>
            <pc:sldMk cId="438964222" sldId="266"/>
            <ac:picMk id="6" creationId="{9D3087AE-C5E9-48EA-BAAE-DD3AF44C9889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5.xml"/><Relationship Id="rId4" Type="http://schemas.openxmlformats.org/officeDocument/2006/relationships/image" Target="../media/image3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25FFAEB-A754-4EDE-A063-5F87103CFC27}"/>
              </a:ext>
            </a:extLst>
          </p:cNvPr>
          <p:cNvGrpSpPr/>
          <p:nvPr/>
        </p:nvGrpSpPr>
        <p:grpSpPr>
          <a:xfrm>
            <a:off x="4249882" y="8675204"/>
            <a:ext cx="2267650" cy="298438"/>
            <a:chOff x="10009693" y="1549925"/>
            <a:chExt cx="7721678" cy="101622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B7B5E74-8CE9-4070-AE0B-4319A9396E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C709196-319E-460C-BD9A-61C4F6096565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C6B9F5D1-3A4D-4466-A79D-06C828B01D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2" name="Picture 11" descr="Text&#10;&#10;Description automatically generated">
              <a:extLst>
                <a:ext uri="{FF2B5EF4-FFF2-40B4-BE49-F238E27FC236}">
                  <a16:creationId xmlns:a16="http://schemas.microsoft.com/office/drawing/2014/main" id="{61CA6E49-ACF6-4B13-9CB1-0C7F74EF78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9DC410A-BD91-4F54-BFA8-66F070ED673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58398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4.xml"/><Relationship Id="rId4" Type="http://schemas.openxmlformats.org/officeDocument/2006/relationships/image" Target="../media/image3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30565" y="883158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l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EFD2D7F-A763-4126-9B71-A7F863137437}" type="datetimeFigureOut">
              <a:rPr lang="en-US" smtClean="0"/>
              <a:pPr>
                <a:defRPr/>
              </a:pPr>
              <a:t>8/30/2021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66317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r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02D639A-AF38-4D9A-897E-57859A70BDEB}" type="slidenum">
              <a:rPr lang="en-US" smtClean="0"/>
              <a:pPr>
                <a:defRPr/>
              </a:pPr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7B74364-6FC3-4AAB-BCCB-78A57EF73B4D}"/>
              </a:ext>
            </a:extLst>
          </p:cNvPr>
          <p:cNvGrpSpPr/>
          <p:nvPr/>
        </p:nvGrpSpPr>
        <p:grpSpPr>
          <a:xfrm>
            <a:off x="4394824" y="259707"/>
            <a:ext cx="2267650" cy="298438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59CB9EB-7626-44E1-86CD-80D71DFF0C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CF17C3E-2351-45E7-8E11-40FCDACA31F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038CEBE-9523-4464-A83D-24A213DF25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2F98C3B4-B517-47AD-BAF6-46881ABB0DB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F05B4D3-6BFB-4CBB-AAC4-B7D357961D0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6712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61970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52393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28590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3047878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809848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457181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533378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6095756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3030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485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4225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69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851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023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95305" y="549284"/>
            <a:ext cx="17190626" cy="1425696"/>
          </a:xfrm>
          <a:prstGeom prst="rect">
            <a:avLst/>
          </a:prstGeom>
        </p:spPr>
        <p:txBody>
          <a:bodyPr/>
          <a:lstStyle>
            <a:lvl1pPr algn="l">
              <a:defRPr lang="en-US" sz="8002" b="1" i="0" kern="1200" dirty="0">
                <a:solidFill>
                  <a:schemeClr val="tx1"/>
                </a:solidFill>
                <a:latin typeface="Arial" panose="020B0604020202020204" pitchFamily="34" charset="0"/>
                <a:ea typeface="Vitesse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Course title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32922" y="1592666"/>
            <a:ext cx="17153004" cy="10844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6002" b="1" i="0" kern="1200" dirty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Module Name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95297" y="4585979"/>
            <a:ext cx="17190630" cy="865338"/>
          </a:xfrm>
          <a:prstGeom prst="rect">
            <a:avLst/>
          </a:prstGeom>
        </p:spPr>
        <p:txBody>
          <a:bodyPr anchor="ctr"/>
          <a:lstStyle>
            <a:lvl1pPr marL="0" indent="0" algn="l" defTabSz="914402" rtl="0" eaLnBrk="1" latinLnBrk="0" hangingPunct="1">
              <a:lnSpc>
                <a:spcPts val="2800"/>
              </a:lnSpc>
              <a:spcBef>
                <a:spcPct val="20000"/>
              </a:spcBef>
              <a:buFont typeface="Arial"/>
              <a:buNone/>
              <a:defRPr lang="en-US" sz="4800" b="0" i="0" kern="1200" baseline="0" dirty="0">
                <a:solidFill>
                  <a:srgbClr val="EEB21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Professor Name, Ph.D.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76486" y="5301951"/>
            <a:ext cx="17209444" cy="5085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  <a:p>
            <a:pPr lvl="0"/>
            <a:endParaRPr 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5294" y="8759369"/>
            <a:ext cx="16287520" cy="136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2" b="0" i="0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Lesson name: e.g. R Examples</a:t>
            </a:r>
          </a:p>
          <a:p>
            <a:pPr lvl="0"/>
            <a:r>
              <a:rPr lang="en-US" dirty="0" err="1"/>
              <a:t>Subname</a:t>
            </a:r>
            <a:r>
              <a:rPr lang="en-US" dirty="0"/>
              <a:t> if applicable (e.g. Part II)</a:t>
            </a:r>
          </a:p>
          <a:p>
            <a:pPr lvl="0"/>
            <a:endParaRPr 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495298" y="5792233"/>
            <a:ext cx="17190632" cy="6445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School Name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2263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9"/>
            <a:ext cx="17124784" cy="1987550"/>
          </a:xfrm>
          <a:prstGeom prst="rect">
            <a:avLst/>
          </a:prstGeom>
        </p:spPr>
        <p:txBody>
          <a:bodyPr/>
          <a:lstStyle>
            <a:lvl1pPr algn="l">
              <a:defRPr lang="en-US" sz="8002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1147079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5"/>
          <p:cNvSpPr>
            <a:spLocks noGrp="1"/>
          </p:cNvSpPr>
          <p:nvPr>
            <p:ph sz="quarter" idx="10"/>
          </p:nvPr>
        </p:nvSpPr>
        <p:spPr>
          <a:xfrm>
            <a:off x="504696" y="2536907"/>
            <a:ext cx="16560332" cy="7039834"/>
          </a:xfrm>
          <a:prstGeom prst="rect">
            <a:avLst/>
          </a:prstGeom>
        </p:spPr>
        <p:txBody>
          <a:bodyPr/>
          <a:lstStyle>
            <a:lvl1pPr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602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2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8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6" y="549359"/>
            <a:ext cx="16560332" cy="1987550"/>
          </a:xfrm>
          <a:prstGeom prst="rect">
            <a:avLst/>
          </a:prstGeom>
        </p:spPr>
        <p:txBody>
          <a:bodyPr/>
          <a:lstStyle>
            <a:lvl1pPr algn="l">
              <a:defRPr lang="en-US" sz="8002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3062912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504699" y="2536915"/>
            <a:ext cx="16899006" cy="6572250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 </a:t>
            </a:r>
          </a:p>
          <a:p>
            <a:r>
              <a:rPr lang="en-US" sz="3602" dirty="0"/>
              <a:t>of the printing and typesetting industry. </a:t>
            </a:r>
            <a:r>
              <a:rPr lang="en-US" sz="3602" dirty="0" err="1"/>
              <a:t>Lorem</a:t>
            </a:r>
            <a:r>
              <a:rPr lang="en-US" sz="3602" dirty="0"/>
              <a:t> </a:t>
            </a:r>
            <a:r>
              <a:rPr lang="en-US" sz="3602" dirty="0" err="1"/>
              <a:t>Ipsum</a:t>
            </a:r>
            <a:r>
              <a:rPr lang="en-US" sz="3602" dirty="0"/>
              <a:t> has been the industry's standard dummy text ever since the 1500s, when an unknown printer took a galley of type and scrambled it to make a type specimen book. </a:t>
            </a:r>
          </a:p>
          <a:p>
            <a:endParaRPr lang="en-US" sz="3602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remaining essentially unchanged.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703" y="549359"/>
            <a:ext cx="16899006" cy="1987550"/>
          </a:xfrm>
          <a:prstGeom prst="rect">
            <a:avLst/>
          </a:prstGeom>
        </p:spPr>
        <p:txBody>
          <a:bodyPr/>
          <a:lstStyle>
            <a:lvl1pPr algn="l">
              <a:defRPr lang="en-US" sz="8002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8853044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467083" y="2220150"/>
            <a:ext cx="7190554" cy="7224888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text.</a:t>
            </a:r>
          </a:p>
          <a:p>
            <a:endParaRPr lang="en-US" sz="3602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remaining essentially unchanged. </a:t>
            </a:r>
          </a:p>
        </p:txBody>
      </p:sp>
      <p:sp>
        <p:nvSpPr>
          <p:cNvPr id="6" name="Chart Placeholder 3"/>
          <p:cNvSpPr>
            <a:spLocks noGrp="1"/>
          </p:cNvSpPr>
          <p:nvPr>
            <p:ph type="chart" sz="quarter" idx="11"/>
          </p:nvPr>
        </p:nvSpPr>
        <p:spPr>
          <a:xfrm>
            <a:off x="7657635" y="2220150"/>
            <a:ext cx="9896594" cy="7224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04697" y="549359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2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320982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50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700" y="2186791"/>
            <a:ext cx="16221664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7" y="549359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2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003278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370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568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26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110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0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48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7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99C0FBA7-E3E6-4B66-B97D-6B8052B9D633}"/>
              </a:ext>
            </a:extLst>
          </p:cNvPr>
          <p:cNvGrpSpPr/>
          <p:nvPr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DCDE4B6-F6E5-42F3-97CE-972AB8E8F34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722D202-9B8D-43AB-AC18-CC0E3FF3AB71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BFA2AE89-8394-48E9-A4C6-B6B73A855A5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DA775405-05BA-4CEF-BBAB-33A59926F3C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3DC6EFE-1984-4D25-B743-8FABEE6FEDF2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kern="1200" smtClean="0">
                <a:solidFill>
                  <a:schemeClr val="accent5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baseline="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cap="none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69072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80" r:id="rId1"/>
    <p:sldLayoutId id="2147483985" r:id="rId2"/>
    <p:sldLayoutId id="2147483896" r:id="rId3"/>
    <p:sldLayoutId id="2147483981" r:id="rId4"/>
    <p:sldLayoutId id="2147483991" r:id="rId5"/>
    <p:sldLayoutId id="2147483988" r:id="rId6"/>
    <p:sldLayoutId id="2147483954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02493594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9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A2267F58-AD6B-C746-AC40-97A8A11D1518}"/>
              </a:ext>
            </a:extLst>
          </p:cNvPr>
          <p:cNvGrpSpPr/>
          <p:nvPr userDrawn="1"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B2217AB7-0D2F-8546-BD08-93FCA3F6A7E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5955036-7142-104C-89DB-E4953D939B22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  <p:pic>
          <p:nvPicPr>
            <p:cNvPr id="13" name="Picture 12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5D1387B-B5AE-0343-BD6C-B1F5277F86F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4" name="Picture 13" descr="Text&#10;&#10;Description automatically generated">
              <a:extLst>
                <a:ext uri="{FF2B5EF4-FFF2-40B4-BE49-F238E27FC236}">
                  <a16:creationId xmlns:a16="http://schemas.microsoft.com/office/drawing/2014/main" id="{0670ACA2-D4F8-B94A-9A05-694791983F17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15E98AF0-AA01-134E-B767-1B377970F16A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F4C566BD-C2A6-3B48-AA87-6E66517EAB1E}"/>
              </a:ext>
            </a:extLst>
          </p:cNvPr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smtClean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dirty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56429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03" r:id="rId3"/>
    <p:sldLayoutId id="2147484004" r:id="rId4"/>
    <p:sldLayoutId id="2147484005" r:id="rId5"/>
    <p:sldLayoutId id="2147484006" r:id="rId6"/>
  </p:sldLayoutIdLst>
  <p:txStyles>
    <p:titleStyle>
      <a:lvl1pPr algn="l" defTabSz="914402" rtl="0" eaLnBrk="1" latinLnBrk="0" hangingPunct="1"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2" rtl="0" eaLnBrk="1" latinLnBrk="0" hangingPunct="1">
        <a:spcBef>
          <a:spcPct val="20000"/>
        </a:spcBef>
        <a:buFont typeface="Arial"/>
        <a:buNone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902" indent="-571502" algn="l" defTabSz="914402" rtl="0" eaLnBrk="1" latinLnBrk="0" hangingPunct="1">
        <a:spcBef>
          <a:spcPct val="20000"/>
        </a:spcBef>
        <a:buFont typeface="Arial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4" indent="-457200" algn="l" defTabSz="914402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4" indent="-457200" algn="l" defTabSz="914402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6" indent="-457200" algn="l" defTabSz="914402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8" indent="-457200" algn="l" defTabSz="914402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8" indent="-457200" algn="l" defTabSz="914402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10" indent="-457200" algn="l" defTabSz="914402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10" indent="-457200" algn="l" defTabSz="914402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2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1pPr>
      <a:lvl2pPr marL="914402" algn="l" defTabSz="914402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2" algn="l" defTabSz="914402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6" algn="l" defTabSz="914402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4" algn="l" defTabSz="914402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6" algn="l" defTabSz="914402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8" algn="l" defTabSz="914402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8" algn="l" defTabSz="914402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8pPr>
      <a:lvl9pPr marL="7315210" algn="l" defTabSz="914402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/4.0/legalcode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Git" TargetMode="Externa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14">
            <a:extLst>
              <a:ext uri="{FF2B5EF4-FFF2-40B4-BE49-F238E27FC236}">
                <a16:creationId xmlns:a16="http://schemas.microsoft.com/office/drawing/2014/main" id="{4A6D247A-4576-4796-A8F2-4AC4CA0B20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9096EC-7B78-40A1-902B-4FD437982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5316" y="6705601"/>
            <a:ext cx="16304786" cy="1638092"/>
          </a:xfrm>
        </p:spPr>
        <p:txBody>
          <a:bodyPr/>
          <a:lstStyle/>
          <a:p>
            <a:r>
              <a:rPr lang="en-US" dirty="0"/>
              <a:t>Lecture 23.1 - Git: Overview and Benefits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B2F42C-38A8-43F3-8788-F337D2EA91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</p:txBody>
      </p:sp>
    </p:spTree>
    <p:extLst>
      <p:ext uri="{BB962C8B-B14F-4D97-AF65-F5344CB8AC3E}">
        <p14:creationId xmlns:p14="http://schemas.microsoft.com/office/powerpoint/2010/main" val="79755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F39E623-7E8F-487F-86AA-742B27905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8880" y="3505059"/>
            <a:ext cx="3190241" cy="1104314"/>
          </a:xfrm>
          <a:prstGeom prst="rect">
            <a:avLst/>
          </a:prstGeom>
        </p:spPr>
      </p:pic>
      <p:sp>
        <p:nvSpPr>
          <p:cNvPr id="10" name="Subtitle 11">
            <a:extLst>
              <a:ext uri="{FF2B5EF4-FFF2-40B4-BE49-F238E27FC236}">
                <a16:creationId xmlns:a16="http://schemas.microsoft.com/office/drawing/2014/main" id="{7A19A67C-0C19-4076-8945-3A7EB019B8F8}"/>
              </a:ext>
            </a:extLst>
          </p:cNvPr>
          <p:cNvSpPr txBox="1">
            <a:spLocks noGrp="1"/>
          </p:cNvSpPr>
          <p:nvPr>
            <p:ph idx="1"/>
          </p:nvPr>
        </p:nvSpPr>
        <p:spPr bwMode="auto">
          <a:xfrm>
            <a:off x="853440" y="4980568"/>
            <a:ext cx="16581120" cy="561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defTabSz="346459" rtl="0" fontAlgn="base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F6F6F"/>
              </a:buClr>
              <a:buSzPct val="100000"/>
              <a:buFontTx/>
              <a:buNone/>
              <a:defRPr sz="1400" b="0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0238" indent="-2286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04863" indent="-2032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31066" indent="-171443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bg1"/>
                </a:solidFill>
                <a:latin typeface="+mn-lt"/>
              </a:defRPr>
            </a:lvl4pPr>
            <a:lvl5pPr marL="1588230" indent="-171443" algn="l" rtl="0" fontAlgn="base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5pPr>
            <a:lvl6pPr marL="1931117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6pPr>
            <a:lvl7pPr marL="2274003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7pPr>
            <a:lvl8pPr marL="2616890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8pPr>
            <a:lvl9pPr marL="2959775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9pPr>
          </a:lstStyle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The Accelerated Data Science Teaching Kit is licensed by NVIDIA, Georgia Institute of Technology, and Prairie View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A&amp;M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University under the</a:t>
            </a:r>
          </a:p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 Commons Attribution-</a:t>
            </a:r>
            <a:r>
              <a:rPr lang="en-US" sz="1600" u="sng" dirty="0" err="1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NonCommercial</a:t>
            </a: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4.0 International License.</a:t>
            </a:r>
            <a:endParaRPr lang="en-US" sz="1600" dirty="0">
              <a:solidFill>
                <a:srgbClr val="6F6F6F"/>
              </a:solidFill>
              <a:ea typeface="Times New Roman" panose="02020603050405020304" pitchFamily="18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  <p:extLst>
      <p:ext uri="{BB962C8B-B14F-4D97-AF65-F5344CB8AC3E}">
        <p14:creationId xmlns:p14="http://schemas.microsoft.com/office/powerpoint/2010/main" val="2765269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mputer dies, and sometimes at the most inconvenient times (e.g., right before deadline)…">
            <a:extLst>
              <a:ext uri="{FF2B5EF4-FFF2-40B4-BE49-F238E27FC236}">
                <a16:creationId xmlns:a16="http://schemas.microsoft.com/office/drawing/2014/main" id="{73FA7E52-A724-4FBE-803A-56CB59A98EF0}"/>
              </a:ext>
            </a:extLst>
          </p:cNvPr>
          <p:cNvSpPr txBox="1">
            <a:spLocks/>
          </p:cNvSpPr>
          <p:nvPr/>
        </p:nvSpPr>
        <p:spPr>
          <a:xfrm>
            <a:off x="804790" y="2009845"/>
            <a:ext cx="16912828" cy="79132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3576" tIns="53576" rIns="53576" bIns="53576">
            <a:noAutofit/>
          </a:bodyPr>
          <a:lstStyle>
            <a:lvl1pPr marL="0" marR="0" indent="0" algn="l" defTabSz="778972" latinLnBrk="0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1pPr>
            <a:lvl2pPr marL="1778089" marR="0" indent="-762038" algn="l" defTabSz="778972" latinLnBrk="0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5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2pPr>
            <a:lvl3pPr marL="2370785" marR="0" indent="-762038" algn="l" defTabSz="778972" latinLnBrk="0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5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3pPr>
            <a:lvl4pPr marL="2963482" marR="0" indent="-762038" algn="l" defTabSz="778972" latinLnBrk="0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5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4pPr>
            <a:lvl5pPr marL="3556178" marR="0" indent="-762038" algn="l" defTabSz="778972" latinLnBrk="0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5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5pPr>
            <a:lvl6pPr marL="4030335" marR="0" indent="-762038" algn="l" defTabSz="778972" latinLnBrk="0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5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6pPr>
            <a:lvl7pPr marL="4504492" marR="0" indent="-762038" algn="l" defTabSz="778972" latinLnBrk="0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5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7pPr>
            <a:lvl8pPr marL="4978649" marR="0" indent="-762038" algn="l" defTabSz="778972" latinLnBrk="0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5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8pPr>
            <a:lvl9pPr marL="5452806" marR="0" indent="-762038" algn="l" defTabSz="778972" latinLnBrk="0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5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9pPr>
          </a:lstStyle>
          <a:p>
            <a:pPr marL="1250116" indent="-803646" defTabSz="821504" fontAlgn="auto">
              <a:spcBef>
                <a:spcPts val="3374"/>
              </a:spcBef>
              <a:buClr>
                <a:prstClr val="black"/>
              </a:buClr>
              <a:buSzPct val="140000"/>
              <a:buFontTx/>
              <a:buChar char="•"/>
              <a:defRPr/>
            </a:pPr>
            <a:r>
              <a:rPr lang="en-US" sz="4800" kern="0" dirty="0">
                <a:solidFill>
                  <a:srgbClr val="C8250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Computer dies</a:t>
            </a:r>
            <a:r>
              <a:rPr lang="en-US" sz="4800" kern="0" dirty="0">
                <a:latin typeface="Arial" panose="020B0604020202020204" pitchFamily="34" charset="0"/>
                <a:cs typeface="Arial" panose="020B0604020202020204" pitchFamily="34" charset="0"/>
              </a:rPr>
              <a:t>, and sometimes </a:t>
            </a:r>
            <a:r>
              <a:rPr lang="en-US" sz="4800" kern="0" dirty="0">
                <a:solidFill>
                  <a:srgbClr val="C8250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the most  inconvenient times</a:t>
            </a:r>
            <a:r>
              <a:rPr lang="en-US" sz="48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(e.g., right before deadline)</a:t>
            </a:r>
          </a:p>
          <a:p>
            <a:pPr marL="1250116" indent="-803646" defTabSz="821504" fontAlgn="auto">
              <a:spcBef>
                <a:spcPts val="3374"/>
              </a:spcBef>
              <a:buSzPct val="140000"/>
              <a:buFontTx/>
              <a:buChar char="•"/>
              <a:defRPr/>
            </a:pPr>
            <a:r>
              <a:rPr lang="en-US" sz="4800" kern="0" dirty="0">
                <a:latin typeface="Arial" panose="020B0604020202020204" pitchFamily="34" charset="0"/>
                <a:cs typeface="Arial" panose="020B0604020202020204" pitchFamily="34" charset="0"/>
              </a:rPr>
              <a:t>Replacing computer is easy, </a:t>
            </a:r>
            <a:r>
              <a:rPr lang="en-US" sz="4800" kern="0" dirty="0">
                <a:solidFill>
                  <a:srgbClr val="C8250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recreating lost work and data is not</a:t>
            </a:r>
            <a:r>
              <a:rPr lang="en-US" sz="4800" kern="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250116" indent="-803646" defTabSz="821504" fontAlgn="auto">
              <a:spcBef>
                <a:spcPts val="3374"/>
              </a:spcBef>
              <a:buSzPct val="140000"/>
              <a:buFontTx/>
              <a:buChar char="•"/>
              <a:defRPr/>
            </a:pPr>
            <a:r>
              <a:rPr lang="en-US" sz="4800" kern="0" dirty="0">
                <a:latin typeface="Arial" panose="020B0604020202020204" pitchFamily="34" charset="0"/>
                <a:cs typeface="Arial" panose="020B0604020202020204" pitchFamily="34" charset="0"/>
              </a:rPr>
              <a:t>Highly recommends git </a:t>
            </a: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(e.g., GitHub, Bitbucket)</a:t>
            </a:r>
          </a:p>
          <a:p>
            <a:pPr marL="1250116" indent="-803646" defTabSz="821504" fontAlgn="auto">
              <a:spcBef>
                <a:spcPts val="3374"/>
              </a:spcBef>
              <a:buSzPct val="140000"/>
              <a:buFontTx/>
              <a:buChar char="•"/>
              <a:defRPr/>
            </a:pPr>
            <a:r>
              <a:rPr lang="en-US" sz="4800" kern="0" dirty="0">
                <a:latin typeface="Arial" panose="020B0604020202020204" pitchFamily="34" charset="0"/>
                <a:cs typeface="Arial" panose="020B0604020202020204" pitchFamily="34" charset="0"/>
              </a:rPr>
              <a:t>Git is the most popular version control system in software development </a:t>
            </a: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600" u="sng" kern="0" dirty="0"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en-US" sz="3600" u="sng" kern="0" dirty="0" err="1">
                <a:latin typeface="Arial" panose="020B0604020202020204" pitchFamily="34" charset="0"/>
                <a:cs typeface="Arial" panose="020B0604020202020204" pitchFamily="34" charset="0"/>
              </a:rPr>
              <a:t>en.wikipedia.org</a:t>
            </a:r>
            <a:r>
              <a:rPr lang="en-US" sz="3600" u="sng" kern="0" dirty="0">
                <a:latin typeface="Arial" panose="020B0604020202020204" pitchFamily="34" charset="0"/>
                <a:cs typeface="Arial" panose="020B0604020202020204" pitchFamily="34" charset="0"/>
              </a:rPr>
              <a:t>/wiki/</a:t>
            </a:r>
            <a:r>
              <a:rPr lang="en-US" sz="3600" u="sng" kern="0" dirty="0" err="1">
                <a:latin typeface="Arial" panose="020B0604020202020204" pitchFamily="34" charset="0"/>
                <a:cs typeface="Arial" panose="020B0604020202020204" pitchFamily="34" charset="0"/>
              </a:rPr>
              <a:t>Git</a:t>
            </a:r>
            <a:r>
              <a:rPr lang="en-US" sz="3600" u="sng" kern="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u="sng" kern="0" dirty="0">
              <a:latin typeface="Arial" panose="020B0604020202020204" pitchFamily="34" charset="0"/>
              <a:cs typeface="Arial" panose="020B0604020202020204" pitchFamily="34" charset="0"/>
              <a:hlinkClick r:id="rId2"/>
            </a:endParaRPr>
          </a:p>
        </p:txBody>
      </p:sp>
      <p:sp>
        <p:nvSpPr>
          <p:cNvPr id="9" name="Title 2"/>
          <p:cNvSpPr>
            <a:spLocks noGrp="1"/>
          </p:cNvSpPr>
          <p:nvPr>
            <p:ph type="title"/>
          </p:nvPr>
        </p:nvSpPr>
        <p:spPr>
          <a:xfrm>
            <a:off x="830988" y="541066"/>
            <a:ext cx="12364636" cy="1499372"/>
          </a:xfrm>
        </p:spPr>
        <p:txBody>
          <a:bodyPr/>
          <a:lstStyle/>
          <a:p>
            <a:pPr defTabSz="542164">
              <a:defRPr b="0"/>
            </a:pPr>
            <a:r>
              <a:rPr lang="en-US" sz="7200" dirty="0">
                <a:ea typeface="Vitesse Medium" charset="0"/>
              </a:rPr>
              <a:t>Why Back up Your Code?</a:t>
            </a:r>
          </a:p>
        </p:txBody>
      </p:sp>
    </p:spTree>
    <p:extLst>
      <p:ext uri="{BB962C8B-B14F-4D97-AF65-F5344CB8AC3E}">
        <p14:creationId xmlns:p14="http://schemas.microsoft.com/office/powerpoint/2010/main" val="3844850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cks up code…">
            <a:extLst>
              <a:ext uri="{FF2B5EF4-FFF2-40B4-BE49-F238E27FC236}">
                <a16:creationId xmlns:a16="http://schemas.microsoft.com/office/drawing/2014/main" id="{0D503CBA-F1E9-4F90-B8B2-7C6314F5E3E1}"/>
              </a:ext>
            </a:extLst>
          </p:cNvPr>
          <p:cNvSpPr txBox="1">
            <a:spLocks/>
          </p:cNvSpPr>
          <p:nvPr/>
        </p:nvSpPr>
        <p:spPr>
          <a:xfrm>
            <a:off x="1059541" y="1959427"/>
            <a:ext cx="16549802" cy="74822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3576" tIns="53576" rIns="53576" bIns="53576">
            <a:noAutofit/>
          </a:bodyPr>
          <a:lstStyle>
            <a:lvl1pPr marL="0" marR="0" indent="0" algn="l" defTabSz="778972" latinLnBrk="0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1pPr>
            <a:lvl2pPr marL="1778089" marR="0" indent="-762038" algn="l" defTabSz="778972" latinLnBrk="0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5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2pPr>
            <a:lvl3pPr marL="2370785" marR="0" indent="-762038" algn="l" defTabSz="778972" latinLnBrk="0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5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3pPr>
            <a:lvl4pPr marL="2963482" marR="0" indent="-762038" algn="l" defTabSz="778972" latinLnBrk="0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5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4pPr>
            <a:lvl5pPr marL="3556178" marR="0" indent="-762038" algn="l" defTabSz="778972" latinLnBrk="0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5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5pPr>
            <a:lvl6pPr marL="4030335" marR="0" indent="-762038" algn="l" defTabSz="778972" latinLnBrk="0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5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6pPr>
            <a:lvl7pPr marL="4504492" marR="0" indent="-762038" algn="l" defTabSz="778972" latinLnBrk="0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5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7pPr>
            <a:lvl8pPr marL="4978649" marR="0" indent="-762038" algn="l" defTabSz="778972" latinLnBrk="0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5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8pPr>
            <a:lvl9pPr marL="5452806" marR="0" indent="-762038" algn="l" defTabSz="778972" latinLnBrk="0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5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9pPr>
          </a:lstStyle>
          <a:p>
            <a:pPr marL="958420" indent="-958420" defTabSz="755782" fontAlgn="auto">
              <a:spcBef>
                <a:spcPts val="3094"/>
              </a:spcBef>
              <a:buClr>
                <a:prstClr val="black"/>
              </a:buClr>
              <a:buSzPct val="100000"/>
              <a:buFontTx/>
              <a:buAutoNum type="arabicPeriod"/>
              <a:defRPr sz="3864"/>
            </a:pPr>
            <a:r>
              <a:rPr lang="en-US" sz="4800" kern="0" dirty="0">
                <a:solidFill>
                  <a:srgbClr val="0088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Backs up</a:t>
            </a:r>
            <a:r>
              <a:rPr lang="en-US" sz="4800" kern="0" dirty="0">
                <a:latin typeface="Arial" panose="020B0604020202020204" pitchFamily="34" charset="0"/>
                <a:cs typeface="Arial" panose="020B0604020202020204" pitchFamily="34" charset="0"/>
              </a:rPr>
              <a:t> code</a:t>
            </a:r>
          </a:p>
          <a:p>
            <a:pPr marL="958420" indent="-958420" defTabSz="755782" fontAlgn="auto">
              <a:spcBef>
                <a:spcPts val="3094"/>
              </a:spcBef>
              <a:buSzPct val="100000"/>
              <a:buFontTx/>
              <a:buAutoNum type="arabicPeriod"/>
              <a:defRPr sz="3864"/>
            </a:pPr>
            <a:r>
              <a:rPr lang="en-US" sz="4800" kern="0" dirty="0">
                <a:latin typeface="Arial" panose="020B0604020202020204" pitchFamily="34" charset="0"/>
                <a:cs typeface="Arial" panose="020B0604020202020204" pitchFamily="34" charset="0"/>
              </a:rPr>
              <a:t>Provides version control </a:t>
            </a:r>
          </a:p>
          <a:p>
            <a:pPr marL="1900202" lvl="1" indent="-914400" defTabSz="755782" fontAlgn="auto">
              <a:spcBef>
                <a:spcPts val="0"/>
              </a:spcBef>
              <a:buSzPct val="140000"/>
              <a:buFont typeface="Helvetica" panose="020B0604020202020204" pitchFamily="34" charset="0"/>
              <a:buChar char="•"/>
              <a:defRPr sz="3864"/>
            </a:pPr>
            <a:r>
              <a:rPr lang="en-US" sz="4800" kern="0" dirty="0">
                <a:latin typeface="Arial" panose="020B0604020202020204" pitchFamily="34" charset="0"/>
                <a:cs typeface="Arial" panose="020B0604020202020204" pitchFamily="34" charset="0"/>
              </a:rPr>
              <a:t>You can </a:t>
            </a:r>
            <a:r>
              <a:rPr lang="en-US" sz="4800" kern="0" dirty="0">
                <a:solidFill>
                  <a:srgbClr val="0088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revert to older versions</a:t>
            </a:r>
            <a:r>
              <a:rPr lang="en-US" sz="4800" kern="0" dirty="0">
                <a:latin typeface="Arial" panose="020B0604020202020204" pitchFamily="34" charset="0"/>
                <a:cs typeface="Arial" panose="020B0604020202020204" pitchFamily="34" charset="0"/>
              </a:rPr>
              <a:t> when needed</a:t>
            </a:r>
          </a:p>
          <a:p>
            <a:pPr marL="958420" indent="-958420" defTabSz="755782" fontAlgn="auto">
              <a:spcBef>
                <a:spcPts val="3094"/>
              </a:spcBef>
              <a:buSzPct val="100000"/>
              <a:buFontTx/>
              <a:buAutoNum type="arabicPeriod"/>
              <a:defRPr sz="3864"/>
            </a:pPr>
            <a:r>
              <a:rPr lang="en-US" sz="4800" kern="0" dirty="0">
                <a:latin typeface="Arial" panose="020B0604020202020204" pitchFamily="34" charset="0"/>
                <a:cs typeface="Arial" panose="020B0604020202020204" pitchFamily="34" charset="0"/>
              </a:rPr>
              <a:t>Supports code </a:t>
            </a:r>
            <a:r>
              <a:rPr lang="en-US" sz="4800" kern="0" dirty="0">
                <a:solidFill>
                  <a:srgbClr val="0088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branching</a:t>
            </a:r>
            <a:r>
              <a:rPr lang="en-US" sz="4800" kern="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4800" kern="0" dirty="0">
                <a:solidFill>
                  <a:srgbClr val="0088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collaboration</a:t>
            </a:r>
          </a:p>
          <a:p>
            <a:pPr marL="1725156" lvl="1" indent="-739354" defTabSz="755782" fontAlgn="auto">
              <a:spcBef>
                <a:spcPts val="0"/>
              </a:spcBef>
              <a:buSzPct val="140000"/>
              <a:defRPr sz="3864"/>
            </a:pPr>
            <a:r>
              <a:rPr lang="en-US" sz="4800" kern="0" dirty="0">
                <a:latin typeface="Arial" panose="020B0604020202020204" pitchFamily="34" charset="0"/>
                <a:cs typeface="Arial" panose="020B0604020202020204" pitchFamily="34" charset="0"/>
              </a:rPr>
              <a:t>Easy to collaboratively develop new features before integrating them into a “main” code base</a:t>
            </a:r>
          </a:p>
          <a:p>
            <a:pPr marL="958420" indent="-958420" defTabSz="755782" fontAlgn="auto">
              <a:spcBef>
                <a:spcPts val="3094"/>
              </a:spcBef>
              <a:buSzPct val="100000"/>
              <a:buFontTx/>
              <a:buAutoNum type="arabicPeriod"/>
              <a:defRPr sz="3864"/>
            </a:pPr>
            <a:r>
              <a:rPr lang="en-US" sz="4800" kern="0" dirty="0">
                <a:latin typeface="Arial" panose="020B0604020202020204" pitchFamily="34" charset="0"/>
                <a:cs typeface="Arial" panose="020B0604020202020204" pitchFamily="34" charset="0"/>
              </a:rPr>
              <a:t>Encourages you to write a </a:t>
            </a:r>
            <a:r>
              <a:rPr lang="en-US" sz="4800" kern="0" dirty="0">
                <a:solidFill>
                  <a:srgbClr val="0088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README file</a:t>
            </a:r>
            <a:r>
              <a:rPr lang="en-US" sz="4800" kern="0" dirty="0">
                <a:latin typeface="Arial" panose="020B0604020202020204" pitchFamily="34" charset="0"/>
                <a:cs typeface="Arial" panose="020B0604020202020204" pitchFamily="34" charset="0"/>
              </a:rPr>
              <a:t> (readme.md), shown on your repository’s landing page</a:t>
            </a:r>
          </a:p>
        </p:txBody>
      </p:sp>
      <p:sp>
        <p:nvSpPr>
          <p:cNvPr id="8" name="Title 2"/>
          <p:cNvSpPr>
            <a:spLocks noGrp="1"/>
          </p:cNvSpPr>
          <p:nvPr>
            <p:ph type="title"/>
          </p:nvPr>
        </p:nvSpPr>
        <p:spPr>
          <a:xfrm>
            <a:off x="830988" y="541066"/>
            <a:ext cx="12364636" cy="1499372"/>
          </a:xfrm>
        </p:spPr>
        <p:txBody>
          <a:bodyPr/>
          <a:lstStyle/>
          <a:p>
            <a:pPr defTabSz="542164">
              <a:defRPr b="0"/>
            </a:pPr>
            <a:r>
              <a:rPr lang="en-US" sz="7200" dirty="0">
                <a:ea typeface="Vitesse Medium" charset="0"/>
              </a:rPr>
              <a:t>Benefits of </a:t>
            </a:r>
            <a:r>
              <a:rPr lang="en-US" sz="7200" dirty="0" err="1">
                <a:ea typeface="Vitesse Medium" charset="0"/>
              </a:rPr>
              <a:t>Git</a:t>
            </a:r>
            <a:endParaRPr lang="en-US" sz="7200" dirty="0">
              <a:ea typeface="Vitesse Medium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8964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6D3E35-7FB6-4F84-88E8-ED2635EB18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0077" y="6610379"/>
            <a:ext cx="9235191" cy="1705219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276C08-D6AC-41B8-9C4F-83CCA4CE3F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05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Full Page Layou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3317AA0AAFE040A4C7C5D23CBE8847" ma:contentTypeVersion="4" ma:contentTypeDescription="Create a new document." ma:contentTypeScope="" ma:versionID="5b1f19b83b10f4e69c2746e9f27fdab9">
  <xsd:schema xmlns:xsd="http://www.w3.org/2001/XMLSchema" xmlns:xs="http://www.w3.org/2001/XMLSchema" xmlns:p="http://schemas.microsoft.com/office/2006/metadata/properties" xmlns:ns2="b2811cf8-4877-470e-bec4-f5c16c1a5202" targetNamespace="http://schemas.microsoft.com/office/2006/metadata/properties" ma:root="true" ma:fieldsID="cd1f39e3641858cffea9d19f9c4007fb" ns2:_="">
    <xsd:import namespace="b2811cf8-4877-470e-bec4-f5c16c1a52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811cf8-4877-470e-bec4-f5c16c1a52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90CE7F5-B1C5-4E1E-89CC-DF71FCB7CC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2811cf8-4877-470e-bec4-f5c16c1a52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F88E22E-2A4B-4FB1-9848-BF16E7DBE74B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29B7386-0C5E-43DB-8BF1-052EEAD5F5D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91577</TotalTime>
  <Words>184</Words>
  <Application>Microsoft Office PowerPoint</Application>
  <PresentationFormat>Custom</PresentationFormat>
  <Paragraphs>18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Title &amp; Bullet</vt:lpstr>
      <vt:lpstr>1_Title &amp; Bullet</vt:lpstr>
      <vt:lpstr>Full Page Layout</vt:lpstr>
      <vt:lpstr>Lecture 23.1 - Git: Overview and Benefits</vt:lpstr>
      <vt:lpstr>PowerPoint Presentation</vt:lpstr>
      <vt:lpstr>Why Back up Your Code?</vt:lpstr>
      <vt:lpstr>Benefits of Git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Jennifer Hohn</dc:creator>
  <cp:lastModifiedBy>Chau, Duen Horng</cp:lastModifiedBy>
  <cp:revision>3649</cp:revision>
  <dcterms:created xsi:type="dcterms:W3CDTF">2008-01-24T03:11:41Z</dcterms:created>
  <dcterms:modified xsi:type="dcterms:W3CDTF">2021-08-30T19:19:44Z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0x010100903317AA0AAFE040A4C7C5D23CBE8847</vt:lpwstr>
  </property>
  <property fmtid="{D5CDD505-2E9C-101B-9397-08002B2CF9AE}" pid="3" name="MSIP_Label_6b558183-044c-4105-8d9c-cea02a2a3d86_Enabled">
    <vt:lpwstr>True</vt:lpwstr>
  </property>
  <property fmtid="{D5CDD505-2E9C-101B-9397-08002B2CF9AE}" pid="4" name="MSIP_Label_6b558183-044c-4105-8d9c-cea02a2a3d86_SiteId">
    <vt:lpwstr>43083d15-7273-40c1-b7db-39efd9ccc17a</vt:lpwstr>
  </property>
  <property fmtid="{D5CDD505-2E9C-101B-9397-08002B2CF9AE}" pid="5" name="MSIP_Label_6b558183-044c-4105-8d9c-cea02a2a3d86_Ref">
    <vt:lpwstr>https://api.informationprotection.azure.com/api/43083d15-7273-40c1-b7db-39efd9ccc17a</vt:lpwstr>
  </property>
  <property fmtid="{D5CDD505-2E9C-101B-9397-08002B2CF9AE}" pid="6" name="MSIP_Label_6b558183-044c-4105-8d9c-cea02a2a3d86_Owner">
    <vt:lpwstr>lspillman@nvidia.com</vt:lpwstr>
  </property>
  <property fmtid="{D5CDD505-2E9C-101B-9397-08002B2CF9AE}" pid="7" name="MSIP_Label_6b558183-044c-4105-8d9c-cea02a2a3d86_SetDate">
    <vt:lpwstr>2018-05-11T15:28:31.9824217-07:00</vt:lpwstr>
  </property>
  <property fmtid="{D5CDD505-2E9C-101B-9397-08002B2CF9AE}" pid="8" name="MSIP_Label_6b558183-044c-4105-8d9c-cea02a2a3d86_Name">
    <vt:lpwstr>Unrestricted</vt:lpwstr>
  </property>
  <property fmtid="{D5CDD505-2E9C-101B-9397-08002B2CF9AE}" pid="9" name="MSIP_Label_6b558183-044c-4105-8d9c-cea02a2a3d86_Application">
    <vt:lpwstr>Microsoft Azure Information Protection</vt:lpwstr>
  </property>
  <property fmtid="{D5CDD505-2E9C-101B-9397-08002B2CF9AE}" pid="10" name="MSIP_Label_6b558183-044c-4105-8d9c-cea02a2a3d86_Extended_MSFT_Method">
    <vt:lpwstr>Automatic</vt:lpwstr>
  </property>
  <property fmtid="{D5CDD505-2E9C-101B-9397-08002B2CF9AE}" pid="11" name="Sensitivity">
    <vt:lpwstr>Unrestricted</vt:lpwstr>
  </property>
</Properties>
</file>