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2"/>
  </p:notesMasterIdLst>
  <p:handoutMasterIdLst>
    <p:handoutMasterId r:id="rId13"/>
  </p:handoutMasterIdLst>
  <p:sldIdLst>
    <p:sldId id="818" r:id="rId7"/>
    <p:sldId id="809" r:id="rId8"/>
    <p:sldId id="269" r:id="rId9"/>
    <p:sldId id="821" r:id="rId10"/>
    <p:sldId id="820" r:id="rId1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442" autoAdjust="0"/>
  </p:normalViewPr>
  <p:slideViewPr>
    <p:cSldViewPr snapToGrid="0">
      <p:cViewPr varScale="1">
        <p:scale>
          <a:sx n="72" d="100"/>
          <a:sy n="72" d="100"/>
        </p:scale>
        <p:origin x="1344" y="21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 b="1" i="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 b="1" i="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b="1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b="1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b="1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b="1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b="1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i="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 b="1" i="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b="1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5" y="549284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2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1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9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1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33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1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7399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59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4591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9" y="2536915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3" y="549359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312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3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5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985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 b="1" i="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791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9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9112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b="1" i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1" i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i="0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 b="1" i="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 b="1" i="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b="1" i="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b="1" i="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i="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i="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1" i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1" i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i="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1" i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1" i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A04B71-2A68-D247-A743-5461DFFD7CC8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4C63D7-09D3-5B43-B2F1-26600790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E7BF15-BB92-DF44-97D7-52C0C9486E08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3BFE420-2EDD-EF4F-8266-BEE37241F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BE436F-1349-504F-8044-7C76651B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7D4884-B0AE-9E4E-9D6A-8E7DF283EF89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EB1F64F-BF14-B142-89DC-9D3260F0E4B2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4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</p:sldLayoutIdLst>
  <p:txStyles>
    <p:titleStyle>
      <a:lvl1pPr algn="l" defTabSz="91440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2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2" indent="-571502" algn="l" defTabSz="914402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4" indent="-457200" algn="l" defTabSz="91440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4" indent="-457200" algn="l" defTabSz="914402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6" indent="-457200" algn="l" defTabSz="914402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8" indent="-457200" algn="l" defTabSz="91440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8" indent="-457200" algn="l" defTabSz="91440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10" indent="-457200" algn="l" defTabSz="91440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10" indent="-457200" algn="l" defTabSz="91440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402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2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6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4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6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8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8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210" algn="l" defTabSz="91440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23.2 - Warning! Keep Your Repository Private Initially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b="1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b="1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b="1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b="1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97" t="24743" r="10209" b="12998"/>
          <a:stretch/>
        </p:blipFill>
        <p:spPr>
          <a:xfrm>
            <a:off x="2936978" y="1534662"/>
            <a:ext cx="12618404" cy="75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9FEE24-0A0D-DB41-BE99-DF0D7EAD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6" b="8626"/>
          <a:stretch/>
        </p:blipFill>
        <p:spPr>
          <a:xfrm>
            <a:off x="3573001" y="338354"/>
            <a:ext cx="10463324" cy="893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C6092-DF8E-7046-8D4B-26E3BDD5CC1E}"/>
              </a:ext>
            </a:extLst>
          </p:cNvPr>
          <p:cNvSpPr txBox="1"/>
          <p:nvPr/>
        </p:nvSpPr>
        <p:spPr>
          <a:xfrm>
            <a:off x="2101484" y="9640869"/>
            <a:ext cx="1071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609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Retreived</a:t>
            </a: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:  Screenshot of http://</a:t>
            </a:r>
            <a:r>
              <a:rPr lang="en-US" sz="14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www.theregister.co.uk</a:t>
            </a: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/2015/01/06/</a:t>
            </a:r>
            <a:r>
              <a:rPr lang="en-US" sz="14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dev_blunder_shows_github_crawling_with_keyslurping_bots</a:t>
            </a: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8462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B2CE67-CE8A-4F07-BF17-C78F66BC6C3F}"/>
</file>

<file path=docProps/app.xml><?xml version="1.0" encoding="utf-8"?>
<Properties xmlns="http://schemas.openxmlformats.org/officeDocument/2006/extended-properties" xmlns:vt="http://schemas.openxmlformats.org/officeDocument/2006/docPropsVTypes">
  <TotalTime>91578</TotalTime>
  <Words>88</Words>
  <Application>Microsoft Macintosh PowerPoint</Application>
  <PresentationFormat>Custom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23.2 - Warning! Keep Your Repository Private Initially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2021-08-30T05:27:24Z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