
<file path=[Content_Types].xml><?xml version="1.0" encoding="utf-8"?>
<Types xmlns="http://schemas.openxmlformats.org/package/2006/content-types">
  <Default Extension="emf" ContentType="image/x-emf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4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3.xml" ContentType="application/vnd.openxmlformats-officedocument.theme+xml"/>
  <Override PartName="/ppt/theme/theme2.xml" ContentType="application/vnd.openxmlformats-officedocument.theme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revisionInfo.xml" ContentType="application/vnd.ms-powerpoint.revisioninfo+xml"/>
  <Override PartName="/ppt/changesInfos/changesInfo1.xml" ContentType="application/vnd.ms-powerpoint.changesinfo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94" r:id="rId4"/>
  </p:sldMasterIdLst>
  <p:notesMasterIdLst>
    <p:notesMasterId r:id="rId14"/>
  </p:notesMasterIdLst>
  <p:handoutMasterIdLst>
    <p:handoutMasterId r:id="rId15"/>
  </p:handoutMasterIdLst>
  <p:sldIdLst>
    <p:sldId id="818" r:id="rId5"/>
    <p:sldId id="809" r:id="rId6"/>
    <p:sldId id="821" r:id="rId7"/>
    <p:sldId id="826" r:id="rId8"/>
    <p:sldId id="827" r:id="rId9"/>
    <p:sldId id="824" r:id="rId10"/>
    <p:sldId id="830" r:id="rId11"/>
    <p:sldId id="825" r:id="rId12"/>
    <p:sldId id="820" r:id="rId13"/>
  </p:sldIdLst>
  <p:sldSz cx="18288000" cy="10287000"/>
  <p:notesSz cx="7010400" cy="9296400"/>
  <p:defaultTextStyle>
    <a:defPPr>
      <a:defRPr lang="en-US"/>
    </a:defPPr>
    <a:lvl1pPr algn="l" defTabSz="76197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761970" algn="l" defTabSz="76197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1523939" algn="l" defTabSz="76197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2285909" algn="l" defTabSz="76197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3047878" algn="l" defTabSz="76197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3809848" algn="l" defTabSz="1523939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4571817" algn="l" defTabSz="1523939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5333787" algn="l" defTabSz="1523939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6095756" algn="l" defTabSz="1523939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3" userDrawn="1">
          <p15:clr>
            <a:srgbClr val="A4A3A4"/>
          </p15:clr>
        </p15:guide>
        <p15:guide id="2" orient="horz" pos="5083" userDrawn="1">
          <p15:clr>
            <a:srgbClr val="A4A3A4"/>
          </p15:clr>
        </p15:guide>
        <p15:guide id="3" orient="horz" pos="5315" userDrawn="1">
          <p15:clr>
            <a:srgbClr val="A4A3A4"/>
          </p15:clr>
        </p15:guide>
        <p15:guide id="4" pos="9092" userDrawn="1">
          <p15:clr>
            <a:srgbClr val="A4A3A4"/>
          </p15:clr>
        </p15:guide>
        <p15:guide id="5" orient="horz" pos="1625" userDrawn="1">
          <p15:clr>
            <a:srgbClr val="A4A3A4"/>
          </p15:clr>
        </p15:guide>
        <p15:guide id="6" pos="576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ng, Xishuang" initials="DX" lastIdx="2" clrIdx="0">
    <p:extLst>
      <p:ext uri="{19B8F6BF-5375-455C-9EA6-DF929625EA0E}">
        <p15:presenceInfo xmlns:p15="http://schemas.microsoft.com/office/powerpoint/2012/main" userId="S::xidong@pvamu.edu::d29ea5ac-2f9d-408c-9c70-b4ad3440df4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A369"/>
    <a:srgbClr val="890C58"/>
    <a:srgbClr val="0071C5"/>
    <a:srgbClr val="4F2682"/>
    <a:srgbClr val="008564"/>
    <a:srgbClr val="383838"/>
    <a:srgbClr val="8C8C8C"/>
    <a:srgbClr val="CDCDCD"/>
    <a:srgbClr val="6F6F6F"/>
    <a:srgbClr val="B3B3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95AE9F-40B9-0000-799A-110082207A4E}" v="39" dt="2021-02-25T03:06:01.802"/>
    <p1510:client id="{D605A6F4-2F78-6F2E-0549-DA0BAD76C012}" v="10" dt="2021-02-05T17:04:33.5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30" autoAdjust="0"/>
    <p:restoredTop sz="61725" autoAdjust="0"/>
  </p:normalViewPr>
  <p:slideViewPr>
    <p:cSldViewPr snapToGrid="0">
      <p:cViewPr varScale="1">
        <p:scale>
          <a:sx n="45" d="100"/>
          <a:sy n="45" d="100"/>
        </p:scale>
        <p:origin x="2032" y="192"/>
      </p:cViewPr>
      <p:guideLst>
        <p:guide orient="horz" pos="2193"/>
        <p:guide orient="horz" pos="5083"/>
        <p:guide orient="horz" pos="5315"/>
        <p:guide pos="9092"/>
        <p:guide orient="horz" pos="1625"/>
        <p:guide pos="576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2" d="100"/>
          <a:sy n="92" d="100"/>
        </p:scale>
        <p:origin x="3606" y="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e Bungo" userId="68c73667-b054-4751-86c2-2fef667112d9" providerId="ADAL" clId="{52A8EE0D-70B9-4088-99C1-16EC9520BB35}"/>
    <pc:docChg chg="modSld">
      <pc:chgData name="Joe Bungo" userId="68c73667-b054-4751-86c2-2fef667112d9" providerId="ADAL" clId="{52A8EE0D-70B9-4088-99C1-16EC9520BB35}" dt="2021-02-04T20:50:57.580" v="95" actId="6549"/>
      <pc:docMkLst>
        <pc:docMk/>
      </pc:docMkLst>
      <pc:sldChg chg="modSp mod">
        <pc:chgData name="Joe Bungo" userId="68c73667-b054-4751-86c2-2fef667112d9" providerId="ADAL" clId="{52A8EE0D-70B9-4088-99C1-16EC9520BB35}" dt="2021-02-04T20:44:52.909" v="0" actId="6549"/>
        <pc:sldMkLst>
          <pc:docMk/>
          <pc:sldMk cId="797556869" sldId="818"/>
        </pc:sldMkLst>
        <pc:spChg chg="mod">
          <ac:chgData name="Joe Bungo" userId="68c73667-b054-4751-86c2-2fef667112d9" providerId="ADAL" clId="{52A8EE0D-70B9-4088-99C1-16EC9520BB35}" dt="2021-02-04T20:44:52.909" v="0" actId="6549"/>
          <ac:spMkLst>
            <pc:docMk/>
            <pc:sldMk cId="797556869" sldId="818"/>
            <ac:spMk id="2" creationId="{4E9096EC-7B78-40A1-902B-4FD437982655}"/>
          </ac:spMkLst>
        </pc:spChg>
      </pc:sldChg>
      <pc:sldChg chg="modSp mod modNotesTx">
        <pc:chgData name="Joe Bungo" userId="68c73667-b054-4751-86c2-2fef667112d9" providerId="ADAL" clId="{52A8EE0D-70B9-4088-99C1-16EC9520BB35}" dt="2021-02-04T20:47:43.266" v="72" actId="20577"/>
        <pc:sldMkLst>
          <pc:docMk/>
          <pc:sldMk cId="237134094" sldId="821"/>
        </pc:sldMkLst>
        <pc:spChg chg="mod">
          <ac:chgData name="Joe Bungo" userId="68c73667-b054-4751-86c2-2fef667112d9" providerId="ADAL" clId="{52A8EE0D-70B9-4088-99C1-16EC9520BB35}" dt="2021-02-04T20:45:10.539" v="7" actId="20577"/>
          <ac:spMkLst>
            <pc:docMk/>
            <pc:sldMk cId="237134094" sldId="821"/>
            <ac:spMk id="9" creationId="{49EDF9CF-BD96-C643-B033-431B77AD1795}"/>
          </ac:spMkLst>
        </pc:spChg>
      </pc:sldChg>
      <pc:sldChg chg="modNotesTx">
        <pc:chgData name="Joe Bungo" userId="68c73667-b054-4751-86c2-2fef667112d9" providerId="ADAL" clId="{52A8EE0D-70B9-4088-99C1-16EC9520BB35}" dt="2021-02-04T20:50:19.611" v="90" actId="20577"/>
        <pc:sldMkLst>
          <pc:docMk/>
          <pc:sldMk cId="782049178" sldId="824"/>
        </pc:sldMkLst>
      </pc:sldChg>
      <pc:sldChg chg="modNotesTx">
        <pc:chgData name="Joe Bungo" userId="68c73667-b054-4751-86c2-2fef667112d9" providerId="ADAL" clId="{52A8EE0D-70B9-4088-99C1-16EC9520BB35}" dt="2021-02-04T20:49:07.403" v="84" actId="20577"/>
        <pc:sldMkLst>
          <pc:docMk/>
          <pc:sldMk cId="4024180950" sldId="826"/>
        </pc:sldMkLst>
      </pc:sldChg>
      <pc:sldChg chg="modNotesTx">
        <pc:chgData name="Joe Bungo" userId="68c73667-b054-4751-86c2-2fef667112d9" providerId="ADAL" clId="{52A8EE0D-70B9-4088-99C1-16EC9520BB35}" dt="2021-02-04T20:49:51.476" v="88" actId="6549"/>
        <pc:sldMkLst>
          <pc:docMk/>
          <pc:sldMk cId="2356122382" sldId="827"/>
        </pc:sldMkLst>
      </pc:sldChg>
      <pc:sldChg chg="modSp mod modNotesTx">
        <pc:chgData name="Joe Bungo" userId="68c73667-b054-4751-86c2-2fef667112d9" providerId="ADAL" clId="{52A8EE0D-70B9-4088-99C1-16EC9520BB35}" dt="2021-02-04T20:50:57.580" v="95" actId="6549"/>
        <pc:sldMkLst>
          <pc:docMk/>
          <pc:sldMk cId="973538579" sldId="830"/>
        </pc:sldMkLst>
        <pc:spChg chg="mod">
          <ac:chgData name="Joe Bungo" userId="68c73667-b054-4751-86c2-2fef667112d9" providerId="ADAL" clId="{52A8EE0D-70B9-4088-99C1-16EC9520BB35}" dt="2021-02-04T20:50:52.804" v="94" actId="20577"/>
          <ac:spMkLst>
            <pc:docMk/>
            <pc:sldMk cId="973538579" sldId="830"/>
            <ac:spMk id="9" creationId="{49EDF9CF-BD96-C643-B033-431B77AD1795}"/>
          </ac:spMkLst>
        </pc:spChg>
      </pc:sldChg>
    </pc:docChg>
  </pc:docChgLst>
  <pc:docChgLst>
    <pc:chgData name="jbungo" userId="S::jbungo_nvidia.com#ext#@gtvault.onmicrosoft.com::c69b4972-ef89-4265-a3e3-b054213acbae" providerId="AD" clId="Web-{1295AE9F-40B9-0000-799A-110082207A4E}"/>
    <pc:docChg chg="modSld">
      <pc:chgData name="jbungo" userId="S::jbungo_nvidia.com#ext#@gtvault.onmicrosoft.com::c69b4972-ef89-4265-a3e3-b054213acbae" providerId="AD" clId="Web-{1295AE9F-40B9-0000-799A-110082207A4E}" dt="2021-02-25T03:06:01.802" v="34"/>
      <pc:docMkLst>
        <pc:docMk/>
      </pc:docMkLst>
      <pc:sldChg chg="modSp">
        <pc:chgData name="jbungo" userId="S::jbungo_nvidia.com#ext#@gtvault.onmicrosoft.com::c69b4972-ef89-4265-a3e3-b054213acbae" providerId="AD" clId="Web-{1295AE9F-40B9-0000-799A-110082207A4E}" dt="2021-02-25T03:03:51.591" v="0" actId="14100"/>
        <pc:sldMkLst>
          <pc:docMk/>
          <pc:sldMk cId="797556869" sldId="818"/>
        </pc:sldMkLst>
        <pc:spChg chg="mod">
          <ac:chgData name="jbungo" userId="S::jbungo_nvidia.com#ext#@gtvault.onmicrosoft.com::c69b4972-ef89-4265-a3e3-b054213acbae" providerId="AD" clId="Web-{1295AE9F-40B9-0000-799A-110082207A4E}" dt="2021-02-25T03:03:51.591" v="0" actId="14100"/>
          <ac:spMkLst>
            <pc:docMk/>
            <pc:sldMk cId="797556869" sldId="818"/>
            <ac:spMk id="2" creationId="{4E9096EC-7B78-40A1-902B-4FD437982655}"/>
          </ac:spMkLst>
        </pc:spChg>
      </pc:sldChg>
      <pc:sldChg chg="addSp modSp mod modClrScheme chgLayout">
        <pc:chgData name="jbungo" userId="S::jbungo_nvidia.com#ext#@gtvault.onmicrosoft.com::c69b4972-ef89-4265-a3e3-b054213acbae" providerId="AD" clId="Web-{1295AE9F-40B9-0000-799A-110082207A4E}" dt="2021-02-25T03:04:10.749" v="1"/>
        <pc:sldMkLst>
          <pc:docMk/>
          <pc:sldMk cId="237134094" sldId="821"/>
        </pc:sldMkLst>
        <pc:spChg chg="mod ord">
          <ac:chgData name="jbungo" userId="S::jbungo_nvidia.com#ext#@gtvault.onmicrosoft.com::c69b4972-ef89-4265-a3e3-b054213acbae" providerId="AD" clId="Web-{1295AE9F-40B9-0000-799A-110082207A4E}" dt="2021-02-25T03:04:10.749" v="1"/>
          <ac:spMkLst>
            <pc:docMk/>
            <pc:sldMk cId="237134094" sldId="821"/>
            <ac:spMk id="2" creationId="{8A2FEA43-44D8-4A70-A65D-DE5E7DE733D7}"/>
          </ac:spMkLst>
        </pc:spChg>
        <pc:spChg chg="mod ord">
          <ac:chgData name="jbungo" userId="S::jbungo_nvidia.com#ext#@gtvault.onmicrosoft.com::c69b4972-ef89-4265-a3e3-b054213acbae" providerId="AD" clId="Web-{1295AE9F-40B9-0000-799A-110082207A4E}" dt="2021-02-25T03:04:10.749" v="1"/>
          <ac:spMkLst>
            <pc:docMk/>
            <pc:sldMk cId="237134094" sldId="821"/>
            <ac:spMk id="3" creationId="{C1B0618A-44B1-4FAB-8416-1D9926BCD483}"/>
          </ac:spMkLst>
        </pc:spChg>
        <pc:spChg chg="add mod ord">
          <ac:chgData name="jbungo" userId="S::jbungo_nvidia.com#ext#@gtvault.onmicrosoft.com::c69b4972-ef89-4265-a3e3-b054213acbae" providerId="AD" clId="Web-{1295AE9F-40B9-0000-799A-110082207A4E}" dt="2021-02-25T03:04:10.749" v="1"/>
          <ac:spMkLst>
            <pc:docMk/>
            <pc:sldMk cId="237134094" sldId="821"/>
            <ac:spMk id="4" creationId="{2124610B-9DE2-421C-A81A-B17CB0956BD5}"/>
          </ac:spMkLst>
        </pc:spChg>
      </pc:sldChg>
      <pc:sldChg chg="modSp">
        <pc:chgData name="jbungo" userId="S::jbungo_nvidia.com#ext#@gtvault.onmicrosoft.com::c69b4972-ef89-4265-a3e3-b054213acbae" providerId="AD" clId="Web-{1295AE9F-40B9-0000-799A-110082207A4E}" dt="2021-02-25T03:05:34.597" v="32" actId="20577"/>
        <pc:sldMkLst>
          <pc:docMk/>
          <pc:sldMk cId="782049178" sldId="824"/>
        </pc:sldMkLst>
        <pc:spChg chg="mod">
          <ac:chgData name="jbungo" userId="S::jbungo_nvidia.com#ext#@gtvault.onmicrosoft.com::c69b4972-ef89-4265-a3e3-b054213acbae" providerId="AD" clId="Web-{1295AE9F-40B9-0000-799A-110082207A4E}" dt="2021-02-25T03:05:34.597" v="32" actId="20577"/>
          <ac:spMkLst>
            <pc:docMk/>
            <pc:sldMk cId="782049178" sldId="824"/>
            <ac:spMk id="2" creationId="{8A2FEA43-44D8-4A70-A65D-DE5E7DE733D7}"/>
          </ac:spMkLst>
        </pc:spChg>
      </pc:sldChg>
      <pc:sldChg chg="addSp modSp mod modClrScheme chgLayout">
        <pc:chgData name="jbungo" userId="S::jbungo_nvidia.com#ext#@gtvault.onmicrosoft.com::c69b4972-ef89-4265-a3e3-b054213acbae" providerId="AD" clId="Web-{1295AE9F-40B9-0000-799A-110082207A4E}" dt="2021-02-25T03:06:01.739" v="33"/>
        <pc:sldMkLst>
          <pc:docMk/>
          <pc:sldMk cId="4120225142" sldId="825"/>
        </pc:sldMkLst>
        <pc:spChg chg="mod ord">
          <ac:chgData name="jbungo" userId="S::jbungo_nvidia.com#ext#@gtvault.onmicrosoft.com::c69b4972-ef89-4265-a3e3-b054213acbae" providerId="AD" clId="Web-{1295AE9F-40B9-0000-799A-110082207A4E}" dt="2021-02-25T03:06:01.739" v="33"/>
          <ac:spMkLst>
            <pc:docMk/>
            <pc:sldMk cId="4120225142" sldId="825"/>
            <ac:spMk id="2" creationId="{8A2FEA43-44D8-4A70-A65D-DE5E7DE733D7}"/>
          </ac:spMkLst>
        </pc:spChg>
        <pc:spChg chg="mod ord">
          <ac:chgData name="jbungo" userId="S::jbungo_nvidia.com#ext#@gtvault.onmicrosoft.com::c69b4972-ef89-4265-a3e3-b054213acbae" providerId="AD" clId="Web-{1295AE9F-40B9-0000-799A-110082207A4E}" dt="2021-02-25T03:06:01.739" v="33"/>
          <ac:spMkLst>
            <pc:docMk/>
            <pc:sldMk cId="4120225142" sldId="825"/>
            <ac:spMk id="3" creationId="{C1B0618A-44B1-4FAB-8416-1D9926BCD483}"/>
          </ac:spMkLst>
        </pc:spChg>
        <pc:spChg chg="add mod ord">
          <ac:chgData name="jbungo" userId="S::jbungo_nvidia.com#ext#@gtvault.onmicrosoft.com::c69b4972-ef89-4265-a3e3-b054213acbae" providerId="AD" clId="Web-{1295AE9F-40B9-0000-799A-110082207A4E}" dt="2021-02-25T03:06:01.739" v="33"/>
          <ac:spMkLst>
            <pc:docMk/>
            <pc:sldMk cId="4120225142" sldId="825"/>
            <ac:spMk id="4" creationId="{555D64EA-E76F-4AA9-8C1C-9BECB32DD0B5}"/>
          </ac:spMkLst>
        </pc:spChg>
      </pc:sldChg>
      <pc:sldChg chg="addSp modSp mod modClrScheme chgLayout">
        <pc:chgData name="jbungo" userId="S::jbungo_nvidia.com#ext#@gtvault.onmicrosoft.com::c69b4972-ef89-4265-a3e3-b054213acbae" providerId="AD" clId="Web-{1295AE9F-40B9-0000-799A-110082207A4E}" dt="2021-02-25T03:04:56.032" v="14" actId="20577"/>
        <pc:sldMkLst>
          <pc:docMk/>
          <pc:sldMk cId="4024180950" sldId="826"/>
        </pc:sldMkLst>
        <pc:spChg chg="mod ord">
          <ac:chgData name="jbungo" userId="S::jbungo_nvidia.com#ext#@gtvault.onmicrosoft.com::c69b4972-ef89-4265-a3e3-b054213acbae" providerId="AD" clId="Web-{1295AE9F-40B9-0000-799A-110082207A4E}" dt="2021-02-25T03:04:56.032" v="14" actId="20577"/>
          <ac:spMkLst>
            <pc:docMk/>
            <pc:sldMk cId="4024180950" sldId="826"/>
            <ac:spMk id="2" creationId="{8A2FEA43-44D8-4A70-A65D-DE5E7DE733D7}"/>
          </ac:spMkLst>
        </pc:spChg>
        <pc:spChg chg="mod ord">
          <ac:chgData name="jbungo" userId="S::jbungo_nvidia.com#ext#@gtvault.onmicrosoft.com::c69b4972-ef89-4265-a3e3-b054213acbae" providerId="AD" clId="Web-{1295AE9F-40B9-0000-799A-110082207A4E}" dt="2021-02-25T03:04:26.968" v="2"/>
          <ac:spMkLst>
            <pc:docMk/>
            <pc:sldMk cId="4024180950" sldId="826"/>
            <ac:spMk id="3" creationId="{C1B0618A-44B1-4FAB-8416-1D9926BCD483}"/>
          </ac:spMkLst>
        </pc:spChg>
        <pc:spChg chg="add mod ord">
          <ac:chgData name="jbungo" userId="S::jbungo_nvidia.com#ext#@gtvault.onmicrosoft.com::c69b4972-ef89-4265-a3e3-b054213acbae" providerId="AD" clId="Web-{1295AE9F-40B9-0000-799A-110082207A4E}" dt="2021-02-25T03:04:26.968" v="2"/>
          <ac:spMkLst>
            <pc:docMk/>
            <pc:sldMk cId="4024180950" sldId="826"/>
            <ac:spMk id="4" creationId="{3FE09A0C-8E25-430A-B3A7-F97DD897A035}"/>
          </ac:spMkLst>
        </pc:spChg>
      </pc:sldChg>
      <pc:sldChg chg="addSp modSp mod modClrScheme chgLayout">
        <pc:chgData name="jbungo" userId="S::jbungo_nvidia.com#ext#@gtvault.onmicrosoft.com::c69b4972-ef89-4265-a3e3-b054213acbae" providerId="AD" clId="Web-{1295AE9F-40B9-0000-799A-110082207A4E}" dt="2021-02-25T03:05:19.581" v="24"/>
        <pc:sldMkLst>
          <pc:docMk/>
          <pc:sldMk cId="2356122382" sldId="827"/>
        </pc:sldMkLst>
        <pc:spChg chg="mod ord">
          <ac:chgData name="jbungo" userId="S::jbungo_nvidia.com#ext#@gtvault.onmicrosoft.com::c69b4972-ef89-4265-a3e3-b054213acbae" providerId="AD" clId="Web-{1295AE9F-40B9-0000-799A-110082207A4E}" dt="2021-02-25T03:05:19.581" v="24"/>
          <ac:spMkLst>
            <pc:docMk/>
            <pc:sldMk cId="2356122382" sldId="827"/>
            <ac:spMk id="2" creationId="{8A2FEA43-44D8-4A70-A65D-DE5E7DE733D7}"/>
          </ac:spMkLst>
        </pc:spChg>
        <pc:spChg chg="mod ord">
          <ac:chgData name="jbungo" userId="S::jbungo_nvidia.com#ext#@gtvault.onmicrosoft.com::c69b4972-ef89-4265-a3e3-b054213acbae" providerId="AD" clId="Web-{1295AE9F-40B9-0000-799A-110082207A4E}" dt="2021-02-25T03:05:19.581" v="24"/>
          <ac:spMkLst>
            <pc:docMk/>
            <pc:sldMk cId="2356122382" sldId="827"/>
            <ac:spMk id="3" creationId="{C1B0618A-44B1-4FAB-8416-1D9926BCD483}"/>
          </ac:spMkLst>
        </pc:spChg>
        <pc:spChg chg="add mod ord">
          <ac:chgData name="jbungo" userId="S::jbungo_nvidia.com#ext#@gtvault.onmicrosoft.com::c69b4972-ef89-4265-a3e3-b054213acbae" providerId="AD" clId="Web-{1295AE9F-40B9-0000-799A-110082207A4E}" dt="2021-02-25T03:05:19.581" v="24"/>
          <ac:spMkLst>
            <pc:docMk/>
            <pc:sldMk cId="2356122382" sldId="827"/>
            <ac:spMk id="4" creationId="{AFE4B7F1-D156-433A-88D3-CCBA08A020BB}"/>
          </ac:spMkLst>
        </pc:spChg>
      </pc:sldChg>
      <pc:sldChg chg="addSp modSp mod modClrScheme chgLayout">
        <pc:chgData name="jbungo" userId="S::jbungo_nvidia.com#ext#@gtvault.onmicrosoft.com::c69b4972-ef89-4265-a3e3-b054213acbae" providerId="AD" clId="Web-{1295AE9F-40B9-0000-799A-110082207A4E}" dt="2021-02-25T03:06:01.802" v="34"/>
        <pc:sldMkLst>
          <pc:docMk/>
          <pc:sldMk cId="973538579" sldId="830"/>
        </pc:sldMkLst>
        <pc:spChg chg="mod ord">
          <ac:chgData name="jbungo" userId="S::jbungo_nvidia.com#ext#@gtvault.onmicrosoft.com::c69b4972-ef89-4265-a3e3-b054213acbae" providerId="AD" clId="Web-{1295AE9F-40B9-0000-799A-110082207A4E}" dt="2021-02-25T03:06:01.802" v="34"/>
          <ac:spMkLst>
            <pc:docMk/>
            <pc:sldMk cId="973538579" sldId="830"/>
            <ac:spMk id="2" creationId="{8A2FEA43-44D8-4A70-A65D-DE5E7DE733D7}"/>
          </ac:spMkLst>
        </pc:spChg>
        <pc:spChg chg="mod ord">
          <ac:chgData name="jbungo" userId="S::jbungo_nvidia.com#ext#@gtvault.onmicrosoft.com::c69b4972-ef89-4265-a3e3-b054213acbae" providerId="AD" clId="Web-{1295AE9F-40B9-0000-799A-110082207A4E}" dt="2021-02-25T03:06:01.802" v="34"/>
          <ac:spMkLst>
            <pc:docMk/>
            <pc:sldMk cId="973538579" sldId="830"/>
            <ac:spMk id="3" creationId="{C1B0618A-44B1-4FAB-8416-1D9926BCD483}"/>
          </ac:spMkLst>
        </pc:spChg>
        <pc:spChg chg="add mod ord">
          <ac:chgData name="jbungo" userId="S::jbungo_nvidia.com#ext#@gtvault.onmicrosoft.com::c69b4972-ef89-4265-a3e3-b054213acbae" providerId="AD" clId="Web-{1295AE9F-40B9-0000-799A-110082207A4E}" dt="2021-02-25T03:06:01.802" v="34"/>
          <ac:spMkLst>
            <pc:docMk/>
            <pc:sldMk cId="973538579" sldId="830"/>
            <ac:spMk id="4" creationId="{A95FC114-FEAE-4E63-9D66-6C4B185CC5DA}"/>
          </ac:spMkLst>
        </pc:spChg>
      </pc:sldChg>
    </pc:docChg>
  </pc:docChgLst>
  <pc:docChgLst>
    <pc:chgData name="jbungo" userId="S::jbungo_nvidia.com#ext#@gtvault.onmicrosoft.com::c69b4972-ef89-4265-a3e3-b054213acbae" providerId="AD" clId="Web-{D605A6F4-2F78-6F2E-0549-DA0BAD76C012}"/>
    <pc:docChg chg="modSld">
      <pc:chgData name="jbungo" userId="S::jbungo_nvidia.com#ext#@gtvault.onmicrosoft.com::c69b4972-ef89-4265-a3e3-b054213acbae" providerId="AD" clId="Web-{D605A6F4-2F78-6F2E-0549-DA0BAD76C012}" dt="2021-02-05T17:04:31.089" v="8" actId="20577"/>
      <pc:docMkLst>
        <pc:docMk/>
      </pc:docMkLst>
      <pc:sldChg chg="modSp">
        <pc:chgData name="jbungo" userId="S::jbungo_nvidia.com#ext#@gtvault.onmicrosoft.com::c69b4972-ef89-4265-a3e3-b054213acbae" providerId="AD" clId="Web-{D605A6F4-2F78-6F2E-0549-DA0BAD76C012}" dt="2021-02-05T17:04:31.089" v="8" actId="20577"/>
        <pc:sldMkLst>
          <pc:docMk/>
          <pc:sldMk cId="797556869" sldId="818"/>
        </pc:sldMkLst>
        <pc:spChg chg="mod">
          <ac:chgData name="jbungo" userId="S::jbungo_nvidia.com#ext#@gtvault.onmicrosoft.com::c69b4972-ef89-4265-a3e3-b054213acbae" providerId="AD" clId="Web-{D605A6F4-2F78-6F2E-0549-DA0BAD76C012}" dt="2021-02-05T17:04:31.089" v="8" actId="20577"/>
          <ac:spMkLst>
            <pc:docMk/>
            <pc:sldMk cId="797556869" sldId="818"/>
            <ac:spMk id="2" creationId="{4E9096EC-7B78-40A1-902B-4FD437982655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theme" Target="../theme/theme3.xml"/><Relationship Id="rId4" Type="http://schemas.openxmlformats.org/officeDocument/2006/relationships/image" Target="../media/image3.png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525FFAEB-A754-4EDE-A063-5F87103CFC27}"/>
              </a:ext>
            </a:extLst>
          </p:cNvPr>
          <p:cNvGrpSpPr/>
          <p:nvPr/>
        </p:nvGrpSpPr>
        <p:grpSpPr>
          <a:xfrm>
            <a:off x="4249882" y="8675204"/>
            <a:ext cx="2267650" cy="298438"/>
            <a:chOff x="10009693" y="1549925"/>
            <a:chExt cx="7721678" cy="101622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B7B5E74-8CE9-4070-AE0B-4319A9396E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C709196-319E-460C-BD9A-61C4F6096565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C6B9F5D1-3A4D-4466-A79D-06C828B01D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2" name="Picture 11" descr="Text&#10;&#10;Description automatically generated">
              <a:extLst>
                <a:ext uri="{FF2B5EF4-FFF2-40B4-BE49-F238E27FC236}">
                  <a16:creationId xmlns:a16="http://schemas.microsoft.com/office/drawing/2014/main" id="{61CA6E49-ACF6-4B13-9CB1-0C7F74EF78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9DC410A-BD91-4F54-BFA8-66F070ED6736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58398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theme" Target="../theme/theme2.xml"/><Relationship Id="rId4" Type="http://schemas.openxmlformats.org/officeDocument/2006/relationships/image" Target="../media/image3.png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30565" y="883158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ctr"/>
          <a:lstStyle>
            <a:lvl1pPr algn="l">
              <a:defRPr sz="1100">
                <a:latin typeface="Arial" panose="020B0604020202020204" pitchFamily="34" charset="0"/>
                <a:ea typeface="ＭＳ Ｐゴシック" pitchFamily="-16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EFD2D7F-A763-4126-9B71-A7F863137437}" type="datetimeFigureOut">
              <a:rPr lang="en-US" smtClean="0"/>
              <a:pPr>
                <a:defRPr/>
              </a:pPr>
              <a:t>2/19/22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66317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ctr"/>
          <a:lstStyle>
            <a:lvl1pPr algn="r">
              <a:defRPr sz="1100">
                <a:latin typeface="Arial" panose="020B0604020202020204" pitchFamily="34" charset="0"/>
                <a:ea typeface="ＭＳ Ｐゴシック" pitchFamily="-16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7B74364-6FC3-4AAB-BCCB-78A57EF73B4D}"/>
              </a:ext>
            </a:extLst>
          </p:cNvPr>
          <p:cNvGrpSpPr/>
          <p:nvPr/>
        </p:nvGrpSpPr>
        <p:grpSpPr>
          <a:xfrm>
            <a:off x="4394824" y="259707"/>
            <a:ext cx="2267650" cy="298438"/>
            <a:chOff x="10009693" y="1549925"/>
            <a:chExt cx="7721678" cy="101622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59CB9EB-7626-44E1-86CD-80D71DFF0C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CF17C3E-2351-45E7-8E11-40FCDACA31FB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14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E038CEBE-9523-4464-A83D-24A213DF25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6" name="Picture 15" descr="Text&#10;&#10;Description automatically generated">
              <a:extLst>
                <a:ext uri="{FF2B5EF4-FFF2-40B4-BE49-F238E27FC236}">
                  <a16:creationId xmlns:a16="http://schemas.microsoft.com/office/drawing/2014/main" id="{2F98C3B4-B517-47AD-BAF6-46881ABB0D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F05B4D3-6BFB-4CBB-AAC4-B7D357961D06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467120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833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761970" algn="l" rtl="0" eaLnBrk="0" fontAlgn="base" hangingPunct="0">
      <a:spcBef>
        <a:spcPct val="30000"/>
      </a:spcBef>
      <a:spcAft>
        <a:spcPct val="0"/>
      </a:spcAft>
      <a:defRPr sz="1833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1523939" algn="l" rtl="0" eaLnBrk="0" fontAlgn="base" hangingPunct="0">
      <a:spcBef>
        <a:spcPct val="30000"/>
      </a:spcBef>
      <a:spcAft>
        <a:spcPct val="0"/>
      </a:spcAft>
      <a:defRPr sz="1833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2285909" algn="l" rtl="0" eaLnBrk="0" fontAlgn="base" hangingPunct="0">
      <a:spcBef>
        <a:spcPct val="30000"/>
      </a:spcBef>
      <a:spcAft>
        <a:spcPct val="0"/>
      </a:spcAft>
      <a:defRPr sz="1833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3047878" algn="l" rtl="0" eaLnBrk="0" fontAlgn="base" hangingPunct="0">
      <a:spcBef>
        <a:spcPct val="30000"/>
      </a:spcBef>
      <a:spcAft>
        <a:spcPct val="0"/>
      </a:spcAft>
      <a:defRPr sz="1833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3809848" algn="l" defTabSz="152393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4571817" algn="l" defTabSz="152393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5333787" algn="l" defTabSz="152393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6095756" algn="l" defTabSz="152393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section will cover some steps/tasks to implement data preprocessing.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1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988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kern="0" dirty="0">
                <a:solidFill>
                  <a:srgbClr val="000000"/>
                </a:solidFill>
              </a:rPr>
              <a:t>This figure is built based on a data science report from CrowdFlower (http://www2.cs.uh.edu/~ceick/UDM/CFDS16.pdf).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kern="0" dirty="0">
                <a:solidFill>
                  <a:srgbClr val="000000"/>
                </a:solidFill>
              </a:rPr>
              <a:t>Data scientists spend more than 50% of their time on </a:t>
            </a:r>
            <a:r>
              <a:rPr lang="en-US" b="1" kern="0" dirty="0">
                <a:solidFill>
                  <a:srgbClr val="000000"/>
                </a:solidFill>
              </a:rPr>
              <a:t>Data preprocessing. </a:t>
            </a:r>
            <a:r>
              <a:rPr lang="en-US" b="0" kern="0" dirty="0">
                <a:solidFill>
                  <a:srgbClr val="000000"/>
                </a:solidFill>
              </a:rPr>
              <a:t>This figure shows data scientists spend 60% of their time to complete data preprocessing such as data cleaning and reorganizing the data.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0" kern="0" dirty="0">
                <a:solidFill>
                  <a:srgbClr val="000000"/>
                </a:solidFill>
              </a:rPr>
              <a:t>Before data preprocessing, we have to collect data first in terms of the task. Collecting data is a huge time-consuming part since it is a long-term process for some application such as medical data collection (Cancer data).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0" kern="0" dirty="0">
                <a:solidFill>
                  <a:srgbClr val="000000"/>
                </a:solidFill>
              </a:rPr>
              <a:t>Tuning the algorithm is just a tiny part of data analytics since we can achieve good performance without tuning complex algorithms on well-organized data.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0" kern="0" dirty="0">
                <a:solidFill>
                  <a:srgbClr val="000000"/>
                </a:solidFill>
              </a:rPr>
              <a:t>Others might refer to data postprocessing and result visualization. It all depends on applications and data.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b="1" kern="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3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8627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main reason for data preprocessing is that the data collected from the real world is not clean and its quality is low.</a:t>
            </a:r>
          </a:p>
          <a:p>
            <a:pPr marL="1104870" lvl="1" indent="-342900">
              <a:buFont typeface="Arial" panose="020B0604020202020204" pitchFamily="34" charset="0"/>
              <a:buChar char="•"/>
            </a:pPr>
            <a:r>
              <a:rPr lang="en-US" dirty="0"/>
              <a:t>The first issue is that the data is not complete since it may lose some attributes or miss some values during the collection process.</a:t>
            </a:r>
          </a:p>
          <a:p>
            <a:pPr marL="1104870" lvl="1" indent="-342900">
              <a:buFont typeface="Arial" panose="020B0604020202020204" pitchFamily="34" charset="0"/>
              <a:buChar char="•"/>
            </a:pPr>
            <a:r>
              <a:rPr lang="en-US" dirty="0"/>
              <a:t>Generally, the data contains noise such as outliers that will affect the data analysis performance significantly.</a:t>
            </a:r>
          </a:p>
          <a:p>
            <a:pPr marL="1104870" lvl="1" indent="-342900">
              <a:buFont typeface="Arial" panose="020B0604020202020204" pitchFamily="34" charset="0"/>
              <a:buChar char="•"/>
            </a:pPr>
            <a:r>
              <a:rPr lang="en-US" dirty="0"/>
              <a:t>Another data issue is that the data records are not consistent and sometimes there are conflicts between different records.  </a:t>
            </a:r>
          </a:p>
          <a:p>
            <a:pPr marL="110487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1104870" lvl="1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4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3755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Compared to the data issues we mentioned, these four issues are more common: </a:t>
            </a:r>
          </a:p>
          <a:p>
            <a:pPr marL="1104870" lvl="1" indent="-342900">
              <a:buFont typeface="Arial" panose="020B0604020202020204" pitchFamily="34" charset="0"/>
              <a:buChar char="•"/>
            </a:pPr>
            <a:r>
              <a:rPr lang="en-US" dirty="0"/>
              <a:t>We probably missed some values with blank records.</a:t>
            </a:r>
          </a:p>
          <a:p>
            <a:pPr marL="1104870" lvl="1" indent="-342900">
              <a:buFont typeface="Arial" panose="020B0604020202020204" pitchFamily="34" charset="0"/>
              <a:buChar char="•"/>
            </a:pPr>
            <a:r>
              <a:rPr lang="en-US" dirty="0"/>
              <a:t>Some values don’t make sense.</a:t>
            </a:r>
          </a:p>
          <a:p>
            <a:pPr marL="1104870" lvl="1" indent="-342900">
              <a:buFont typeface="Arial" panose="020B0604020202020204" pitchFamily="34" charset="0"/>
              <a:buChar char="•"/>
            </a:pPr>
            <a:r>
              <a:rPr lang="en-US" dirty="0"/>
              <a:t>Redundancy records are collected.</a:t>
            </a:r>
          </a:p>
          <a:p>
            <a:pPr marL="1104870" lvl="1" indent="-342900">
              <a:buFont typeface="Arial" panose="020B0604020202020204" pitchFamily="34" charset="0"/>
              <a:buChar char="•"/>
            </a:pPr>
            <a:r>
              <a:rPr lang="en-US" dirty="0"/>
              <a:t>Incorrect spelling will be shown when collecting the data manually.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5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2317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Here is an example of a data table with dirty components.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When we check this table, we can see the issues like</a:t>
            </a:r>
          </a:p>
          <a:p>
            <a:pPr marL="1104870" lvl="1" indent="-342900">
              <a:buFont typeface="Arial" panose="020B0604020202020204" pitchFamily="34" charset="0"/>
              <a:buChar char="•"/>
            </a:pPr>
            <a:r>
              <a:rPr lang="en-US" dirty="0"/>
              <a:t>Missing values</a:t>
            </a:r>
          </a:p>
          <a:p>
            <a:pPr marL="1104870" lvl="1" indent="-342900">
              <a:buFont typeface="Arial" panose="020B0604020202020204" pitchFamily="34" charset="0"/>
              <a:buChar char="•"/>
            </a:pPr>
            <a:r>
              <a:rPr lang="en-US" dirty="0"/>
              <a:t>Invalid values</a:t>
            </a:r>
          </a:p>
          <a:p>
            <a:pPr marL="1104870" lvl="1" indent="-342900">
              <a:buFont typeface="Arial" panose="020B0604020202020204" pitchFamily="34" charset="0"/>
              <a:buChar char="•"/>
            </a:pPr>
            <a:r>
              <a:rPr lang="en-US" dirty="0"/>
              <a:t>Record redundancy</a:t>
            </a:r>
          </a:p>
          <a:p>
            <a:pPr marL="1104870" lvl="1" indent="-342900">
              <a:buFont typeface="Arial" panose="020B0604020202020204" pitchFamily="34" charset="0"/>
              <a:buChar char="•"/>
            </a:pPr>
            <a:r>
              <a:rPr lang="en-US" dirty="0"/>
              <a:t>…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/>
              <a:t>These issues will reduce the performance such as statistical analysis on this category of data.</a:t>
            </a:r>
          </a:p>
          <a:p>
            <a:pPr marL="1104870" lvl="1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6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8143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Since we have such data issues, we must pre-process the data so as to avoid </a:t>
            </a:r>
            <a:r>
              <a:rPr lang="en-US" dirty="0">
                <a:solidFill>
                  <a:srgbClr val="000000"/>
                </a:solidFill>
              </a:rPr>
              <a:t>“Garbage in, Garbage out” for data analytics.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As this figure shows, if we use dirty data as input to the model/algorithm to accomplish data analytics, we cannot produce useful output/analysis results because of these data issues, which will lead to project/task failure.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7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7915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To implement data pre-processing, we can clean data, normalize data, accomplish feature engineering on the data and so 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We will start with data cleaning in </a:t>
            </a:r>
            <a:r>
              <a:rPr lang="en-US"/>
              <a:t>next section.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8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973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CD02034B-E0DD-432D-BED0-94DE68C503D5}"/>
              </a:ext>
            </a:extLst>
          </p:cNvPr>
          <p:cNvSpPr/>
          <p:nvPr userDrawn="1"/>
        </p:nvSpPr>
        <p:spPr>
          <a:xfrm>
            <a:off x="0" y="1688123"/>
            <a:ext cx="18288000" cy="8597621"/>
          </a:xfrm>
          <a:custGeom>
            <a:avLst/>
            <a:gdLst>
              <a:gd name="connsiteX0" fmla="*/ 0 w 7772400"/>
              <a:gd name="connsiteY0" fmla="*/ 0 h 2226411"/>
              <a:gd name="connsiteX1" fmla="*/ 0 w 7772400"/>
              <a:gd name="connsiteY1" fmla="*/ 2226411 h 2226411"/>
              <a:gd name="connsiteX2" fmla="*/ 7772400 w 7772400"/>
              <a:gd name="connsiteY2" fmla="*/ 2226411 h 2226411"/>
              <a:gd name="connsiteX3" fmla="*/ 7772400 w 7772400"/>
              <a:gd name="connsiteY3" fmla="*/ 804875 h 2226411"/>
              <a:gd name="connsiteX4" fmla="*/ 0 w 7772400"/>
              <a:gd name="connsiteY4" fmla="*/ 0 h 2226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2400" h="2226411">
                <a:moveTo>
                  <a:pt x="0" y="0"/>
                </a:moveTo>
                <a:lnTo>
                  <a:pt x="0" y="2226411"/>
                </a:lnTo>
                <a:lnTo>
                  <a:pt x="7772400" y="2226411"/>
                </a:lnTo>
                <a:lnTo>
                  <a:pt x="7772400" y="804875"/>
                </a:lnTo>
                <a:lnTo>
                  <a:pt x="0" y="0"/>
                </a:lnTo>
                <a:close/>
              </a:path>
            </a:pathLst>
          </a:custGeom>
          <a:solidFill>
            <a:srgbClr val="383838"/>
          </a:solidFill>
        </p:spPr>
        <p:txBody>
          <a:bodyPr wrap="square" lIns="0" tIns="0" rIns="0" bIns="0"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Trebuchet MS" panose="020B0603020202020204" pitchFamily="34" charset="0"/>
              <a:ea typeface="+mn-ea"/>
            </a:endParaRPr>
          </a:p>
        </p:txBody>
      </p:sp>
      <p:sp>
        <p:nvSpPr>
          <p:cNvPr id="11" name="Rectangle 4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1143000" y="8290560"/>
            <a:ext cx="9692640" cy="477053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Tx/>
              <a:buNone/>
              <a:defRPr sz="2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05" name="Title 304"/>
          <p:cNvSpPr>
            <a:spLocks noGrp="1"/>
          </p:cNvSpPr>
          <p:nvPr userDrawn="1">
            <p:ph type="title" hasCustomPrompt="1"/>
          </p:nvPr>
        </p:nvSpPr>
        <p:spPr>
          <a:xfrm>
            <a:off x="1135316" y="6705601"/>
            <a:ext cx="9692640" cy="1638092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defRPr sz="6000" b="1" cap="none" baseline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6FCCD42-41E8-4430-B6CA-E5E37163336A}"/>
              </a:ext>
            </a:extLst>
          </p:cNvPr>
          <p:cNvGrpSpPr/>
          <p:nvPr userDrawn="1"/>
        </p:nvGrpSpPr>
        <p:grpSpPr>
          <a:xfrm>
            <a:off x="10009693" y="1549925"/>
            <a:ext cx="7721678" cy="1016226"/>
            <a:chOff x="10009693" y="1549925"/>
            <a:chExt cx="7721678" cy="101622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F12FC3C-F346-45C5-A2EB-14122560DD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4D7601B-DE46-423C-B955-7A66CD436A7B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13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8936C1C8-404D-40E3-B988-930C448D42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5" name="Picture 14" descr="Text&#10;&#10;Description automatically generated">
              <a:extLst>
                <a:ext uri="{FF2B5EF4-FFF2-40B4-BE49-F238E27FC236}">
                  <a16:creationId xmlns:a16="http://schemas.microsoft.com/office/drawing/2014/main" id="{3336A004-E1EA-48BD-969E-3F5237E6E1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1F47EB3-A644-424B-8140-E89309FB54E1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9F37D2-4A95-428F-86C9-909FE5B586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35316" y="6188616"/>
            <a:ext cx="8866188" cy="474663"/>
          </a:xfrm>
        </p:spPr>
        <p:txBody>
          <a:bodyPr/>
          <a:lstStyle>
            <a:lvl1pPr>
              <a:defRPr sz="18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3030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6A32E851-9FF9-4796-BF7E-0EBA88C671DC}"/>
              </a:ext>
            </a:extLst>
          </p:cNvPr>
          <p:cNvSpPr/>
          <p:nvPr userDrawn="1"/>
        </p:nvSpPr>
        <p:spPr>
          <a:xfrm>
            <a:off x="0" y="1688123"/>
            <a:ext cx="18288000" cy="8597621"/>
          </a:xfrm>
          <a:custGeom>
            <a:avLst/>
            <a:gdLst>
              <a:gd name="connsiteX0" fmla="*/ 0 w 7772400"/>
              <a:gd name="connsiteY0" fmla="*/ 0 h 2226411"/>
              <a:gd name="connsiteX1" fmla="*/ 0 w 7772400"/>
              <a:gd name="connsiteY1" fmla="*/ 2226411 h 2226411"/>
              <a:gd name="connsiteX2" fmla="*/ 7772400 w 7772400"/>
              <a:gd name="connsiteY2" fmla="*/ 2226411 h 2226411"/>
              <a:gd name="connsiteX3" fmla="*/ 7772400 w 7772400"/>
              <a:gd name="connsiteY3" fmla="*/ 804875 h 2226411"/>
              <a:gd name="connsiteX4" fmla="*/ 0 w 7772400"/>
              <a:gd name="connsiteY4" fmla="*/ 0 h 2226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2400" h="2226411">
                <a:moveTo>
                  <a:pt x="0" y="0"/>
                </a:moveTo>
                <a:lnTo>
                  <a:pt x="0" y="2226411"/>
                </a:lnTo>
                <a:lnTo>
                  <a:pt x="7772400" y="2226411"/>
                </a:lnTo>
                <a:lnTo>
                  <a:pt x="7772400" y="804875"/>
                </a:lnTo>
                <a:lnTo>
                  <a:pt x="0" y="0"/>
                </a:lnTo>
                <a:close/>
              </a:path>
            </a:pathLst>
          </a:custGeom>
          <a:solidFill>
            <a:srgbClr val="383838"/>
          </a:solidFill>
        </p:spPr>
        <p:txBody>
          <a:bodyPr wrap="square" lIns="0" tIns="0" rIns="0" bIns="0"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Trebuchet MS" panose="020B0603020202020204" pitchFamily="34" charset="0"/>
              <a:ea typeface="+mn-ea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2D678CF-84A9-4BA9-BA2F-CB71E25345BA}"/>
              </a:ext>
            </a:extLst>
          </p:cNvPr>
          <p:cNvGrpSpPr/>
          <p:nvPr userDrawn="1"/>
        </p:nvGrpSpPr>
        <p:grpSpPr>
          <a:xfrm>
            <a:off x="10009693" y="1549925"/>
            <a:ext cx="7721678" cy="1016226"/>
            <a:chOff x="10009693" y="1549925"/>
            <a:chExt cx="7721678" cy="101622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F82662B-989A-432A-8998-0DE213D193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7600756-64AC-421F-BD0D-3BBAECD315E3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7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EDE70775-8944-4C24-BD3B-25F0DAFA85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1" name="Picture 10" descr="Text&#10;&#10;Description automatically generated">
              <a:extLst>
                <a:ext uri="{FF2B5EF4-FFF2-40B4-BE49-F238E27FC236}">
                  <a16:creationId xmlns:a16="http://schemas.microsoft.com/office/drawing/2014/main" id="{88877B3C-A955-4F0B-8795-703F3118E3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EA36F10-6A68-4D16-8BA5-C08BC942E108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C5A5F0-3D37-4CB5-AFFE-81169D61D02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40077" y="6610379"/>
            <a:ext cx="9235191" cy="1705219"/>
          </a:xfrm>
        </p:spPr>
        <p:txBody>
          <a:bodyPr/>
          <a:lstStyle>
            <a:lvl1pPr>
              <a:defRPr sz="6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6C10C75-E8F7-45AB-929B-93D7D86B8F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40078" y="6185215"/>
            <a:ext cx="7454900" cy="449262"/>
          </a:xfrm>
        </p:spPr>
        <p:txBody>
          <a:bodyPr/>
          <a:lstStyle>
            <a:lvl1pPr>
              <a:defRPr sz="18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507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title an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8301" y="747664"/>
            <a:ext cx="16626840" cy="984885"/>
          </a:xfrm>
        </p:spPr>
        <p:txBody>
          <a:bodyPr/>
          <a:lstStyle>
            <a:lvl1pPr algn="l">
              <a:defRPr sz="480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1977" y="3186797"/>
            <a:ext cx="16581120" cy="6198208"/>
          </a:xfrm>
        </p:spPr>
        <p:txBody>
          <a:bodyPr/>
          <a:lstStyle>
            <a:lvl1pPr marL="0" indent="0"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100000"/>
              <a:buFontTx/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100000"/>
              <a:buFontTx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15078" indent="0">
              <a:buClr>
                <a:schemeClr val="bg2"/>
              </a:buClr>
              <a:buSzPct val="100000"/>
              <a:buFontTx/>
              <a:buNone/>
              <a:defRPr sz="1833">
                <a:solidFill>
                  <a:schemeClr val="accent4"/>
                </a:solidFill>
              </a:defRPr>
            </a:lvl3pPr>
            <a:lvl4pPr marL="2958101" indent="-381008">
              <a:buClr>
                <a:schemeClr val="bg2"/>
              </a:buClr>
              <a:buFont typeface="Wingdings" panose="05000000000000000000" pitchFamily="2" charset="2"/>
              <a:buChar char="§"/>
              <a:defRPr sz="3000">
                <a:solidFill>
                  <a:schemeClr val="tx1"/>
                </a:solidFill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5331" y="1741489"/>
            <a:ext cx="16626840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370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6936" y="747428"/>
            <a:ext cx="16626840" cy="984885"/>
          </a:xfrm>
        </p:spPr>
        <p:txBody>
          <a:bodyPr/>
          <a:lstStyle>
            <a:lvl1pPr algn="l">
              <a:defRPr sz="480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4728" y="3189912"/>
            <a:ext cx="16581120" cy="6198208"/>
          </a:xfrm>
        </p:spPr>
        <p:txBody>
          <a:bodyPr/>
          <a:lstStyle>
            <a:lvl1pPr marL="383654" indent="-383654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33527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098189" indent="-28311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958101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4728" y="1739896"/>
            <a:ext cx="16607858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056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n Brande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5700" y="748506"/>
            <a:ext cx="16626840" cy="984885"/>
          </a:xfrm>
        </p:spPr>
        <p:txBody>
          <a:bodyPr/>
          <a:lstStyle>
            <a:lvl1pPr algn="l">
              <a:defRPr sz="4800" b="1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9340" y="3191235"/>
            <a:ext cx="16581120" cy="6198208"/>
          </a:xfrm>
        </p:spPr>
        <p:txBody>
          <a:bodyPr/>
          <a:lstStyle>
            <a:lvl1pPr marL="383654" indent="-383654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33527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098189" indent="-28311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958101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5828" y="1740430"/>
            <a:ext cx="16626840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460CD7-0C13-8944-A014-77CEFB207FB0}"/>
              </a:ext>
            </a:extLst>
          </p:cNvPr>
          <p:cNvSpPr/>
          <p:nvPr userDrawn="1"/>
        </p:nvSpPr>
        <p:spPr>
          <a:xfrm>
            <a:off x="13012614" y="9465547"/>
            <a:ext cx="5275385" cy="82145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2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- NO LOGO &amp; PAGE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6618" y="744037"/>
            <a:ext cx="16620988" cy="990175"/>
          </a:xfrm>
        </p:spPr>
        <p:txBody>
          <a:bodyPr/>
          <a:lstStyle>
            <a:lvl1pPr algn="l">
              <a:defRPr sz="4800" cap="none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3440" y="3505060"/>
            <a:ext cx="16581120" cy="5950440"/>
          </a:xfrm>
        </p:spPr>
        <p:txBody>
          <a:bodyPr/>
          <a:lstStyle>
            <a:lvl1pPr marL="0" indent="0">
              <a:buClr>
                <a:schemeClr val="bg2"/>
              </a:buClr>
              <a:buSzPct val="100000"/>
              <a:buFontTx/>
              <a:buNone/>
              <a:defRPr sz="2400">
                <a:solidFill>
                  <a:schemeClr val="accent4"/>
                </a:solidFill>
              </a:defRPr>
            </a:lvl1pPr>
            <a:lvl2pPr marL="952519" indent="0">
              <a:buClr>
                <a:schemeClr val="bg2"/>
              </a:buClr>
              <a:buSzPct val="100000"/>
              <a:buFontTx/>
              <a:buNone/>
              <a:defRPr sz="2000">
                <a:solidFill>
                  <a:schemeClr val="accent4"/>
                </a:solidFill>
              </a:defRPr>
            </a:lvl2pPr>
            <a:lvl3pPr marL="1815078" indent="0">
              <a:buClr>
                <a:schemeClr val="bg2"/>
              </a:buClr>
              <a:buSzPct val="100000"/>
              <a:buFontTx/>
              <a:buNone/>
              <a:defRPr sz="1800">
                <a:solidFill>
                  <a:schemeClr val="accent4"/>
                </a:solidFill>
              </a:defRPr>
            </a:lvl3pPr>
            <a:lvl4pPr marL="2958101" indent="-381008">
              <a:buClr>
                <a:schemeClr val="bg2"/>
              </a:buClr>
              <a:buFont typeface="Wingdings" panose="05000000000000000000" pitchFamily="2" charset="2"/>
              <a:buChar char="§"/>
              <a:defRPr sz="3000">
                <a:solidFill>
                  <a:schemeClr val="tx1"/>
                </a:solidFill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7103" y="1740548"/>
            <a:ext cx="16626840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0264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or 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3869" y="3998551"/>
            <a:ext cx="11900262" cy="2193243"/>
          </a:xfrm>
        </p:spPr>
        <p:txBody>
          <a:bodyPr anchor="t"/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C993AEE-ACAA-4A36-926F-A62FD4F2A9AC}"/>
              </a:ext>
            </a:extLst>
          </p:cNvPr>
          <p:cNvSpPr/>
          <p:nvPr userDrawn="1"/>
        </p:nvSpPr>
        <p:spPr bwMode="white">
          <a:xfrm>
            <a:off x="0" y="9330779"/>
            <a:ext cx="1524000" cy="9562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110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9C0FBA7-E3E6-4B66-B97D-6B8052B9D633}"/>
              </a:ext>
            </a:extLst>
          </p:cNvPr>
          <p:cNvGrpSpPr/>
          <p:nvPr/>
        </p:nvGrpSpPr>
        <p:grpSpPr>
          <a:xfrm>
            <a:off x="13272656" y="9515789"/>
            <a:ext cx="4770933" cy="627887"/>
            <a:chOff x="10009693" y="1549925"/>
            <a:chExt cx="7721678" cy="101622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DCDE4B6-F6E5-42F3-97CE-972AB8E8F34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722D202-9B8D-43AB-AC18-CC0E3FF3AB71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14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BFA2AE89-8394-48E9-A4C6-B6B73A855A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6" name="Picture 15" descr="Text&#10;&#10;Description automatically generated">
              <a:extLst>
                <a:ext uri="{FF2B5EF4-FFF2-40B4-BE49-F238E27FC236}">
                  <a16:creationId xmlns:a16="http://schemas.microsoft.com/office/drawing/2014/main" id="{DA775405-05BA-4CEF-BBAB-33A59926F3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3DC6EFE-1984-4D25-B743-8FABEE6FEDF2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5090" y="749096"/>
            <a:ext cx="16622192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4201" y="3185146"/>
            <a:ext cx="16581552" cy="622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958176" y="9762020"/>
            <a:ext cx="535045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4400" cap="all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pPr algn="l"/>
            <a:fld id="{9EF62655-870B-4C06-BC3D-C67D37BAE36D}" type="slidenum">
              <a:rPr lang="en-US" sz="1600" kern="1200" smtClean="0">
                <a:solidFill>
                  <a:schemeClr val="accent5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pPr algn="l"/>
              <a:t>‹#›</a:t>
            </a:fld>
            <a:r>
              <a:rPr lang="en-US" sz="1600" cap="none" baseline="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cap="none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69072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80" r:id="rId1"/>
    <p:sldLayoutId id="2147483985" r:id="rId2"/>
    <p:sldLayoutId id="2147483896" r:id="rId3"/>
    <p:sldLayoutId id="2147483981" r:id="rId4"/>
    <p:sldLayoutId id="2147483991" r:id="rId5"/>
    <p:sldLayoutId id="2147483988" r:id="rId6"/>
    <p:sldLayoutId id="2147483954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800" b="1" cap="none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5pPr>
      <a:lvl6pPr marL="762015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6pPr>
      <a:lvl7pPr marL="1524030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7pPr>
      <a:lvl8pPr marL="2286046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8pPr>
      <a:lvl9pPr marL="3048061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9pPr>
    </p:titleStyle>
    <p:bodyStyle>
      <a:lvl1pPr marL="0" indent="0" algn="l" rtl="0" fontAlgn="base">
        <a:lnSpc>
          <a:spcPct val="90000"/>
        </a:lnSpc>
        <a:spcBef>
          <a:spcPts val="1500"/>
        </a:spcBef>
        <a:spcAft>
          <a:spcPts val="1500"/>
        </a:spcAft>
        <a:buClr>
          <a:schemeClr val="bg2"/>
        </a:buClr>
        <a:buSzPct val="100000"/>
        <a:buFontTx/>
        <a:buNone/>
        <a:defRPr sz="2800" b="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52519" indent="0" algn="l" rtl="0" fontAlgn="base">
        <a:lnSpc>
          <a:spcPct val="90000"/>
        </a:lnSpc>
        <a:spcBef>
          <a:spcPts val="1500"/>
        </a:spcBef>
        <a:spcAft>
          <a:spcPts val="1500"/>
        </a:spcAft>
        <a:buClr>
          <a:schemeClr val="bg2"/>
        </a:buClr>
        <a:buSzPct val="100000"/>
        <a:buFontTx/>
        <a:buNone/>
        <a:defRPr sz="2400" b="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2pPr>
      <a:lvl3pPr marL="1815078" indent="0" algn="l" rtl="0" fontAlgn="base">
        <a:lnSpc>
          <a:spcPct val="90000"/>
        </a:lnSpc>
        <a:spcBef>
          <a:spcPts val="1500"/>
        </a:spcBef>
        <a:spcAft>
          <a:spcPts val="1500"/>
        </a:spcAft>
        <a:buClr>
          <a:schemeClr val="bg2"/>
        </a:buClr>
        <a:buSzPct val="100000"/>
        <a:buFontTx/>
        <a:buNone/>
        <a:defRPr sz="1833" b="0">
          <a:solidFill>
            <a:schemeClr val="accent4"/>
          </a:solidFill>
          <a:latin typeface="Trebuchet MS" pitchFamily="34" charset="0"/>
        </a:defRPr>
      </a:lvl3pPr>
      <a:lvl4pPr marL="2958101" indent="-381008" algn="l" rtl="0" fontAlgn="base">
        <a:spcBef>
          <a:spcPct val="20000"/>
        </a:spcBef>
        <a:spcAft>
          <a:spcPct val="0"/>
        </a:spcAft>
        <a:buChar char="–"/>
        <a:defRPr sz="3333">
          <a:solidFill>
            <a:schemeClr val="bg1"/>
          </a:solidFill>
          <a:latin typeface="+mn-lt"/>
        </a:defRPr>
      </a:lvl4pPr>
      <a:lvl5pPr marL="3529612" indent="-381008" algn="l" rtl="0" fontAlgn="base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5pPr>
      <a:lvl6pPr marL="4291627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6pPr>
      <a:lvl7pPr marL="5053643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7pPr>
      <a:lvl8pPr marL="5815658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8pPr>
      <a:lvl9pPr marL="6577673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62015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30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286046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048061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810076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572091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334107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6096122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4.png"/><Relationship Id="rId5" Type="http://schemas.openxmlformats.org/officeDocument/2006/relationships/hyperlink" Target="http://creativecommons.org/licenses/by-nc/4.0/legalcode" TargetMode="Externa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4.png"/><Relationship Id="rId5" Type="http://schemas.openxmlformats.org/officeDocument/2006/relationships/image" Target="../media/image6.emf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4.png"/><Relationship Id="rId5" Type="http://schemas.openxmlformats.org/officeDocument/2006/relationships/image" Target="../media/image8.emf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4.png"/><Relationship Id="rId5" Type="http://schemas.openxmlformats.org/officeDocument/2006/relationships/image" Target="../media/image9.emf"/><Relationship Id="rId4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14">
            <a:extLst>
              <a:ext uri="{FF2B5EF4-FFF2-40B4-BE49-F238E27FC236}">
                <a16:creationId xmlns:a16="http://schemas.microsoft.com/office/drawing/2014/main" id="{4A6D247A-4576-4796-A8F2-4AC4CA0B20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5315" y="8569018"/>
            <a:ext cx="9700325" cy="47705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9096EC-7B78-40A1-902B-4FD437982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5315" y="7102463"/>
            <a:ext cx="16011365" cy="1188097"/>
          </a:xfrm>
        </p:spPr>
        <p:txBody>
          <a:bodyPr/>
          <a:lstStyle/>
          <a:p>
            <a:r>
              <a:rPr lang="en-US" dirty="0">
                <a:latin typeface="Arial"/>
                <a:cs typeface="Arial"/>
              </a:rPr>
              <a:t>Lecture 3.1 -​ ​Introduction to Data Pre-processing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B2F42C-38A8-43F3-8788-F337D2EA91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35315" y="6188616"/>
            <a:ext cx="16193679" cy="1705082"/>
          </a:xfrm>
        </p:spPr>
        <p:txBody>
          <a:bodyPr/>
          <a:lstStyle/>
          <a:p>
            <a:r>
              <a:rPr lang="en-US" dirty="0"/>
              <a:t>DLI Accelerated Data Science Teaching Kit</a:t>
            </a: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7CD24AE0-5B1E-F44C-BCE1-877B403D9D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322800" y="9321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556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092">
        <p:fade/>
      </p:transition>
    </mc:Choice>
    <mc:Fallback>
      <p:transition spd="med" advTm="609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F39E623-7E8F-487F-86AA-742B27905F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8880" y="3505059"/>
            <a:ext cx="3190241" cy="1104314"/>
          </a:xfrm>
          <a:prstGeom prst="rect">
            <a:avLst/>
          </a:prstGeom>
        </p:spPr>
      </p:pic>
      <p:sp>
        <p:nvSpPr>
          <p:cNvPr id="10" name="Subtitle 11">
            <a:extLst>
              <a:ext uri="{FF2B5EF4-FFF2-40B4-BE49-F238E27FC236}">
                <a16:creationId xmlns:a16="http://schemas.microsoft.com/office/drawing/2014/main" id="{7A19A67C-0C19-4076-8945-3A7EB019B8F8}"/>
              </a:ext>
            </a:extLst>
          </p:cNvPr>
          <p:cNvSpPr txBox="1">
            <a:spLocks noGrp="1"/>
          </p:cNvSpPr>
          <p:nvPr>
            <p:ph idx="1"/>
          </p:nvPr>
        </p:nvSpPr>
        <p:spPr bwMode="auto">
          <a:xfrm>
            <a:off x="853440" y="4980568"/>
            <a:ext cx="16581120" cy="561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ctr" defTabSz="346459" rtl="0" fontAlgn="base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F6F6F"/>
              </a:buClr>
              <a:buSzPct val="100000"/>
              <a:buFontTx/>
              <a:buNone/>
              <a:defRPr sz="1400" b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30238" indent="-228600" algn="l" defTabSz="346459" rtl="0" fontAlgn="base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–"/>
              <a:defRPr sz="1400" b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4863" indent="-203200" algn="l" defTabSz="346459" rtl="0" fontAlgn="base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–"/>
              <a:defRPr sz="1400" b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31066" indent="-171443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500">
                <a:solidFill>
                  <a:schemeClr val="bg1"/>
                </a:solidFill>
                <a:latin typeface="+mn-lt"/>
              </a:defRPr>
            </a:lvl4pPr>
            <a:lvl5pPr marL="1588230" indent="-17144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1"/>
                </a:solidFill>
                <a:latin typeface="+mn-lt"/>
              </a:defRPr>
            </a:lvl5pPr>
            <a:lvl6pPr marL="1931117" indent="-1714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1"/>
                </a:solidFill>
                <a:latin typeface="+mn-lt"/>
              </a:defRPr>
            </a:lvl6pPr>
            <a:lvl7pPr marL="2274003" indent="-1714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1"/>
                </a:solidFill>
                <a:latin typeface="+mn-lt"/>
              </a:defRPr>
            </a:lvl7pPr>
            <a:lvl8pPr marL="2616890" indent="-1714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1"/>
                </a:solidFill>
                <a:latin typeface="+mn-lt"/>
              </a:defRPr>
            </a:lvl8pPr>
            <a:lvl9pPr marL="2959775" indent="-1714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1"/>
                </a:solidFill>
                <a:latin typeface="+mn-lt"/>
              </a:defRPr>
            </a:lvl9pPr>
          </a:lstStyle>
          <a:p>
            <a:pPr marL="0" marR="0" lvl="0" indent="0" algn="ctr" defTabSz="346459" rtl="0" eaLnBrk="1" fontAlgn="base" latinLnBrk="0" hangingPunct="1">
              <a:lnSpc>
                <a:spcPct val="90000"/>
              </a:lnSpc>
              <a:spcBef>
                <a:spcPts val="90"/>
              </a:spcBef>
              <a:spcAft>
                <a:spcPts val="90"/>
              </a:spcAft>
              <a:buClr>
                <a:srgbClr val="6F6F6F"/>
              </a:buClr>
              <a:buSzPct val="100000"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The Accelerated Data Science Teaching Kit is licensed by NVIDIA, Georgia Institute of Technology, and Prairie View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A&amp;M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University under the</a:t>
            </a:r>
          </a:p>
          <a:p>
            <a:pPr marL="0" marR="0" lvl="0" indent="0" algn="ctr" defTabSz="346459" rtl="0" eaLnBrk="1" fontAlgn="base" latinLnBrk="0" hangingPunct="1">
              <a:lnSpc>
                <a:spcPct val="90000"/>
              </a:lnSpc>
              <a:spcBef>
                <a:spcPts val="90"/>
              </a:spcBef>
              <a:spcAft>
                <a:spcPts val="90"/>
              </a:spcAft>
              <a:buClr>
                <a:srgbClr val="6F6F6F"/>
              </a:buClr>
              <a:buSzPct val="100000"/>
              <a:buFontTx/>
              <a:buNone/>
              <a:tabLst/>
              <a:defRPr/>
            </a:pPr>
            <a:r>
              <a:rPr lang="en-US" sz="1600" u="sng" dirty="0">
                <a:solidFill>
                  <a:srgbClr val="6F6F6F"/>
                </a:solidFill>
                <a:effectLst/>
                <a:ea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 Attribution-</a:t>
            </a:r>
            <a:r>
              <a:rPr lang="en-US" sz="1600" u="sng" dirty="0" err="1">
                <a:solidFill>
                  <a:srgbClr val="6F6F6F"/>
                </a:solidFill>
                <a:effectLst/>
                <a:ea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NonCommercial</a:t>
            </a:r>
            <a:r>
              <a:rPr lang="en-US" sz="1600" u="sng" dirty="0">
                <a:solidFill>
                  <a:srgbClr val="6F6F6F"/>
                </a:solidFill>
                <a:effectLst/>
                <a:ea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4.0 International License.</a:t>
            </a:r>
            <a:endParaRPr lang="en-US" sz="1600" dirty="0">
              <a:solidFill>
                <a:srgbClr val="6F6F6F"/>
              </a:solidFill>
              <a:ea typeface="Times New Roman" panose="02020603050405020304" pitchFamily="18" charset="0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8D71B72D-FAC1-BE46-BC99-CD823ACC7D3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322800" y="9321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269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785">
        <p:fade/>
      </p:transition>
    </mc:Choice>
    <mc:Fallback>
      <p:transition spd="med" advTm="178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FEA43-44D8-4A70-A65D-DE5E7DE73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sz="4800" dirty="0">
                <a:solidFill>
                  <a:srgbClr val="000000"/>
                </a:solidFill>
              </a:rPr>
            </a:br>
            <a:r>
              <a:rPr lang="en-US" sz="4800" dirty="0">
                <a:solidFill>
                  <a:srgbClr val="000000"/>
                </a:solidFill>
              </a:rPr>
              <a:t>Data Pre-processing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0618A-44B1-4FAB-8416-1D9926BCD4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000000"/>
                </a:solidFill>
              </a:rPr>
              <a:t>Where do data scientists spend their most of time for data analytics</a:t>
            </a:r>
            <a:r>
              <a:rPr lang="en-US" dirty="0">
                <a:solidFill>
                  <a:srgbClr val="000000"/>
                </a:solidFill>
              </a:rPr>
              <a:t>?</a:t>
            </a:r>
            <a:endParaRPr lang="en-US" sz="2800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24610B-9DE2-421C-A81A-B17CB0956B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9EDF9CF-BD96-C643-B033-431B77AD1795}"/>
              </a:ext>
            </a:extLst>
          </p:cNvPr>
          <p:cNvSpPr txBox="1">
            <a:spLocks/>
          </p:cNvSpPr>
          <p:nvPr/>
        </p:nvSpPr>
        <p:spPr bwMode="auto">
          <a:xfrm>
            <a:off x="819340" y="4337540"/>
            <a:ext cx="6439876" cy="5051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83654" indent="-383654" algn="l" rtl="0" fontAlgn="base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800" b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333527" indent="-381008" algn="l" rtl="0" fontAlgn="base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4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098189" indent="-283111" algn="l" rtl="0" fontAlgn="base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958101" indent="-381008" algn="l" rtl="0" fontAlgn="base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529612" indent="-381008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3333">
                <a:solidFill>
                  <a:schemeClr val="tx1"/>
                </a:solidFill>
                <a:latin typeface="+mn-lt"/>
              </a:defRPr>
            </a:lvl5pPr>
            <a:lvl6pPr marL="4291627" indent="-38100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3333">
                <a:solidFill>
                  <a:schemeClr val="bg1"/>
                </a:solidFill>
                <a:latin typeface="+mn-lt"/>
              </a:defRPr>
            </a:lvl6pPr>
            <a:lvl7pPr marL="5053643" indent="-38100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3333">
                <a:solidFill>
                  <a:schemeClr val="bg1"/>
                </a:solidFill>
                <a:latin typeface="+mn-lt"/>
              </a:defRPr>
            </a:lvl7pPr>
            <a:lvl8pPr marL="5815658" indent="-38100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3333">
                <a:solidFill>
                  <a:schemeClr val="bg1"/>
                </a:solidFill>
                <a:latin typeface="+mn-lt"/>
              </a:defRPr>
            </a:lvl8pPr>
            <a:lvl9pPr marL="6577673" indent="-38100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3333">
                <a:solidFill>
                  <a:schemeClr val="bg1"/>
                </a:solidFill>
                <a:latin typeface="+mn-lt"/>
              </a:defRPr>
            </a:lvl9pPr>
          </a:lstStyle>
          <a:p>
            <a:pPr marL="457200" indent="-457200" defTabSz="914400"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kern="0" dirty="0">
                <a:solidFill>
                  <a:srgbClr val="000000"/>
                </a:solidFill>
              </a:rPr>
              <a:t>Data scientists spend more than 50% of their time on </a:t>
            </a:r>
            <a:r>
              <a:rPr lang="en-US" b="1" kern="0" dirty="0">
                <a:solidFill>
                  <a:srgbClr val="000000"/>
                </a:solidFill>
              </a:rPr>
              <a:t>Data preprocessing.</a:t>
            </a:r>
          </a:p>
          <a:p>
            <a:pPr marL="457200" indent="-457200" defTabSz="914400"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endParaRPr lang="en-US" b="1" kern="0" dirty="0">
              <a:solidFill>
                <a:srgbClr val="000000"/>
              </a:solidFill>
            </a:endParaRPr>
          </a:p>
          <a:p>
            <a:pPr marL="457200" indent="-457200" defTabSz="914400"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b="1" kern="0" dirty="0">
                <a:solidFill>
                  <a:srgbClr val="000000"/>
                </a:solidFill>
              </a:rPr>
              <a:t>Collecting data </a:t>
            </a:r>
            <a:r>
              <a:rPr lang="en-US" kern="0" dirty="0">
                <a:solidFill>
                  <a:srgbClr val="000000"/>
                </a:solidFill>
              </a:rPr>
              <a:t>is the second most time-consuming component.</a:t>
            </a:r>
          </a:p>
          <a:p>
            <a:pPr marL="457200" indent="-457200" defTabSz="914400"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endParaRPr lang="en-US" b="1" kern="0" dirty="0">
              <a:solidFill>
                <a:srgbClr val="000000"/>
              </a:solidFill>
            </a:endParaRPr>
          </a:p>
          <a:p>
            <a:pPr marL="457200" indent="-457200" defTabSz="914400"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b="1" kern="0" dirty="0">
                <a:solidFill>
                  <a:srgbClr val="000000"/>
                </a:solidFill>
              </a:rPr>
              <a:t>Tuning algorithm </a:t>
            </a:r>
            <a:r>
              <a:rPr lang="en-US" kern="0" dirty="0">
                <a:solidFill>
                  <a:srgbClr val="000000"/>
                </a:solidFill>
              </a:rPr>
              <a:t>occupies a small part.</a:t>
            </a:r>
          </a:p>
          <a:p>
            <a:pPr marL="457200" indent="-457200" defTabSz="914400"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endParaRPr lang="en-US" b="1" kern="0" dirty="0">
              <a:solidFill>
                <a:srgbClr val="000000"/>
              </a:solidFill>
            </a:endParaRPr>
          </a:p>
          <a:p>
            <a:pPr marL="457200" indent="-457200" defTabSz="914400"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endParaRPr lang="en-US" b="1" kern="0" dirty="0">
              <a:solidFill>
                <a:srgbClr val="000000"/>
              </a:solidFill>
            </a:endParaRPr>
          </a:p>
          <a:p>
            <a:pPr marL="457200" indent="-457200" defTabSz="914400"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endParaRPr lang="en-US" b="1" kern="0" dirty="0">
              <a:solidFill>
                <a:srgbClr val="000000"/>
              </a:solidFill>
            </a:endParaRPr>
          </a:p>
          <a:p>
            <a:pPr defTabSz="914400"/>
            <a:endParaRPr lang="en-US" kern="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CB45F2A-4959-C646-BBD6-C6A4B0C315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4947" y="4500384"/>
            <a:ext cx="9245600" cy="4203700"/>
          </a:xfrm>
          <a:prstGeom prst="rect">
            <a:avLst/>
          </a:prstGeom>
        </p:spPr>
      </p:pic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1D9087AC-A470-C24F-A28E-F766968A8F5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322800" y="9321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34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9236">
        <p:fade/>
      </p:transition>
    </mc:Choice>
    <mc:Fallback>
      <p:transition spd="med" advTm="5923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FEA43-44D8-4A70-A65D-DE5E7DE73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sz="4800" dirty="0"/>
            </a:br>
            <a:r>
              <a:rPr lang="en-US" sz="4800" dirty="0">
                <a:solidFill>
                  <a:srgbClr val="000000"/>
                </a:solidFill>
                <a:latin typeface="Arial"/>
                <a:cs typeface="Arial"/>
              </a:rPr>
              <a:t>Why 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Do</a:t>
            </a:r>
            <a:r>
              <a:rPr lang="en-US" sz="4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We</a:t>
            </a:r>
            <a:r>
              <a:rPr lang="en-US" sz="4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Need</a:t>
            </a:r>
            <a:r>
              <a:rPr lang="en-US" sz="4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Data</a:t>
            </a:r>
            <a:r>
              <a:rPr lang="en-US" sz="4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Pre-processing</a:t>
            </a:r>
            <a:r>
              <a:rPr lang="en-US" sz="4800" dirty="0">
                <a:solidFill>
                  <a:srgbClr val="000000"/>
                </a:solidFill>
                <a:latin typeface="Arial"/>
                <a:cs typeface="Arial"/>
              </a:rPr>
              <a:t>?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0618A-44B1-4FAB-8416-1D9926BCD4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Data is rarely clean and often has data quality issues.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E09A0C-8E25-430A-B3A7-F97DD897A0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9EDF9CF-BD96-C643-B033-431B77AD1795}"/>
              </a:ext>
            </a:extLst>
          </p:cNvPr>
          <p:cNvSpPr txBox="1">
            <a:spLocks/>
          </p:cNvSpPr>
          <p:nvPr/>
        </p:nvSpPr>
        <p:spPr bwMode="auto">
          <a:xfrm>
            <a:off x="819340" y="4337540"/>
            <a:ext cx="13097382" cy="5051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83654" indent="-383654" algn="l" rtl="0" fontAlgn="base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800" b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333527" indent="-381008" algn="l" rtl="0" fontAlgn="base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4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098189" indent="-283111" algn="l" rtl="0" fontAlgn="base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958101" indent="-381008" algn="l" rtl="0" fontAlgn="base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529612" indent="-381008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3333">
                <a:solidFill>
                  <a:schemeClr val="tx1"/>
                </a:solidFill>
                <a:latin typeface="+mn-lt"/>
              </a:defRPr>
            </a:lvl5pPr>
            <a:lvl6pPr marL="4291627" indent="-38100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3333">
                <a:solidFill>
                  <a:schemeClr val="bg1"/>
                </a:solidFill>
                <a:latin typeface="+mn-lt"/>
              </a:defRPr>
            </a:lvl6pPr>
            <a:lvl7pPr marL="5053643" indent="-38100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3333">
                <a:solidFill>
                  <a:schemeClr val="bg1"/>
                </a:solidFill>
                <a:latin typeface="+mn-lt"/>
              </a:defRPr>
            </a:lvl7pPr>
            <a:lvl8pPr marL="5815658" indent="-38100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3333">
                <a:solidFill>
                  <a:schemeClr val="bg1"/>
                </a:solidFill>
                <a:latin typeface="+mn-lt"/>
              </a:defRPr>
            </a:lvl8pPr>
            <a:lvl9pPr marL="6577673" indent="-38100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3333">
                <a:solidFill>
                  <a:schemeClr val="bg1"/>
                </a:solidFill>
                <a:latin typeface="+mn-lt"/>
              </a:defRPr>
            </a:lvl9pPr>
          </a:lstStyle>
          <a:p>
            <a:pPr marL="457200" indent="-457200" defTabSz="914400"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b="1" kern="0" dirty="0">
                <a:solidFill>
                  <a:srgbClr val="000000"/>
                </a:solidFill>
              </a:rPr>
              <a:t>Incomplete</a:t>
            </a:r>
            <a:r>
              <a:rPr lang="en-US" kern="0" dirty="0">
                <a:solidFill>
                  <a:srgbClr val="000000"/>
                </a:solidFill>
              </a:rPr>
              <a:t>: data lacks attributes or contains missing values. </a:t>
            </a:r>
          </a:p>
          <a:p>
            <a:pPr marL="457200" indent="-457200" defTabSz="914400"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endParaRPr lang="en-US" kern="0" dirty="0">
              <a:solidFill>
                <a:srgbClr val="000000"/>
              </a:solidFill>
            </a:endParaRPr>
          </a:p>
          <a:p>
            <a:pPr marL="457200" indent="-457200" defTabSz="914400"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b="1" kern="0" dirty="0">
                <a:solidFill>
                  <a:srgbClr val="000000"/>
                </a:solidFill>
              </a:rPr>
              <a:t>Noisy</a:t>
            </a:r>
            <a:r>
              <a:rPr lang="en-US" kern="0" dirty="0">
                <a:solidFill>
                  <a:srgbClr val="000000"/>
                </a:solidFill>
              </a:rPr>
              <a:t>: data contains incorrect records such as outliers.</a:t>
            </a:r>
          </a:p>
          <a:p>
            <a:pPr marL="457200" indent="-457200" defTabSz="914400"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endParaRPr lang="en-US" kern="0" dirty="0">
              <a:solidFill>
                <a:srgbClr val="000000"/>
              </a:solidFill>
            </a:endParaRPr>
          </a:p>
          <a:p>
            <a:pPr marL="457200" indent="-457200" defTabSz="914400"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b="1" kern="0" dirty="0">
                <a:solidFill>
                  <a:srgbClr val="000000"/>
                </a:solidFill>
              </a:rPr>
              <a:t>Inconsistent</a:t>
            </a:r>
            <a:r>
              <a:rPr lang="en-US" kern="0" dirty="0">
                <a:solidFill>
                  <a:srgbClr val="000000"/>
                </a:solidFill>
              </a:rPr>
              <a:t>: data contains conflicting records or discrepancies.</a:t>
            </a:r>
          </a:p>
          <a:p>
            <a:pPr marL="457200" indent="-457200" defTabSz="914400"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endParaRPr lang="en-US" kern="0" dirty="0">
              <a:solidFill>
                <a:srgbClr val="000000"/>
              </a:solidFill>
            </a:endParaRPr>
          </a:p>
          <a:p>
            <a:pPr marL="457200" indent="-457200" defTabSz="914400"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endParaRPr lang="en-US" b="1" kern="0" dirty="0">
              <a:solidFill>
                <a:srgbClr val="000000"/>
              </a:solidFill>
            </a:endParaRPr>
          </a:p>
          <a:p>
            <a:pPr marL="457200" indent="-457200" defTabSz="914400"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endParaRPr lang="en-US" b="1" kern="0" dirty="0">
              <a:solidFill>
                <a:srgbClr val="000000"/>
              </a:solidFill>
            </a:endParaRPr>
          </a:p>
          <a:p>
            <a:pPr marL="457200" indent="-457200" defTabSz="914400"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endParaRPr lang="en-US" b="1" kern="0" dirty="0">
              <a:solidFill>
                <a:srgbClr val="000000"/>
              </a:solidFill>
            </a:endParaRPr>
          </a:p>
          <a:p>
            <a:pPr defTabSz="914400"/>
            <a:endParaRPr lang="en-US" kern="0" dirty="0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37E8C45F-381A-FF4F-9125-3DE869EC502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322800" y="9321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180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6214">
        <p:fade/>
      </p:transition>
    </mc:Choice>
    <mc:Fallback>
      <p:transition spd="med" advTm="3621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FEA43-44D8-4A70-A65D-DE5E7DE73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sz="4800" dirty="0"/>
            </a:br>
            <a:r>
              <a:rPr lang="en-US" sz="4800" dirty="0">
                <a:solidFill>
                  <a:srgbClr val="000000"/>
                </a:solidFill>
                <a:latin typeface="Arial"/>
                <a:cs typeface="Arial"/>
              </a:rPr>
              <a:t>Why 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Do</a:t>
            </a:r>
            <a:r>
              <a:rPr lang="en-US" sz="4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We</a:t>
            </a:r>
            <a:r>
              <a:rPr lang="en-US" sz="4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Need</a:t>
            </a:r>
            <a:r>
              <a:rPr lang="en-US" sz="4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Data</a:t>
            </a:r>
            <a:r>
              <a:rPr lang="en-US" sz="4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Pre-processing</a:t>
            </a:r>
            <a:r>
              <a:rPr lang="en-US" sz="4800" dirty="0">
                <a:solidFill>
                  <a:srgbClr val="000000"/>
                </a:solidFill>
                <a:latin typeface="Arial"/>
                <a:cs typeface="Arial"/>
              </a:rPr>
              <a:t>?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0618A-44B1-4FAB-8416-1D9926BCD4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Data from the real world is dirty.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E4B7F1-D156-433A-88D3-CCBA08A020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9EDF9CF-BD96-C643-B033-431B77AD1795}"/>
              </a:ext>
            </a:extLst>
          </p:cNvPr>
          <p:cNvSpPr txBox="1">
            <a:spLocks/>
          </p:cNvSpPr>
          <p:nvPr/>
        </p:nvSpPr>
        <p:spPr bwMode="auto">
          <a:xfrm>
            <a:off x="819340" y="4337540"/>
            <a:ext cx="15416836" cy="5051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83654" indent="-383654" algn="l" rtl="0" fontAlgn="base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800" b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333527" indent="-381008" algn="l" rtl="0" fontAlgn="base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4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098189" indent="-283111" algn="l" rtl="0" fontAlgn="base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958101" indent="-381008" algn="l" rtl="0" fontAlgn="base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529612" indent="-381008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3333">
                <a:solidFill>
                  <a:schemeClr val="tx1"/>
                </a:solidFill>
                <a:latin typeface="+mn-lt"/>
              </a:defRPr>
            </a:lvl5pPr>
            <a:lvl6pPr marL="4291627" indent="-38100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3333">
                <a:solidFill>
                  <a:schemeClr val="bg1"/>
                </a:solidFill>
                <a:latin typeface="+mn-lt"/>
              </a:defRPr>
            </a:lvl6pPr>
            <a:lvl7pPr marL="5053643" indent="-38100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3333">
                <a:solidFill>
                  <a:schemeClr val="bg1"/>
                </a:solidFill>
                <a:latin typeface="+mn-lt"/>
              </a:defRPr>
            </a:lvl7pPr>
            <a:lvl8pPr marL="5815658" indent="-38100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3333">
                <a:solidFill>
                  <a:schemeClr val="bg1"/>
                </a:solidFill>
                <a:latin typeface="+mn-lt"/>
              </a:defRPr>
            </a:lvl8pPr>
            <a:lvl9pPr marL="6577673" indent="-38100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3333">
                <a:solidFill>
                  <a:schemeClr val="bg1"/>
                </a:solidFill>
                <a:latin typeface="+mn-lt"/>
              </a:defRPr>
            </a:lvl9pPr>
          </a:lstStyle>
          <a:p>
            <a:pPr marL="457200" indent="-457200" defTabSz="914400"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b="1" kern="0" dirty="0">
                <a:solidFill>
                  <a:srgbClr val="000000"/>
                </a:solidFill>
              </a:rPr>
              <a:t>Missing values: </a:t>
            </a:r>
            <a:r>
              <a:rPr lang="en-US" kern="0" dirty="0">
                <a:solidFill>
                  <a:srgbClr val="000000"/>
                </a:solidFill>
              </a:rPr>
              <a:t>some attributes in the collected data would have blank or NULL values. </a:t>
            </a:r>
            <a:r>
              <a:rPr lang="en-US" b="1" kern="0" dirty="0">
                <a:solidFill>
                  <a:srgbClr val="000000"/>
                </a:solidFill>
              </a:rPr>
              <a:t> </a:t>
            </a:r>
          </a:p>
          <a:p>
            <a:pPr marL="457200" indent="-457200" defTabSz="914400"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endParaRPr lang="en-US" kern="0" dirty="0">
              <a:solidFill>
                <a:srgbClr val="000000"/>
              </a:solidFill>
            </a:endParaRPr>
          </a:p>
          <a:p>
            <a:pPr marL="457200" indent="-457200" defTabSz="914400"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b="1" kern="0" dirty="0">
                <a:solidFill>
                  <a:srgbClr val="000000"/>
                </a:solidFill>
              </a:rPr>
              <a:t>Invalid Values: </a:t>
            </a:r>
            <a:r>
              <a:rPr lang="en-US" kern="0" dirty="0">
                <a:solidFill>
                  <a:srgbClr val="000000"/>
                </a:solidFill>
              </a:rPr>
              <a:t>some well-know attributes such as gender may have incorrect values.</a:t>
            </a:r>
            <a:endParaRPr lang="en-US" b="1" kern="0" dirty="0">
              <a:solidFill>
                <a:srgbClr val="000000"/>
              </a:solidFill>
            </a:endParaRPr>
          </a:p>
          <a:p>
            <a:pPr marL="457200" indent="-457200" defTabSz="914400"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endParaRPr lang="en-US" kern="0" dirty="0">
              <a:solidFill>
                <a:srgbClr val="000000"/>
              </a:solidFill>
            </a:endParaRPr>
          </a:p>
          <a:p>
            <a:pPr marL="457200" indent="-457200" defTabSz="914400"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b="1" kern="0" dirty="0">
                <a:solidFill>
                  <a:srgbClr val="000000"/>
                </a:solidFill>
              </a:rPr>
              <a:t>Uniqueness</a:t>
            </a:r>
            <a:r>
              <a:rPr lang="en-US" kern="0" dirty="0">
                <a:solidFill>
                  <a:srgbClr val="000000"/>
                </a:solidFill>
              </a:rPr>
              <a:t>: repeated values of the same identifiers.</a:t>
            </a:r>
          </a:p>
          <a:p>
            <a:pPr marL="457200" indent="-457200" defTabSz="914400"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endParaRPr lang="en-US" kern="0" dirty="0">
              <a:solidFill>
                <a:srgbClr val="000000"/>
              </a:solidFill>
            </a:endParaRPr>
          </a:p>
          <a:p>
            <a:pPr marL="457200" indent="-457200" defTabSz="914400"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b="1" kern="0" dirty="0">
                <a:solidFill>
                  <a:srgbClr val="000000"/>
                </a:solidFill>
              </a:rPr>
              <a:t>Misspellings: </a:t>
            </a:r>
            <a:r>
              <a:rPr lang="en-US" kern="0" dirty="0">
                <a:solidFill>
                  <a:srgbClr val="000000"/>
                </a:solidFill>
              </a:rPr>
              <a:t>incorrectly written values</a:t>
            </a:r>
            <a:endParaRPr lang="en-US" b="1" kern="0" dirty="0">
              <a:solidFill>
                <a:srgbClr val="000000"/>
              </a:solidFill>
            </a:endParaRPr>
          </a:p>
          <a:p>
            <a:pPr marL="457200" indent="-457200" defTabSz="914400"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endParaRPr lang="en-US" kern="0" dirty="0">
              <a:solidFill>
                <a:srgbClr val="000000"/>
              </a:solidFill>
            </a:endParaRPr>
          </a:p>
          <a:p>
            <a:pPr marL="457200" indent="-457200" defTabSz="914400"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kern="0" dirty="0">
                <a:solidFill>
                  <a:srgbClr val="000000"/>
                </a:solidFill>
              </a:rPr>
              <a:t>… …</a:t>
            </a:r>
          </a:p>
          <a:p>
            <a:pPr marL="457200" indent="-457200" defTabSz="914400"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endParaRPr lang="en-US" b="1" kern="0" dirty="0">
              <a:solidFill>
                <a:srgbClr val="000000"/>
              </a:solidFill>
            </a:endParaRPr>
          </a:p>
          <a:p>
            <a:pPr marL="457200" indent="-457200" defTabSz="914400"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endParaRPr lang="en-US" b="1" kern="0" dirty="0">
              <a:solidFill>
                <a:srgbClr val="000000"/>
              </a:solidFill>
            </a:endParaRPr>
          </a:p>
          <a:p>
            <a:pPr marL="457200" indent="-457200" defTabSz="914400"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endParaRPr lang="en-US" b="1" kern="0" dirty="0">
              <a:solidFill>
                <a:srgbClr val="000000"/>
              </a:solidFill>
            </a:endParaRPr>
          </a:p>
          <a:p>
            <a:pPr defTabSz="914400"/>
            <a:endParaRPr lang="en-US" kern="0" dirty="0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06C483C4-4846-024A-909F-290836A18B5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322800" y="9321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122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8484">
        <p:fade/>
      </p:transition>
    </mc:Choice>
    <mc:Fallback>
      <p:transition spd="med" advTm="1848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FEA43-44D8-4A70-A65D-DE5E7DE73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sz="4800" dirty="0"/>
            </a:br>
            <a:r>
              <a:rPr lang="en-US" sz="4800" dirty="0">
                <a:solidFill>
                  <a:srgbClr val="000000"/>
                </a:solidFill>
                <a:latin typeface="Arial"/>
                <a:cs typeface="Arial"/>
              </a:rPr>
              <a:t>Why 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Do</a:t>
            </a:r>
            <a:r>
              <a:rPr lang="en-US" sz="4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We</a:t>
            </a:r>
            <a:r>
              <a:rPr lang="en-US" sz="4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Need</a:t>
            </a:r>
            <a:r>
              <a:rPr lang="en-US" sz="4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Data</a:t>
            </a:r>
            <a:r>
              <a:rPr lang="en-US" sz="4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Pre-processing</a:t>
            </a:r>
            <a:r>
              <a:rPr lang="en-US" sz="4800" dirty="0">
                <a:solidFill>
                  <a:srgbClr val="000000"/>
                </a:solidFill>
                <a:latin typeface="Arial"/>
                <a:cs typeface="Arial"/>
              </a:rPr>
              <a:t>?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0618A-44B1-4FAB-8416-1D9926BCD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9340" y="3191235"/>
            <a:ext cx="15082299" cy="984885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Data from the real world is dirty.</a:t>
            </a:r>
          </a:p>
          <a:p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9EDF9CF-BD96-C643-B033-431B77AD1795}"/>
              </a:ext>
            </a:extLst>
          </p:cNvPr>
          <p:cNvSpPr txBox="1">
            <a:spLocks/>
          </p:cNvSpPr>
          <p:nvPr/>
        </p:nvSpPr>
        <p:spPr bwMode="auto">
          <a:xfrm>
            <a:off x="819340" y="4337540"/>
            <a:ext cx="6439876" cy="5051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83654" indent="-383654" algn="l" rtl="0" fontAlgn="base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800" b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333527" indent="-381008" algn="l" rtl="0" fontAlgn="base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4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098189" indent="-283111" algn="l" rtl="0" fontAlgn="base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958101" indent="-381008" algn="l" rtl="0" fontAlgn="base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529612" indent="-381008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3333">
                <a:solidFill>
                  <a:schemeClr val="tx1"/>
                </a:solidFill>
                <a:latin typeface="+mn-lt"/>
              </a:defRPr>
            </a:lvl5pPr>
            <a:lvl6pPr marL="4291627" indent="-38100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3333">
                <a:solidFill>
                  <a:schemeClr val="bg1"/>
                </a:solidFill>
                <a:latin typeface="+mn-lt"/>
              </a:defRPr>
            </a:lvl6pPr>
            <a:lvl7pPr marL="5053643" indent="-38100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3333">
                <a:solidFill>
                  <a:schemeClr val="bg1"/>
                </a:solidFill>
                <a:latin typeface="+mn-lt"/>
              </a:defRPr>
            </a:lvl7pPr>
            <a:lvl8pPr marL="5815658" indent="-38100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3333">
                <a:solidFill>
                  <a:schemeClr val="bg1"/>
                </a:solidFill>
                <a:latin typeface="+mn-lt"/>
              </a:defRPr>
            </a:lvl8pPr>
            <a:lvl9pPr marL="6577673" indent="-38100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3333">
                <a:solidFill>
                  <a:schemeClr val="bg1"/>
                </a:solidFill>
                <a:latin typeface="+mn-lt"/>
              </a:defRPr>
            </a:lvl9pPr>
          </a:lstStyle>
          <a:p>
            <a:pPr marL="457200" indent="-457200" defTabSz="914400"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b="1" kern="0" dirty="0">
                <a:solidFill>
                  <a:srgbClr val="000000"/>
                </a:solidFill>
              </a:rPr>
              <a:t>Missing values</a:t>
            </a:r>
          </a:p>
          <a:p>
            <a:pPr marL="457200" indent="-457200" defTabSz="914400"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endParaRPr lang="en-US" b="1" kern="0" dirty="0">
              <a:solidFill>
                <a:srgbClr val="000000"/>
              </a:solidFill>
            </a:endParaRPr>
          </a:p>
          <a:p>
            <a:pPr marL="457200" indent="-457200" defTabSz="914400"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b="1" kern="0" dirty="0">
                <a:solidFill>
                  <a:srgbClr val="000000"/>
                </a:solidFill>
              </a:rPr>
              <a:t>Invalid Values</a:t>
            </a:r>
          </a:p>
          <a:p>
            <a:pPr marL="457200" indent="-457200" defTabSz="914400"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endParaRPr lang="en-US" b="1" kern="0" dirty="0">
              <a:solidFill>
                <a:srgbClr val="000000"/>
              </a:solidFill>
            </a:endParaRPr>
          </a:p>
          <a:p>
            <a:pPr marL="457200" indent="-457200" defTabSz="914400"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b="1" kern="0" dirty="0">
                <a:solidFill>
                  <a:srgbClr val="000000"/>
                </a:solidFill>
              </a:rPr>
              <a:t>Uniqueness</a:t>
            </a:r>
          </a:p>
          <a:p>
            <a:pPr marL="457200" indent="-457200" defTabSz="914400"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endParaRPr lang="en-US" b="1" kern="0" dirty="0">
              <a:solidFill>
                <a:srgbClr val="000000"/>
              </a:solidFill>
            </a:endParaRPr>
          </a:p>
          <a:p>
            <a:pPr marL="457200" indent="-457200" defTabSz="914400"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b="1" kern="0" dirty="0">
                <a:solidFill>
                  <a:srgbClr val="000000"/>
                </a:solidFill>
              </a:rPr>
              <a:t>Misspellings</a:t>
            </a:r>
          </a:p>
          <a:p>
            <a:pPr marL="457200" indent="-457200" defTabSz="914400"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endParaRPr lang="en-US" kern="0" dirty="0">
              <a:solidFill>
                <a:srgbClr val="000000"/>
              </a:solidFill>
            </a:endParaRPr>
          </a:p>
          <a:p>
            <a:pPr marL="457200" indent="-457200" defTabSz="914400"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kern="0" dirty="0">
                <a:solidFill>
                  <a:srgbClr val="000000"/>
                </a:solidFill>
              </a:rPr>
              <a:t>… …</a:t>
            </a:r>
          </a:p>
          <a:p>
            <a:pPr marL="457200" indent="-457200" defTabSz="914400"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endParaRPr lang="en-US" b="1" kern="0" dirty="0">
              <a:solidFill>
                <a:srgbClr val="000000"/>
              </a:solidFill>
            </a:endParaRPr>
          </a:p>
          <a:p>
            <a:pPr marL="457200" indent="-457200" defTabSz="914400"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endParaRPr lang="en-US" b="1" kern="0" dirty="0">
              <a:solidFill>
                <a:srgbClr val="000000"/>
              </a:solidFill>
            </a:endParaRPr>
          </a:p>
          <a:p>
            <a:pPr marL="457200" indent="-457200" defTabSz="914400"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endParaRPr lang="en-US" b="1" kern="0" dirty="0">
              <a:solidFill>
                <a:srgbClr val="000000"/>
              </a:solidFill>
            </a:endParaRPr>
          </a:p>
          <a:p>
            <a:pPr defTabSz="914400"/>
            <a:endParaRPr lang="en-US" kern="0" dirty="0"/>
          </a:p>
        </p:txBody>
      </p:sp>
      <p:pic>
        <p:nvPicPr>
          <p:cNvPr id="5" name="Picture 4" descr="Application, table&#10;&#10;Description automatically generated">
            <a:extLst>
              <a:ext uri="{FF2B5EF4-FFF2-40B4-BE49-F238E27FC236}">
                <a16:creationId xmlns:a16="http://schemas.microsoft.com/office/drawing/2014/main" id="{F53B8582-CF43-2E4F-9C95-0F2887928B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9385" y="4738975"/>
            <a:ext cx="12577656" cy="4137387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CE7A152-2205-9049-AD98-5BC374DEE212}"/>
              </a:ext>
            </a:extLst>
          </p:cNvPr>
          <p:cNvSpPr txBox="1">
            <a:spLocks/>
          </p:cNvSpPr>
          <p:nvPr/>
        </p:nvSpPr>
        <p:spPr bwMode="auto">
          <a:xfrm>
            <a:off x="9119120" y="9146001"/>
            <a:ext cx="4559264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83654" indent="-383654" algn="l" rtl="0" fontAlgn="base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800" b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333527" indent="-381008" algn="l" rtl="0" fontAlgn="base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4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098189" indent="-283111" algn="l" rtl="0" fontAlgn="base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958101" indent="-381008" algn="l" rtl="0" fontAlgn="base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529612" indent="-381008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3333">
                <a:solidFill>
                  <a:schemeClr val="tx1"/>
                </a:solidFill>
                <a:latin typeface="+mn-lt"/>
              </a:defRPr>
            </a:lvl5pPr>
            <a:lvl6pPr marL="4291627" indent="-38100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3333">
                <a:solidFill>
                  <a:schemeClr val="bg1"/>
                </a:solidFill>
                <a:latin typeface="+mn-lt"/>
              </a:defRPr>
            </a:lvl6pPr>
            <a:lvl7pPr marL="5053643" indent="-38100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3333">
                <a:solidFill>
                  <a:schemeClr val="bg1"/>
                </a:solidFill>
                <a:latin typeface="+mn-lt"/>
              </a:defRPr>
            </a:lvl7pPr>
            <a:lvl8pPr marL="5815658" indent="-38100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3333">
                <a:solidFill>
                  <a:schemeClr val="bg1"/>
                </a:solidFill>
                <a:latin typeface="+mn-lt"/>
              </a:defRPr>
            </a:lvl8pPr>
            <a:lvl9pPr marL="6577673" indent="-38100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3333">
                <a:solidFill>
                  <a:schemeClr val="bg1"/>
                </a:solidFill>
                <a:latin typeface="+mn-lt"/>
              </a:defRPr>
            </a:lvl9pPr>
          </a:lstStyle>
          <a:p>
            <a:pPr defTabSz="914400"/>
            <a:r>
              <a:rPr lang="en-US" b="1" kern="0" dirty="0">
                <a:solidFill>
                  <a:srgbClr val="000000"/>
                </a:solidFill>
              </a:rPr>
              <a:t>An example of dirty data</a:t>
            </a:r>
          </a:p>
          <a:p>
            <a:pPr defTabSz="914400"/>
            <a:endParaRPr lang="en-US" kern="0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91137F89-0F4D-704A-8074-B36AABD0AA80}"/>
              </a:ext>
            </a:extLst>
          </p:cNvPr>
          <p:cNvSpPr/>
          <p:nvPr/>
        </p:nvSpPr>
        <p:spPr>
          <a:xfrm>
            <a:off x="4928839" y="4577556"/>
            <a:ext cx="12980020" cy="4460225"/>
          </a:xfrm>
          <a:prstGeom prst="round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20054694-21A5-E54E-9540-7BE20A660DD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322800" y="9321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049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0939">
        <p:fade/>
      </p:transition>
    </mc:Choice>
    <mc:Fallback>
      <p:transition spd="med" advTm="2093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FEA43-44D8-4A70-A65D-DE5E7DE73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sz="4800" dirty="0">
                <a:solidFill>
                  <a:srgbClr val="000000"/>
                </a:solidFill>
              </a:rPr>
            </a:br>
            <a:r>
              <a:rPr lang="en-US" sz="4800" dirty="0">
                <a:solidFill>
                  <a:srgbClr val="000000"/>
                </a:solidFill>
              </a:rPr>
              <a:t>Goal of Data Pre-processing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0618A-44B1-4FAB-8416-1D9926BCD4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To avoid “Garbage in, Garbage out” for data analytics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5FC114-FEAE-4E63-9D66-6C4B185CC5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9EDF9CF-BD96-C643-B033-431B77AD1795}"/>
              </a:ext>
            </a:extLst>
          </p:cNvPr>
          <p:cNvSpPr txBox="1">
            <a:spLocks/>
          </p:cNvSpPr>
          <p:nvPr/>
        </p:nvSpPr>
        <p:spPr bwMode="auto">
          <a:xfrm>
            <a:off x="819340" y="4337540"/>
            <a:ext cx="5915997" cy="5051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83654" indent="-383654" algn="l" rtl="0" fontAlgn="base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800" b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333527" indent="-381008" algn="l" rtl="0" fontAlgn="base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4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098189" indent="-283111" algn="l" rtl="0" fontAlgn="base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958101" indent="-381008" algn="l" rtl="0" fontAlgn="base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529612" indent="-381008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3333">
                <a:solidFill>
                  <a:schemeClr val="tx1"/>
                </a:solidFill>
                <a:latin typeface="+mn-lt"/>
              </a:defRPr>
            </a:lvl5pPr>
            <a:lvl6pPr marL="4291627" indent="-38100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3333">
                <a:solidFill>
                  <a:schemeClr val="bg1"/>
                </a:solidFill>
                <a:latin typeface="+mn-lt"/>
              </a:defRPr>
            </a:lvl6pPr>
            <a:lvl7pPr marL="5053643" indent="-38100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3333">
                <a:solidFill>
                  <a:schemeClr val="bg1"/>
                </a:solidFill>
                <a:latin typeface="+mn-lt"/>
              </a:defRPr>
            </a:lvl7pPr>
            <a:lvl8pPr marL="5815658" indent="-38100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3333">
                <a:solidFill>
                  <a:schemeClr val="bg1"/>
                </a:solidFill>
                <a:latin typeface="+mn-lt"/>
              </a:defRPr>
            </a:lvl8pPr>
            <a:lvl9pPr marL="6577673" indent="-38100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3333">
                <a:solidFill>
                  <a:schemeClr val="bg1"/>
                </a:solidFill>
                <a:latin typeface="+mn-lt"/>
              </a:defRPr>
            </a:lvl9pPr>
          </a:lstStyle>
          <a:p>
            <a:pPr marL="457200" indent="-457200" defTabSz="914400"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kern="0" dirty="0">
                <a:solidFill>
                  <a:srgbClr val="000000"/>
                </a:solidFill>
              </a:rPr>
              <a:t>Dirty data as input</a:t>
            </a:r>
          </a:p>
          <a:p>
            <a:pPr marL="457200" indent="-457200" defTabSz="914400"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endParaRPr lang="en-US" kern="0" dirty="0">
              <a:solidFill>
                <a:srgbClr val="000000"/>
              </a:solidFill>
            </a:endParaRPr>
          </a:p>
          <a:p>
            <a:pPr marL="457200" indent="-457200" defTabSz="914400"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kern="0" dirty="0">
                <a:solidFill>
                  <a:srgbClr val="000000"/>
                </a:solidFill>
              </a:rPr>
              <a:t>Useless results as output</a:t>
            </a:r>
          </a:p>
          <a:p>
            <a:pPr marL="457200" indent="-457200" defTabSz="914400"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endParaRPr lang="en-US" kern="0" dirty="0">
              <a:solidFill>
                <a:srgbClr val="000000"/>
              </a:solidFill>
            </a:endParaRPr>
          </a:p>
          <a:p>
            <a:pPr marL="457200" indent="-457200" defTabSz="914400"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kern="0" dirty="0">
                <a:solidFill>
                  <a:srgbClr val="000000"/>
                </a:solidFill>
              </a:rPr>
              <a:t>Meaningless work in model construction</a:t>
            </a:r>
          </a:p>
          <a:p>
            <a:pPr marL="457200" indent="-457200" defTabSz="914400"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endParaRPr lang="en-US" kern="0" dirty="0">
              <a:solidFill>
                <a:srgbClr val="000000"/>
              </a:solidFill>
            </a:endParaRPr>
          </a:p>
          <a:p>
            <a:pPr marL="457200" indent="-457200" defTabSz="914400"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kern="0" dirty="0">
                <a:solidFill>
                  <a:srgbClr val="000000"/>
                </a:solidFill>
              </a:rPr>
              <a:t>Failed projects/tasks</a:t>
            </a:r>
          </a:p>
          <a:p>
            <a:pPr marL="0" indent="0" defTabSz="914400">
              <a:buClr>
                <a:schemeClr val="bg1"/>
              </a:buClr>
              <a:buSzPct val="100000"/>
            </a:pPr>
            <a:endParaRPr lang="en-US" kern="0" dirty="0">
              <a:solidFill>
                <a:srgbClr val="00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5E52F8-BBDF-EB41-A5D6-8C6C1BC11A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1379" y="4337540"/>
            <a:ext cx="10771229" cy="3073865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C896D4AE-074E-2643-8A96-E97E42498C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322800" y="9321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538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6641">
        <p:fade/>
      </p:transition>
    </mc:Choice>
    <mc:Fallback>
      <p:transition spd="med" advTm="2664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FEA43-44D8-4A70-A65D-DE5E7DE73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sz="4800" dirty="0">
                <a:solidFill>
                  <a:srgbClr val="000000"/>
                </a:solidFill>
              </a:rPr>
            </a:br>
            <a:r>
              <a:rPr lang="en-US" sz="4800" dirty="0">
                <a:solidFill>
                  <a:srgbClr val="000000"/>
                </a:solidFill>
              </a:rPr>
              <a:t>Goal of Data Pre-processing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0618A-44B1-4FAB-8416-1D9926BCD4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To avoid “Garbage in, Garbage out” for data analytics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5D64EA-E76F-4AA9-8C1C-9BECB32DD0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9EDF9CF-BD96-C643-B033-431B77AD1795}"/>
              </a:ext>
            </a:extLst>
          </p:cNvPr>
          <p:cNvSpPr txBox="1">
            <a:spLocks/>
          </p:cNvSpPr>
          <p:nvPr/>
        </p:nvSpPr>
        <p:spPr bwMode="auto">
          <a:xfrm>
            <a:off x="819340" y="4337540"/>
            <a:ext cx="6439876" cy="5051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83654" indent="-383654" algn="l" rtl="0" fontAlgn="base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800" b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333527" indent="-381008" algn="l" rtl="0" fontAlgn="base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4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098189" indent="-283111" algn="l" rtl="0" fontAlgn="base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958101" indent="-381008" algn="l" rtl="0" fontAlgn="base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529612" indent="-381008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3333">
                <a:solidFill>
                  <a:schemeClr val="tx1"/>
                </a:solidFill>
                <a:latin typeface="+mn-lt"/>
              </a:defRPr>
            </a:lvl5pPr>
            <a:lvl6pPr marL="4291627" indent="-38100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3333">
                <a:solidFill>
                  <a:schemeClr val="bg1"/>
                </a:solidFill>
                <a:latin typeface="+mn-lt"/>
              </a:defRPr>
            </a:lvl6pPr>
            <a:lvl7pPr marL="5053643" indent="-38100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3333">
                <a:solidFill>
                  <a:schemeClr val="bg1"/>
                </a:solidFill>
                <a:latin typeface="+mn-lt"/>
              </a:defRPr>
            </a:lvl7pPr>
            <a:lvl8pPr marL="5815658" indent="-38100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3333">
                <a:solidFill>
                  <a:schemeClr val="bg1"/>
                </a:solidFill>
                <a:latin typeface="+mn-lt"/>
              </a:defRPr>
            </a:lvl8pPr>
            <a:lvl9pPr marL="6577673" indent="-38100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3333">
                <a:solidFill>
                  <a:schemeClr val="bg1"/>
                </a:solidFill>
                <a:latin typeface="+mn-lt"/>
              </a:defRPr>
            </a:lvl9pPr>
          </a:lstStyle>
          <a:p>
            <a:pPr marL="457200" indent="-457200" defTabSz="914400"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kern="0" dirty="0">
                <a:solidFill>
                  <a:srgbClr val="000000"/>
                </a:solidFill>
              </a:rPr>
              <a:t>Data Cleaning and/or Statistical Preprocessing</a:t>
            </a:r>
          </a:p>
          <a:p>
            <a:pPr marL="457200" indent="-457200" defTabSz="914400"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endParaRPr lang="en-US" kern="0" dirty="0">
              <a:solidFill>
                <a:srgbClr val="000000"/>
              </a:solidFill>
            </a:endParaRPr>
          </a:p>
          <a:p>
            <a:pPr marL="457200" indent="-457200" defTabSz="914400"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kern="0" dirty="0">
                <a:solidFill>
                  <a:srgbClr val="000000"/>
                </a:solidFill>
              </a:rPr>
              <a:t>Feature Selection</a:t>
            </a:r>
          </a:p>
          <a:p>
            <a:pPr marL="457200" indent="-457200" defTabSz="914400"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endParaRPr lang="en-US" kern="0" dirty="0">
              <a:solidFill>
                <a:srgbClr val="000000"/>
              </a:solidFill>
            </a:endParaRPr>
          </a:p>
          <a:p>
            <a:pPr marL="457200" indent="-457200" defTabSz="914400"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kern="0" dirty="0">
                <a:solidFill>
                  <a:srgbClr val="000000"/>
                </a:solidFill>
              </a:rPr>
              <a:t>Feature Reduction</a:t>
            </a:r>
          </a:p>
          <a:p>
            <a:pPr marL="457200" indent="-457200" defTabSz="914400"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endParaRPr lang="en-US" kern="0" dirty="0">
              <a:solidFill>
                <a:srgbClr val="000000"/>
              </a:solidFill>
            </a:endParaRPr>
          </a:p>
          <a:p>
            <a:pPr marL="457200" indent="-457200" defTabSz="914400"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kern="0" dirty="0">
                <a:solidFill>
                  <a:srgbClr val="000000"/>
                </a:solidFill>
              </a:rPr>
              <a:t>… …</a:t>
            </a:r>
          </a:p>
          <a:p>
            <a:pPr marL="457200" indent="-457200" defTabSz="914400"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endParaRPr lang="en-US" kern="0" dirty="0">
              <a:solidFill>
                <a:srgbClr val="000000"/>
              </a:solidFill>
            </a:endParaRPr>
          </a:p>
          <a:p>
            <a:pPr marL="457200" indent="-457200" defTabSz="914400"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endParaRPr lang="en-US" b="1" kern="0" dirty="0">
              <a:solidFill>
                <a:srgbClr val="000000"/>
              </a:solidFill>
            </a:endParaRPr>
          </a:p>
          <a:p>
            <a:pPr marL="457200" indent="-457200" defTabSz="914400"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endParaRPr lang="en-US" b="1" kern="0" dirty="0">
              <a:solidFill>
                <a:srgbClr val="000000"/>
              </a:solidFill>
            </a:endParaRPr>
          </a:p>
          <a:p>
            <a:pPr marL="457200" indent="-457200" defTabSz="914400"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endParaRPr lang="en-US" b="1" kern="0" dirty="0">
              <a:solidFill>
                <a:srgbClr val="000000"/>
              </a:solidFill>
            </a:endParaRPr>
          </a:p>
          <a:p>
            <a:pPr defTabSz="914400"/>
            <a:endParaRPr lang="en-US" kern="0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EC58A44-A2CD-B249-A217-D843BFD9DE2F}"/>
              </a:ext>
            </a:extLst>
          </p:cNvPr>
          <p:cNvSpPr txBox="1">
            <a:spLocks/>
          </p:cNvSpPr>
          <p:nvPr/>
        </p:nvSpPr>
        <p:spPr bwMode="auto">
          <a:xfrm>
            <a:off x="8003131" y="7099806"/>
            <a:ext cx="5177609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83654" indent="-383654" algn="l" rtl="0" fontAlgn="base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800" b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333527" indent="-381008" algn="l" rtl="0" fontAlgn="base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4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098189" indent="-283111" algn="l" rtl="0" fontAlgn="base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958101" indent="-381008" algn="l" rtl="0" fontAlgn="base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529612" indent="-381008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3333">
                <a:solidFill>
                  <a:schemeClr val="tx1"/>
                </a:solidFill>
                <a:latin typeface="+mn-lt"/>
              </a:defRPr>
            </a:lvl5pPr>
            <a:lvl6pPr marL="4291627" indent="-38100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3333">
                <a:solidFill>
                  <a:schemeClr val="bg1"/>
                </a:solidFill>
                <a:latin typeface="+mn-lt"/>
              </a:defRPr>
            </a:lvl6pPr>
            <a:lvl7pPr marL="5053643" indent="-38100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3333">
                <a:solidFill>
                  <a:schemeClr val="bg1"/>
                </a:solidFill>
                <a:latin typeface="+mn-lt"/>
              </a:defRPr>
            </a:lvl7pPr>
            <a:lvl8pPr marL="5815658" indent="-38100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3333">
                <a:solidFill>
                  <a:schemeClr val="bg1"/>
                </a:solidFill>
                <a:latin typeface="+mn-lt"/>
              </a:defRPr>
            </a:lvl8pPr>
            <a:lvl9pPr marL="6577673" indent="-38100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3333">
                <a:solidFill>
                  <a:schemeClr val="bg1"/>
                </a:solidFill>
                <a:latin typeface="+mn-lt"/>
              </a:defRPr>
            </a:lvl9pPr>
          </a:lstStyle>
          <a:p>
            <a:pPr defTabSz="914400"/>
            <a:r>
              <a:rPr lang="en-US" b="1" kern="0" dirty="0">
                <a:solidFill>
                  <a:srgbClr val="000000"/>
                </a:solidFill>
              </a:rPr>
              <a:t>Steps of Data Pre-processing</a:t>
            </a:r>
          </a:p>
          <a:p>
            <a:pPr defTabSz="914400"/>
            <a:endParaRPr lang="en-US" kern="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21B9A4A-DC83-BC4E-AB0F-0623C72679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3292" y="5346517"/>
            <a:ext cx="12635368" cy="2643304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6902E7F2-E309-B449-963B-D511F09436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322800" y="9321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225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4221">
        <p:fade/>
      </p:transition>
    </mc:Choice>
    <mc:Fallback>
      <p:transition spd="med" advTm="1422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A6D3E35-7FB6-4F84-88E8-ED2635EB18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40077" y="6610379"/>
            <a:ext cx="9235191" cy="1705219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276C08-D6AC-41B8-9C4F-83CCA4CE3F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40078" y="6185215"/>
            <a:ext cx="7454900" cy="449262"/>
          </a:xfrm>
        </p:spPr>
        <p:txBody>
          <a:bodyPr/>
          <a:lstStyle/>
          <a:p>
            <a:r>
              <a:rPr lang="en-US" dirty="0"/>
              <a:t>DLI Accelerated Data Science Teaching Kit</a:t>
            </a:r>
          </a:p>
          <a:p>
            <a:endParaRPr lang="en-US" dirty="0"/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79EE220D-598B-E54A-B166-EF990646947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322800" y="9321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057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144">
        <p:fade/>
      </p:transition>
    </mc:Choice>
    <mc:Fallback>
      <p:transition spd="med" advTm="214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itle &amp; Bullet">
  <a:themeElements>
    <a:clrScheme name="Custom 1">
      <a:dk1>
        <a:srgbClr val="CDCDCD"/>
      </a:dk1>
      <a:lt1>
        <a:srgbClr val="FFFFFF"/>
      </a:lt1>
      <a:dk2>
        <a:srgbClr val="000000"/>
      </a:dk2>
      <a:lt2>
        <a:srgbClr val="76B900"/>
      </a:lt2>
      <a:accent1>
        <a:srgbClr val="008564"/>
      </a:accent1>
      <a:accent2>
        <a:srgbClr val="5D1682"/>
      </a:accent2>
      <a:accent3>
        <a:srgbClr val="890C58"/>
      </a:accent3>
      <a:accent4>
        <a:srgbClr val="5E5E5E"/>
      </a:accent4>
      <a:accent5>
        <a:srgbClr val="8C8C8C"/>
      </a:accent5>
      <a:accent6>
        <a:srgbClr val="0071C5"/>
      </a:accent6>
      <a:hlink>
        <a:srgbClr val="76B900"/>
      </a:hlink>
      <a:folHlink>
        <a:srgbClr val="76B900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6350">
          <a:noFill/>
        </a:ln>
      </a:spPr>
      <a:bodyPr wrap="none" rtlCol="0" anchor="ctr">
        <a:spAutoFit/>
      </a:bodyPr>
      <a:lstStyle>
        <a:defPPr algn="ctr">
          <a:lnSpc>
            <a:spcPct val="90000"/>
          </a:lnSpc>
          <a:defRPr sz="1600" dirty="0" err="1" smtClean="0">
            <a:solidFill>
              <a:schemeClr val="bg1"/>
            </a:solidFill>
            <a:latin typeface="Trebuchet MS" panose="020B0603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>
    <a:extraClrScheme>
      <a:clrScheme name="PPT_Template_Corp_16x9_rev2 1">
        <a:dk1>
          <a:srgbClr val="808080"/>
        </a:dk1>
        <a:lt1>
          <a:srgbClr val="FFFFFF"/>
        </a:lt1>
        <a:dk2>
          <a:srgbClr val="000000"/>
        </a:dk2>
        <a:lt2>
          <a:srgbClr val="B9E700"/>
        </a:lt2>
        <a:accent1>
          <a:srgbClr val="33CCCC"/>
        </a:accent1>
        <a:accent2>
          <a:srgbClr val="FF9933"/>
        </a:accent2>
        <a:accent3>
          <a:srgbClr val="AAAAAA"/>
        </a:accent3>
        <a:accent4>
          <a:srgbClr val="DADADA"/>
        </a:accent4>
        <a:accent5>
          <a:srgbClr val="ADE2E2"/>
        </a:accent5>
        <a:accent6>
          <a:srgbClr val="E78A2D"/>
        </a:accent6>
        <a:hlink>
          <a:srgbClr val="99CC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3317AA0AAFE040A4C7C5D23CBE8847" ma:contentTypeVersion="4" ma:contentTypeDescription="Create a new document." ma:contentTypeScope="" ma:versionID="5b1f19b83b10f4e69c2746e9f27fdab9">
  <xsd:schema xmlns:xsd="http://www.w3.org/2001/XMLSchema" xmlns:xs="http://www.w3.org/2001/XMLSchema" xmlns:p="http://schemas.microsoft.com/office/2006/metadata/properties" xmlns:ns2="b2811cf8-4877-470e-bec4-f5c16c1a5202" targetNamespace="http://schemas.microsoft.com/office/2006/metadata/properties" ma:root="true" ma:fieldsID="cd1f39e3641858cffea9d19f9c4007fb" ns2:_="">
    <xsd:import namespace="b2811cf8-4877-470e-bec4-f5c16c1a520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811cf8-4877-470e-bec4-f5c16c1a520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29B7386-0C5E-43DB-8BF1-052EEAD5F5D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F88E22E-2A4B-4FB1-9848-BF16E7DBE74B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45C2AFB-A83B-4BE6-8DA5-CC5500231F6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2811cf8-4877-470e-bec4-f5c16c1a520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6b558183-044c-4105-8d9c-cea02a2a3d86}" enabled="1" method="Standard" siteId="{43083d15-7273-40c1-b7db-39efd9ccc17a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94332</TotalTime>
  <Words>764</Words>
  <Application>Microsoft Macintosh PowerPoint</Application>
  <PresentationFormat>Custom</PresentationFormat>
  <Paragraphs>107</Paragraphs>
  <Slides>9</Slides>
  <Notes>7</Notes>
  <HiddenSlides>0</HiddenSlides>
  <MMClips>9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Trebuchet MS</vt:lpstr>
      <vt:lpstr>Wingdings</vt:lpstr>
      <vt:lpstr>Title &amp; Bullet</vt:lpstr>
      <vt:lpstr>Lecture 3.1 -​ ​Introduction to Data Pre-processing</vt:lpstr>
      <vt:lpstr>PowerPoint Presentation</vt:lpstr>
      <vt:lpstr> Data Pre-processing</vt:lpstr>
      <vt:lpstr> Why Do We Need Data Pre-processing?</vt:lpstr>
      <vt:lpstr> Why Do We Need Data Pre-processing?</vt:lpstr>
      <vt:lpstr> Why Do We Need Data Pre-processing?</vt:lpstr>
      <vt:lpstr> Goal of Data Pre-processing </vt:lpstr>
      <vt:lpstr> Goal of Data Pre-processing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Jennifer Hohn</dc:creator>
  <cp:lastModifiedBy>Lucy Nwosu</cp:lastModifiedBy>
  <cp:revision>3874</cp:revision>
  <dcterms:created xsi:type="dcterms:W3CDTF">2008-01-24T03:11:41Z</dcterms:created>
  <dcterms:modified xsi:type="dcterms:W3CDTF">2022-02-19T21:42:31Z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0x010100903317AA0AAFE040A4C7C5D23CBE8847</vt:lpwstr>
  </property>
  <property fmtid="{D5CDD505-2E9C-101B-9397-08002B2CF9AE}" pid="3" name="MSIP_Label_6b558183-044c-4105-8d9c-cea02a2a3d86_Enabled">
    <vt:lpwstr>True</vt:lpwstr>
  </property>
  <property fmtid="{D5CDD505-2E9C-101B-9397-08002B2CF9AE}" pid="4" name="MSIP_Label_6b558183-044c-4105-8d9c-cea02a2a3d86_SiteId">
    <vt:lpwstr>43083d15-7273-40c1-b7db-39efd9ccc17a</vt:lpwstr>
  </property>
  <property fmtid="{D5CDD505-2E9C-101B-9397-08002B2CF9AE}" pid="5" name="MSIP_Label_6b558183-044c-4105-8d9c-cea02a2a3d86_Ref">
    <vt:lpwstr>https://api.informationprotection.azure.com/api/43083d15-7273-40c1-b7db-39efd9ccc17a</vt:lpwstr>
  </property>
  <property fmtid="{D5CDD505-2E9C-101B-9397-08002B2CF9AE}" pid="6" name="MSIP_Label_6b558183-044c-4105-8d9c-cea02a2a3d86_Owner">
    <vt:lpwstr>lspillman@nvidia.com</vt:lpwstr>
  </property>
  <property fmtid="{D5CDD505-2E9C-101B-9397-08002B2CF9AE}" pid="7" name="MSIP_Label_6b558183-044c-4105-8d9c-cea02a2a3d86_SetDate">
    <vt:lpwstr>2018-05-11T15:28:31.9824217-07:00</vt:lpwstr>
  </property>
  <property fmtid="{D5CDD505-2E9C-101B-9397-08002B2CF9AE}" pid="8" name="MSIP_Label_6b558183-044c-4105-8d9c-cea02a2a3d86_Name">
    <vt:lpwstr>Unrestricted</vt:lpwstr>
  </property>
  <property fmtid="{D5CDD505-2E9C-101B-9397-08002B2CF9AE}" pid="9" name="MSIP_Label_6b558183-044c-4105-8d9c-cea02a2a3d86_Application">
    <vt:lpwstr>Microsoft Azure Information Protection</vt:lpwstr>
  </property>
  <property fmtid="{D5CDD505-2E9C-101B-9397-08002B2CF9AE}" pid="10" name="MSIP_Label_6b558183-044c-4105-8d9c-cea02a2a3d86_Extended_MSFT_Method">
    <vt:lpwstr>Automatic</vt:lpwstr>
  </property>
  <property fmtid="{D5CDD505-2E9C-101B-9397-08002B2CF9AE}" pid="11" name="Sensitivity">
    <vt:lpwstr>Unrestricted</vt:lpwstr>
  </property>
</Properties>
</file>