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2"/>
  </p:notesMasterIdLst>
  <p:handoutMasterIdLst>
    <p:handoutMasterId r:id="rId23"/>
  </p:handoutMasterIdLst>
  <p:sldIdLst>
    <p:sldId id="818" r:id="rId5"/>
    <p:sldId id="809" r:id="rId6"/>
    <p:sldId id="831" r:id="rId7"/>
    <p:sldId id="832" r:id="rId8"/>
    <p:sldId id="833" r:id="rId9"/>
    <p:sldId id="847" r:id="rId10"/>
    <p:sldId id="848" r:id="rId11"/>
    <p:sldId id="849" r:id="rId12"/>
    <p:sldId id="850" r:id="rId13"/>
    <p:sldId id="851" r:id="rId14"/>
    <p:sldId id="834" r:id="rId15"/>
    <p:sldId id="835" r:id="rId16"/>
    <p:sldId id="853" r:id="rId17"/>
    <p:sldId id="852" r:id="rId18"/>
    <p:sldId id="836" r:id="rId19"/>
    <p:sldId id="838" r:id="rId20"/>
    <p:sldId id="820" r:id="rId21"/>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F2A19-66A6-406D-85F8-51A7EDE8EA41}" v="14" dt="2023-06-13T22:34:28.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7231" autoAdjust="0"/>
  </p:normalViewPr>
  <p:slideViewPr>
    <p:cSldViewPr snapToGrid="0">
      <p:cViewPr varScale="1">
        <p:scale>
          <a:sx n="59" d="100"/>
          <a:sy n="59" d="100"/>
        </p:scale>
        <p:origin x="1374" y="84"/>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bungo" userId="S::jbungo_nvidia.com#ext#@gtvault.onmicrosoft.com::c69b4972-ef89-4265-a3e3-b054213acbae" providerId="AD" clId="Web-{3995AE9F-30C9-0000-799A-19A5162FCD25}"/>
    <pc:docChg chg="modSld">
      <pc:chgData name="jbungo" userId="S::jbungo_nvidia.com#ext#@gtvault.onmicrosoft.com::c69b4972-ef89-4265-a3e3-b054213acbae" providerId="AD" clId="Web-{3995AE9F-30C9-0000-799A-19A5162FCD25}" dt="2021-02-25T03:08:12.999" v="21"/>
      <pc:docMkLst>
        <pc:docMk/>
      </pc:docMkLst>
      <pc:sldChg chg="addSp modSp mod modClrScheme chgLayout">
        <pc:chgData name="jbungo" userId="S::jbungo_nvidia.com#ext#@gtvault.onmicrosoft.com::c69b4972-ef89-4265-a3e3-b054213acbae" providerId="AD" clId="Web-{3995AE9F-30C9-0000-799A-19A5162FCD25}" dt="2021-02-25T03:06:30.431" v="0"/>
        <pc:sldMkLst>
          <pc:docMk/>
          <pc:sldMk cId="2698675866" sldId="831"/>
        </pc:sldMkLst>
        <pc:spChg chg="mod ord">
          <ac:chgData name="jbungo" userId="S::jbungo_nvidia.com#ext#@gtvault.onmicrosoft.com::c69b4972-ef89-4265-a3e3-b054213acbae" providerId="AD" clId="Web-{3995AE9F-30C9-0000-799A-19A5162FCD25}" dt="2021-02-25T03:06:30.431" v="0"/>
          <ac:spMkLst>
            <pc:docMk/>
            <pc:sldMk cId="2698675866" sldId="831"/>
            <ac:spMk id="2" creationId="{8A2FEA43-44D8-4A70-A65D-DE5E7DE733D7}"/>
          </ac:spMkLst>
        </pc:spChg>
        <pc:spChg chg="mod ord">
          <ac:chgData name="jbungo" userId="S::jbungo_nvidia.com#ext#@gtvault.onmicrosoft.com::c69b4972-ef89-4265-a3e3-b054213acbae" providerId="AD" clId="Web-{3995AE9F-30C9-0000-799A-19A5162FCD25}" dt="2021-02-25T03:06:30.431" v="0"/>
          <ac:spMkLst>
            <pc:docMk/>
            <pc:sldMk cId="2698675866" sldId="831"/>
            <ac:spMk id="3" creationId="{C1B0618A-44B1-4FAB-8416-1D9926BCD483}"/>
          </ac:spMkLst>
        </pc:spChg>
        <pc:spChg chg="add mod ord">
          <ac:chgData name="jbungo" userId="S::jbungo_nvidia.com#ext#@gtvault.onmicrosoft.com::c69b4972-ef89-4265-a3e3-b054213acbae" providerId="AD" clId="Web-{3995AE9F-30C9-0000-799A-19A5162FCD25}" dt="2021-02-25T03:06:30.431" v="0"/>
          <ac:spMkLst>
            <pc:docMk/>
            <pc:sldMk cId="2698675866" sldId="831"/>
            <ac:spMk id="4" creationId="{91F498F9-6923-4BE3-88A4-9FE3B7E8CFBB}"/>
          </ac:spMkLst>
        </pc:spChg>
      </pc:sldChg>
      <pc:sldChg chg="addSp modSp mod modClrScheme chgLayout">
        <pc:chgData name="jbungo" userId="S::jbungo_nvidia.com#ext#@gtvault.onmicrosoft.com::c69b4972-ef89-4265-a3e3-b054213acbae" providerId="AD" clId="Web-{3995AE9F-30C9-0000-799A-19A5162FCD25}" dt="2021-02-25T03:06:42.806" v="6" actId="20577"/>
        <pc:sldMkLst>
          <pc:docMk/>
          <pc:sldMk cId="512699884" sldId="832"/>
        </pc:sldMkLst>
        <pc:spChg chg="mod ord">
          <ac:chgData name="jbungo" userId="S::jbungo_nvidia.com#ext#@gtvault.onmicrosoft.com::c69b4972-ef89-4265-a3e3-b054213acbae" providerId="AD" clId="Web-{3995AE9F-30C9-0000-799A-19A5162FCD25}" dt="2021-02-25T03:06:42.806" v="6" actId="20577"/>
          <ac:spMkLst>
            <pc:docMk/>
            <pc:sldMk cId="512699884" sldId="832"/>
            <ac:spMk id="2" creationId="{8A2FEA43-44D8-4A70-A65D-DE5E7DE733D7}"/>
          </ac:spMkLst>
        </pc:spChg>
        <pc:spChg chg="mod ord">
          <ac:chgData name="jbungo" userId="S::jbungo_nvidia.com#ext#@gtvault.onmicrosoft.com::c69b4972-ef89-4265-a3e3-b054213acbae" providerId="AD" clId="Web-{3995AE9F-30C9-0000-799A-19A5162FCD25}" dt="2021-02-25T03:06:30.493" v="1"/>
          <ac:spMkLst>
            <pc:docMk/>
            <pc:sldMk cId="512699884" sldId="832"/>
            <ac:spMk id="3" creationId="{C1B0618A-44B1-4FAB-8416-1D9926BCD483}"/>
          </ac:spMkLst>
        </pc:spChg>
        <pc:spChg chg="add mod ord">
          <ac:chgData name="jbungo" userId="S::jbungo_nvidia.com#ext#@gtvault.onmicrosoft.com::c69b4972-ef89-4265-a3e3-b054213acbae" providerId="AD" clId="Web-{3995AE9F-30C9-0000-799A-19A5162FCD25}" dt="2021-02-25T03:06:30.493" v="1"/>
          <ac:spMkLst>
            <pc:docMk/>
            <pc:sldMk cId="512699884" sldId="832"/>
            <ac:spMk id="4" creationId="{FC1C8DA7-5666-4CAE-970A-DFB007B91B5A}"/>
          </ac:spMkLst>
        </pc:spChg>
      </pc:sldChg>
      <pc:sldChg chg="modSp">
        <pc:chgData name="jbungo" userId="S::jbungo_nvidia.com#ext#@gtvault.onmicrosoft.com::c69b4972-ef89-4265-a3e3-b054213acbae" providerId="AD" clId="Web-{3995AE9F-30C9-0000-799A-19A5162FCD25}" dt="2021-02-25T03:07:16.996" v="16" actId="20577"/>
        <pc:sldMkLst>
          <pc:docMk/>
          <pc:sldMk cId="1524461024" sldId="833"/>
        </pc:sldMkLst>
        <pc:spChg chg="mod">
          <ac:chgData name="jbungo" userId="S::jbungo_nvidia.com#ext#@gtvault.onmicrosoft.com::c69b4972-ef89-4265-a3e3-b054213acbae" providerId="AD" clId="Web-{3995AE9F-30C9-0000-799A-19A5162FCD25}" dt="2021-02-25T03:07:16.996" v="16" actId="20577"/>
          <ac:spMkLst>
            <pc:docMk/>
            <pc:sldMk cId="1524461024" sldId="833"/>
            <ac:spMk id="2" creationId="{8A2FEA43-44D8-4A70-A65D-DE5E7DE733D7}"/>
          </ac:spMkLst>
        </pc:spChg>
      </pc:sldChg>
      <pc:sldChg chg="addSp modSp mod modClrScheme chgLayout">
        <pc:chgData name="jbungo" userId="S::jbungo_nvidia.com#ext#@gtvault.onmicrosoft.com::c69b4972-ef89-4265-a3e3-b054213acbae" providerId="AD" clId="Web-{3995AE9F-30C9-0000-799A-19A5162FCD25}" dt="2021-02-25T03:07:52.560" v="18"/>
        <pc:sldMkLst>
          <pc:docMk/>
          <pc:sldMk cId="638787845" sldId="834"/>
        </pc:sldMkLst>
        <pc:spChg chg="mod ord">
          <ac:chgData name="jbungo" userId="S::jbungo_nvidia.com#ext#@gtvault.onmicrosoft.com::c69b4972-ef89-4265-a3e3-b054213acbae" providerId="AD" clId="Web-{3995AE9F-30C9-0000-799A-19A5162FCD25}" dt="2021-02-25T03:07:52.560" v="18"/>
          <ac:spMkLst>
            <pc:docMk/>
            <pc:sldMk cId="638787845" sldId="834"/>
            <ac:spMk id="2" creationId="{8A2FEA43-44D8-4A70-A65D-DE5E7DE733D7}"/>
          </ac:spMkLst>
        </pc:spChg>
        <pc:spChg chg="mod ord">
          <ac:chgData name="jbungo" userId="S::jbungo_nvidia.com#ext#@gtvault.onmicrosoft.com::c69b4972-ef89-4265-a3e3-b054213acbae" providerId="AD" clId="Web-{3995AE9F-30C9-0000-799A-19A5162FCD25}" dt="2021-02-25T03:07:52.560" v="18"/>
          <ac:spMkLst>
            <pc:docMk/>
            <pc:sldMk cId="638787845" sldId="834"/>
            <ac:spMk id="3" creationId="{C1B0618A-44B1-4FAB-8416-1D9926BCD483}"/>
          </ac:spMkLst>
        </pc:spChg>
        <pc:spChg chg="add mod ord">
          <ac:chgData name="jbungo" userId="S::jbungo_nvidia.com#ext#@gtvault.onmicrosoft.com::c69b4972-ef89-4265-a3e3-b054213acbae" providerId="AD" clId="Web-{3995AE9F-30C9-0000-799A-19A5162FCD25}" dt="2021-02-25T03:07:52.560" v="18"/>
          <ac:spMkLst>
            <pc:docMk/>
            <pc:sldMk cId="638787845" sldId="834"/>
            <ac:spMk id="4" creationId="{AEFC32C0-4873-40A3-BC7A-69828B9FFF34}"/>
          </ac:spMkLst>
        </pc:spChg>
      </pc:sldChg>
      <pc:sldChg chg="addSp modSp mod modClrScheme chgLayout">
        <pc:chgData name="jbungo" userId="S::jbungo_nvidia.com#ext#@gtvault.onmicrosoft.com::c69b4972-ef89-4265-a3e3-b054213acbae" providerId="AD" clId="Web-{3995AE9F-30C9-0000-799A-19A5162FCD25}" dt="2021-02-25T03:07:42.450" v="17"/>
        <pc:sldMkLst>
          <pc:docMk/>
          <pc:sldMk cId="3557971691" sldId="835"/>
        </pc:sldMkLst>
        <pc:spChg chg="mod ord">
          <ac:chgData name="jbungo" userId="S::jbungo_nvidia.com#ext#@gtvault.onmicrosoft.com::c69b4972-ef89-4265-a3e3-b054213acbae" providerId="AD" clId="Web-{3995AE9F-30C9-0000-799A-19A5162FCD25}" dt="2021-02-25T03:07:42.450" v="17"/>
          <ac:spMkLst>
            <pc:docMk/>
            <pc:sldMk cId="3557971691" sldId="835"/>
            <ac:spMk id="2" creationId="{8A2FEA43-44D8-4A70-A65D-DE5E7DE733D7}"/>
          </ac:spMkLst>
        </pc:spChg>
        <pc:spChg chg="mod ord">
          <ac:chgData name="jbungo" userId="S::jbungo_nvidia.com#ext#@gtvault.onmicrosoft.com::c69b4972-ef89-4265-a3e3-b054213acbae" providerId="AD" clId="Web-{3995AE9F-30C9-0000-799A-19A5162FCD25}" dt="2021-02-25T03:07:42.450" v="17"/>
          <ac:spMkLst>
            <pc:docMk/>
            <pc:sldMk cId="3557971691" sldId="835"/>
            <ac:spMk id="3" creationId="{C1B0618A-44B1-4FAB-8416-1D9926BCD483}"/>
          </ac:spMkLst>
        </pc:spChg>
        <pc:spChg chg="add mod ord">
          <ac:chgData name="jbungo" userId="S::jbungo_nvidia.com#ext#@gtvault.onmicrosoft.com::c69b4972-ef89-4265-a3e3-b054213acbae" providerId="AD" clId="Web-{3995AE9F-30C9-0000-799A-19A5162FCD25}" dt="2021-02-25T03:07:42.450" v="17"/>
          <ac:spMkLst>
            <pc:docMk/>
            <pc:sldMk cId="3557971691" sldId="835"/>
            <ac:spMk id="4" creationId="{6ABF7A01-56AF-461C-9ABB-EE886458732E}"/>
          </ac:spMkLst>
        </pc:spChg>
      </pc:sldChg>
      <pc:sldChg chg="addSp modSp mod modClrScheme chgLayout">
        <pc:chgData name="jbungo" userId="S::jbungo_nvidia.com#ext#@gtvault.onmicrosoft.com::c69b4972-ef89-4265-a3e3-b054213acbae" providerId="AD" clId="Web-{3995AE9F-30C9-0000-799A-19A5162FCD25}" dt="2021-02-25T03:08:12.999" v="21"/>
        <pc:sldMkLst>
          <pc:docMk/>
          <pc:sldMk cId="1661466751" sldId="836"/>
        </pc:sldMkLst>
        <pc:spChg chg="mod ord">
          <ac:chgData name="jbungo" userId="S::jbungo_nvidia.com#ext#@gtvault.onmicrosoft.com::c69b4972-ef89-4265-a3e3-b054213acbae" providerId="AD" clId="Web-{3995AE9F-30C9-0000-799A-19A5162FCD25}" dt="2021-02-25T03:08:12.999" v="21"/>
          <ac:spMkLst>
            <pc:docMk/>
            <pc:sldMk cId="1661466751" sldId="836"/>
            <ac:spMk id="2" creationId="{8A2FEA43-44D8-4A70-A65D-DE5E7DE733D7}"/>
          </ac:spMkLst>
        </pc:spChg>
        <pc:spChg chg="mod ord">
          <ac:chgData name="jbungo" userId="S::jbungo_nvidia.com#ext#@gtvault.onmicrosoft.com::c69b4972-ef89-4265-a3e3-b054213acbae" providerId="AD" clId="Web-{3995AE9F-30C9-0000-799A-19A5162FCD25}" dt="2021-02-25T03:08:12.999" v="21"/>
          <ac:spMkLst>
            <pc:docMk/>
            <pc:sldMk cId="1661466751" sldId="836"/>
            <ac:spMk id="3" creationId="{C1B0618A-44B1-4FAB-8416-1D9926BCD483}"/>
          </ac:spMkLst>
        </pc:spChg>
        <pc:spChg chg="add mod ord">
          <ac:chgData name="jbungo" userId="S::jbungo_nvidia.com#ext#@gtvault.onmicrosoft.com::c69b4972-ef89-4265-a3e3-b054213acbae" providerId="AD" clId="Web-{3995AE9F-30C9-0000-799A-19A5162FCD25}" dt="2021-02-25T03:08:12.999" v="21"/>
          <ac:spMkLst>
            <pc:docMk/>
            <pc:sldMk cId="1661466751" sldId="836"/>
            <ac:spMk id="4" creationId="{2827D603-2BE8-45C7-B096-31768848DD18}"/>
          </ac:spMkLst>
        </pc:spChg>
      </pc:sldChg>
      <pc:sldChg chg="addSp modSp mod modClrScheme chgLayout">
        <pc:chgData name="jbungo" userId="S::jbungo_nvidia.com#ext#@gtvault.onmicrosoft.com::c69b4972-ef89-4265-a3e3-b054213acbae" providerId="AD" clId="Web-{3995AE9F-30C9-0000-799A-19A5162FCD25}" dt="2021-02-25T03:08:12.936" v="20"/>
        <pc:sldMkLst>
          <pc:docMk/>
          <pc:sldMk cId="3620837663" sldId="838"/>
        </pc:sldMkLst>
        <pc:spChg chg="mod ord">
          <ac:chgData name="jbungo" userId="S::jbungo_nvidia.com#ext#@gtvault.onmicrosoft.com::c69b4972-ef89-4265-a3e3-b054213acbae" providerId="AD" clId="Web-{3995AE9F-30C9-0000-799A-19A5162FCD25}" dt="2021-02-25T03:08:12.936" v="20"/>
          <ac:spMkLst>
            <pc:docMk/>
            <pc:sldMk cId="3620837663" sldId="838"/>
            <ac:spMk id="2" creationId="{8A2FEA43-44D8-4A70-A65D-DE5E7DE733D7}"/>
          </ac:spMkLst>
        </pc:spChg>
        <pc:spChg chg="mod ord">
          <ac:chgData name="jbungo" userId="S::jbungo_nvidia.com#ext#@gtvault.onmicrosoft.com::c69b4972-ef89-4265-a3e3-b054213acbae" providerId="AD" clId="Web-{3995AE9F-30C9-0000-799A-19A5162FCD25}" dt="2021-02-25T03:08:12.936" v="20"/>
          <ac:spMkLst>
            <pc:docMk/>
            <pc:sldMk cId="3620837663" sldId="838"/>
            <ac:spMk id="3" creationId="{C1B0618A-44B1-4FAB-8416-1D9926BCD483}"/>
          </ac:spMkLst>
        </pc:spChg>
        <pc:spChg chg="add mod ord">
          <ac:chgData name="jbungo" userId="S::jbungo_nvidia.com#ext#@gtvault.onmicrosoft.com::c69b4972-ef89-4265-a3e3-b054213acbae" providerId="AD" clId="Web-{3995AE9F-30C9-0000-799A-19A5162FCD25}" dt="2021-02-25T03:08:12.936" v="20"/>
          <ac:spMkLst>
            <pc:docMk/>
            <pc:sldMk cId="3620837663" sldId="838"/>
            <ac:spMk id="4" creationId="{3DC25D16-ADAD-4867-AE16-96004B719527}"/>
          </ac:spMkLst>
        </pc:spChg>
      </pc:sldChg>
      <pc:sldChg chg="addSp modSp mod modClrScheme chgLayout">
        <pc:chgData name="jbungo" userId="S::jbungo_nvidia.com#ext#@gtvault.onmicrosoft.com::c69b4972-ef89-4265-a3e3-b054213acbae" providerId="AD" clId="Web-{3995AE9F-30C9-0000-799A-19A5162FCD25}" dt="2021-02-25T03:08:05.686" v="19"/>
        <pc:sldMkLst>
          <pc:docMk/>
          <pc:sldMk cId="2212470302" sldId="852"/>
        </pc:sldMkLst>
        <pc:spChg chg="mod ord">
          <ac:chgData name="jbungo" userId="S::jbungo_nvidia.com#ext#@gtvault.onmicrosoft.com::c69b4972-ef89-4265-a3e3-b054213acbae" providerId="AD" clId="Web-{3995AE9F-30C9-0000-799A-19A5162FCD25}" dt="2021-02-25T03:08:05.686" v="19"/>
          <ac:spMkLst>
            <pc:docMk/>
            <pc:sldMk cId="2212470302" sldId="852"/>
            <ac:spMk id="2" creationId="{8A2FEA43-44D8-4A70-A65D-DE5E7DE733D7}"/>
          </ac:spMkLst>
        </pc:spChg>
        <pc:spChg chg="mod ord">
          <ac:chgData name="jbungo" userId="S::jbungo_nvidia.com#ext#@gtvault.onmicrosoft.com::c69b4972-ef89-4265-a3e3-b054213acbae" providerId="AD" clId="Web-{3995AE9F-30C9-0000-799A-19A5162FCD25}" dt="2021-02-25T03:08:05.686" v="19"/>
          <ac:spMkLst>
            <pc:docMk/>
            <pc:sldMk cId="2212470302" sldId="852"/>
            <ac:spMk id="3" creationId="{C1B0618A-44B1-4FAB-8416-1D9926BCD483}"/>
          </ac:spMkLst>
        </pc:spChg>
        <pc:spChg chg="add mod ord">
          <ac:chgData name="jbungo" userId="S::jbungo_nvidia.com#ext#@gtvault.onmicrosoft.com::c69b4972-ef89-4265-a3e3-b054213acbae" providerId="AD" clId="Web-{3995AE9F-30C9-0000-799A-19A5162FCD25}" dt="2021-02-25T03:08:05.686" v="19"/>
          <ac:spMkLst>
            <pc:docMk/>
            <pc:sldMk cId="2212470302" sldId="852"/>
            <ac:spMk id="4" creationId="{8CE3C92F-7827-4523-9052-32A2142428B3}"/>
          </ac:spMkLst>
        </pc:spChg>
      </pc:sldChg>
    </pc:docChg>
  </pc:docChgLst>
  <pc:docChgLst>
    <pc:chgData name="Joe Bungo" userId="68c73667-b054-4751-86c2-2fef667112d9" providerId="ADAL" clId="{C148EEB8-5514-449D-BFBC-A58088D57044}"/>
    <pc:docChg chg="modSld">
      <pc:chgData name="Joe Bungo" userId="68c73667-b054-4751-86c2-2fef667112d9" providerId="ADAL" clId="{C148EEB8-5514-449D-BFBC-A58088D57044}" dt="2021-02-04T21:02:13.372" v="130" actId="20577"/>
      <pc:docMkLst>
        <pc:docMk/>
      </pc:docMkLst>
      <pc:sldChg chg="modSp mod modNotesTx">
        <pc:chgData name="Joe Bungo" userId="68c73667-b054-4751-86c2-2fef667112d9" providerId="ADAL" clId="{C148EEB8-5514-449D-BFBC-A58088D57044}" dt="2021-02-04T20:54:15.828" v="22" actId="20577"/>
        <pc:sldMkLst>
          <pc:docMk/>
          <pc:sldMk cId="2698675866" sldId="831"/>
        </pc:sldMkLst>
        <pc:spChg chg="mod">
          <ac:chgData name="Joe Bungo" userId="68c73667-b054-4751-86c2-2fef667112d9" providerId="ADAL" clId="{C148EEB8-5514-449D-BFBC-A58088D57044}" dt="2021-02-04T20:53:13.246" v="12" actId="20577"/>
          <ac:spMkLst>
            <pc:docMk/>
            <pc:sldMk cId="2698675866" sldId="831"/>
            <ac:spMk id="3" creationId="{C1B0618A-44B1-4FAB-8416-1D9926BCD483}"/>
          </ac:spMkLst>
        </pc:spChg>
        <pc:spChg chg="mod">
          <ac:chgData name="Joe Bungo" userId="68c73667-b054-4751-86c2-2fef667112d9" providerId="ADAL" clId="{C148EEB8-5514-449D-BFBC-A58088D57044}" dt="2021-02-04T20:53:19.558" v="13" actId="6549"/>
          <ac:spMkLst>
            <pc:docMk/>
            <pc:sldMk cId="2698675866" sldId="831"/>
            <ac:spMk id="9" creationId="{49EDF9CF-BD96-C643-B033-431B77AD1795}"/>
          </ac:spMkLst>
        </pc:spChg>
      </pc:sldChg>
      <pc:sldChg chg="modSp mod modNotesTx">
        <pc:chgData name="Joe Bungo" userId="68c73667-b054-4751-86c2-2fef667112d9" providerId="ADAL" clId="{C148EEB8-5514-449D-BFBC-A58088D57044}" dt="2021-02-04T20:55:44.228" v="49" actId="20577"/>
        <pc:sldMkLst>
          <pc:docMk/>
          <pc:sldMk cId="512699884" sldId="832"/>
        </pc:sldMkLst>
        <pc:spChg chg="mod">
          <ac:chgData name="Joe Bungo" userId="68c73667-b054-4751-86c2-2fef667112d9" providerId="ADAL" clId="{C148EEB8-5514-449D-BFBC-A58088D57044}" dt="2021-02-04T20:54:49.388" v="31" actId="20577"/>
          <ac:spMkLst>
            <pc:docMk/>
            <pc:sldMk cId="512699884" sldId="832"/>
            <ac:spMk id="2" creationId="{8A2FEA43-44D8-4A70-A65D-DE5E7DE733D7}"/>
          </ac:spMkLst>
        </pc:spChg>
        <pc:spChg chg="mod">
          <ac:chgData name="Joe Bungo" userId="68c73667-b054-4751-86c2-2fef667112d9" providerId="ADAL" clId="{C148EEB8-5514-449D-BFBC-A58088D57044}" dt="2021-02-04T20:54:59.216" v="37" actId="20577"/>
          <ac:spMkLst>
            <pc:docMk/>
            <pc:sldMk cId="512699884" sldId="832"/>
            <ac:spMk id="3" creationId="{C1B0618A-44B1-4FAB-8416-1D9926BCD483}"/>
          </ac:spMkLst>
        </pc:spChg>
      </pc:sldChg>
      <pc:sldChg chg="modNotesTx">
        <pc:chgData name="Joe Bungo" userId="68c73667-b054-4751-86c2-2fef667112d9" providerId="ADAL" clId="{C148EEB8-5514-449D-BFBC-A58088D57044}" dt="2021-02-04T20:56:37.116" v="54" actId="20577"/>
        <pc:sldMkLst>
          <pc:docMk/>
          <pc:sldMk cId="1524461024" sldId="833"/>
        </pc:sldMkLst>
      </pc:sldChg>
      <pc:sldChg chg="modSp mod modNotesTx">
        <pc:chgData name="Joe Bungo" userId="68c73667-b054-4751-86c2-2fef667112d9" providerId="ADAL" clId="{C148EEB8-5514-449D-BFBC-A58088D57044}" dt="2021-02-04T20:59:24.781" v="80" actId="20577"/>
        <pc:sldMkLst>
          <pc:docMk/>
          <pc:sldMk cId="638787845" sldId="834"/>
        </pc:sldMkLst>
        <pc:spChg chg="mod">
          <ac:chgData name="Joe Bungo" userId="68c73667-b054-4751-86c2-2fef667112d9" providerId="ADAL" clId="{C148EEB8-5514-449D-BFBC-A58088D57044}" dt="2021-02-04T20:59:24.781" v="80" actId="20577"/>
          <ac:spMkLst>
            <pc:docMk/>
            <pc:sldMk cId="638787845" sldId="834"/>
            <ac:spMk id="2" creationId="{8A2FEA43-44D8-4A70-A65D-DE5E7DE733D7}"/>
          </ac:spMkLst>
        </pc:spChg>
      </pc:sldChg>
      <pc:sldChg chg="modSp mod modNotesTx">
        <pc:chgData name="Joe Bungo" userId="68c73667-b054-4751-86c2-2fef667112d9" providerId="ADAL" clId="{C148EEB8-5514-449D-BFBC-A58088D57044}" dt="2021-02-04T21:00:27.972" v="109" actId="20577"/>
        <pc:sldMkLst>
          <pc:docMk/>
          <pc:sldMk cId="3557971691" sldId="835"/>
        </pc:sldMkLst>
        <pc:spChg chg="mod">
          <ac:chgData name="Joe Bungo" userId="68c73667-b054-4751-86c2-2fef667112d9" providerId="ADAL" clId="{C148EEB8-5514-449D-BFBC-A58088D57044}" dt="2021-02-04T20:59:56.949" v="82" actId="20577"/>
          <ac:spMkLst>
            <pc:docMk/>
            <pc:sldMk cId="3557971691" sldId="835"/>
            <ac:spMk id="9" creationId="{49EDF9CF-BD96-C643-B033-431B77AD1795}"/>
          </ac:spMkLst>
        </pc:spChg>
      </pc:sldChg>
      <pc:sldChg chg="modSp mod">
        <pc:chgData name="Joe Bungo" userId="68c73667-b054-4751-86c2-2fef667112d9" providerId="ADAL" clId="{C148EEB8-5514-449D-BFBC-A58088D57044}" dt="2021-02-04T21:01:14.070" v="119" actId="20577"/>
        <pc:sldMkLst>
          <pc:docMk/>
          <pc:sldMk cId="1661466751" sldId="836"/>
        </pc:sldMkLst>
        <pc:spChg chg="mod">
          <ac:chgData name="Joe Bungo" userId="68c73667-b054-4751-86c2-2fef667112d9" providerId="ADAL" clId="{C148EEB8-5514-449D-BFBC-A58088D57044}" dt="2021-02-04T21:01:14.070" v="119" actId="20577"/>
          <ac:spMkLst>
            <pc:docMk/>
            <pc:sldMk cId="1661466751" sldId="836"/>
            <ac:spMk id="3" creationId="{C1B0618A-44B1-4FAB-8416-1D9926BCD483}"/>
          </ac:spMkLst>
        </pc:spChg>
      </pc:sldChg>
      <pc:sldChg chg="modSp mod">
        <pc:chgData name="Joe Bungo" userId="68c73667-b054-4751-86c2-2fef667112d9" providerId="ADAL" clId="{C148EEB8-5514-449D-BFBC-A58088D57044}" dt="2021-02-04T21:02:13.372" v="130" actId="20577"/>
        <pc:sldMkLst>
          <pc:docMk/>
          <pc:sldMk cId="3620837663" sldId="838"/>
        </pc:sldMkLst>
        <pc:spChg chg="mod">
          <ac:chgData name="Joe Bungo" userId="68c73667-b054-4751-86c2-2fef667112d9" providerId="ADAL" clId="{C148EEB8-5514-449D-BFBC-A58088D57044}" dt="2021-02-04T21:02:13.372" v="130" actId="20577"/>
          <ac:spMkLst>
            <pc:docMk/>
            <pc:sldMk cId="3620837663" sldId="838"/>
            <ac:spMk id="3" creationId="{C1B0618A-44B1-4FAB-8416-1D9926BCD483}"/>
          </ac:spMkLst>
        </pc:spChg>
      </pc:sldChg>
      <pc:sldChg chg="modSp mod modNotesTx">
        <pc:chgData name="Joe Bungo" userId="68c73667-b054-4751-86c2-2fef667112d9" providerId="ADAL" clId="{C148EEB8-5514-449D-BFBC-A58088D57044}" dt="2021-02-04T20:57:19.034" v="56" actId="6549"/>
        <pc:sldMkLst>
          <pc:docMk/>
          <pc:sldMk cId="512841190" sldId="848"/>
        </pc:sldMkLst>
        <pc:spChg chg="mod">
          <ac:chgData name="Joe Bungo" userId="68c73667-b054-4751-86c2-2fef667112d9" providerId="ADAL" clId="{C148EEB8-5514-449D-BFBC-A58088D57044}" dt="2021-02-04T20:57:06.821" v="55" actId="20577"/>
          <ac:spMkLst>
            <pc:docMk/>
            <pc:sldMk cId="512841190" sldId="848"/>
            <ac:spMk id="9" creationId="{49EDF9CF-BD96-C643-B033-431B77AD1795}"/>
          </ac:spMkLst>
        </pc:spChg>
      </pc:sldChg>
      <pc:sldChg chg="modSp mod">
        <pc:chgData name="Joe Bungo" userId="68c73667-b054-4751-86c2-2fef667112d9" providerId="ADAL" clId="{C148EEB8-5514-449D-BFBC-A58088D57044}" dt="2021-02-04T20:57:50.578" v="57" actId="113"/>
        <pc:sldMkLst>
          <pc:docMk/>
          <pc:sldMk cId="410306352" sldId="849"/>
        </pc:sldMkLst>
        <pc:spChg chg="mod">
          <ac:chgData name="Joe Bungo" userId="68c73667-b054-4751-86c2-2fef667112d9" providerId="ADAL" clId="{C148EEB8-5514-449D-BFBC-A58088D57044}" dt="2021-02-04T20:57:50.578" v="57" actId="113"/>
          <ac:spMkLst>
            <pc:docMk/>
            <pc:sldMk cId="410306352" sldId="849"/>
            <ac:spMk id="9" creationId="{49EDF9CF-BD96-C643-B033-431B77AD1795}"/>
          </ac:spMkLst>
        </pc:spChg>
      </pc:sldChg>
    </pc:docChg>
  </pc:docChgLst>
  <pc:docChgLst>
    <pc:chgData name="jbungo" userId="S::jbungo_nvidia.com#ext#@gtvault.onmicrosoft.com::c69b4972-ef89-4265-a3e3-b054213acbae" providerId="AD" clId="Web-{0C31F3CB-B4F1-C641-C16D-5BCD77F1D436}"/>
    <pc:docChg chg="modSld">
      <pc:chgData name="jbungo" userId="S::jbungo_nvidia.com#ext#@gtvault.onmicrosoft.com::c69b4972-ef89-4265-a3e3-b054213acbae" providerId="AD" clId="Web-{0C31F3CB-B4F1-C641-C16D-5BCD77F1D436}" dt="2021-02-05T17:05:29.232" v="2" actId="20577"/>
      <pc:docMkLst>
        <pc:docMk/>
      </pc:docMkLst>
      <pc:sldChg chg="modSp">
        <pc:chgData name="jbungo" userId="S::jbungo_nvidia.com#ext#@gtvault.onmicrosoft.com::c69b4972-ef89-4265-a3e3-b054213acbae" providerId="AD" clId="Web-{0C31F3CB-B4F1-C641-C16D-5BCD77F1D436}" dt="2021-02-05T17:05:29.232" v="2" actId="20577"/>
        <pc:sldMkLst>
          <pc:docMk/>
          <pc:sldMk cId="797556869" sldId="818"/>
        </pc:sldMkLst>
        <pc:spChg chg="mod">
          <ac:chgData name="jbungo" userId="S::jbungo_nvidia.com#ext#@gtvault.onmicrosoft.com::c69b4972-ef89-4265-a3e3-b054213acbae" providerId="AD" clId="Web-{0C31F3CB-B4F1-C641-C16D-5BCD77F1D436}" dt="2021-02-05T17:05:29.232" v="2" actId="20577"/>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18:18:24.463"/>
    </inkml:context>
    <inkml:brush xml:id="br0">
      <inkml:brushProperty name="width" value="0.05" units="cm"/>
      <inkml:brushProperty name="height" value="0.05" units="cm"/>
      <inkml:brushProperty name="color" value="#E71224"/>
    </inkml:brush>
  </inkml:definitions>
  <inkml:trace contextRef="#ctx0" brushRef="#br0">2438 53 24575,'-11'7'0,"-53"1"0,-12-1 0,5 3 0,8 0 0,-12 3 0,12 0 0,-11 10 0,23-5 0,-1 0 0,-27 11 0,11-8 0,-8 7 0,19-10 0,-8 1 0,10-1 0,1 0 0,9-1 0,3-7 0,8 5 0,1-6 0,0 7 0,0 0 0,0-6 0,-9 5 0,6-6 0,2 8 0,3-1 0,5 0 0,1-1 0,-6 2 0,14-9 0,-14 7 0,14-7 0,-14 9 0,5-2 0,-7 2 0,0-1 0,-9 1 0,7 0 0,-8 0 0,10 6 0,0-4 0,0 4 0,0-6 0,0 6 0,0-4 0,0 12 0,8-14 0,-6 7 0,6-1 0,0-6 0,2 6 0,7 0 0,1-6 0,-1 6 0,0-1 0,1-5 0,-2 14 0,1-6 0,0 0 0,0 6 0,7-6 0,-4-1 0,3 7 0,2-6 0,-6 0 0,12 6 0,-5-6 0,1 0 0,4 6 0,-4-15 0,6 15 0,-8-6 0,6 8 0,-5-8 0,7 6 0,0-6 0,0 7 0,0 1 0,0 0 0,0 9 0,0-6 0,0 6 0,0-9 0,0 0 0,0-8 0,0-2 0,0-9 0,0 1 0,0 0 0,0 0 0,0 0 0,0 0 0,0 0 0,6-1 0,3 9 0,7 2 0,0 8 0,0-8 0,0-2 0,-1 0 0,0-7 0,1 7 0,-1-8 0,0 8 0,0-6 0,2 14 0,-2-14 0,0 6 0,0-9 0,0 1 0,0 0 0,0 0 0,-1 0 0,1 0 0,0-7 0,0 5 0,-1-12 0,1 6 0,0-7 0,0 0 0,0 6 0,-1-4 0,9 12 0,2-12 0,8 12 0,9-12 0,-6 13 0,15-14 0,-6 15 0,9-14 0,0 14 0,0-14 0,11 14 0,-8-14 0,8 15 0,-11-15 0,11 6 0,3 1 0,-1-7 0,9 7 0,-19-1 0,8-6 0,-11 6 0,-9-1 0,-3-5 0,1 5 0,-8-7 0,-1 0 0,6 0 0,-20 0 0,20 0 0,-15 0 0,8 0 0,0 0 0,-8 0 0,6 0 0,-6 0 0,7 0 0,1-15 0,0 4 0,9-13 0,-6-1 0,15-2 0,-6 0 0,0-6 0,-3 14 0,0-14 0,-6 7 0,6-1 0,0-6 0,-5-3 0,15-2 0,-16-5 0,18-3 0,-18 10 0,20-20 0,-19 11 0,19-13 0,-18 3 0,18-3 0,-5-11 0,0-2 0,7-1-710,-5-8 710,-3 9 0,-19 30 0,-1-2 0,12-37-283,8-2 283,-12 14 0,1-8 0,-11 19 0,8-8 0,-16 10 0,7-10 0,0-3 0,-5-11 0,15 1 0,-15-1 0,6 11 0,-10 2 0,0 12 699,0 9-699,-9-7 294,-1 17-294,-1-8 0,-5 10 0,5 8 0,-7-6 0,0 14 0,0-6 0,0 8 0,0 1 0,-6 6 0,-2 1 0,-7 7 0,0 0 0,1 0 0,-2 0 0,2 0 0,-1 0 0,0 0 0,0 0 0,0 0 0,0 0 0,0 0 0,1 0 0,-1 0 0,0 0 0,1 0 0,-1 0 0,0 0 0,0 0 0,1 0 0,-2 0 0,1 0 0,0 0 0,0 0 0,-8 0 0,6 0 0,-14 0 0,14 0 0,-14 0 0,13 0 0,-5-6 0,8 4 0,-8-12 0,6 12 0,-6-5 0,8 0 0,0 6 0,0-6 0,0 7 0,1 0 0,-1 0 0,-1 0 0,1 0 0,1 0 0,-1 0 0,0 0 0,0 0 0,0 0 0,0 0 0,1 0 0,-2 0 0,1 0 0,0 0 0,0 0 0,0 0 0,0 0 0,0 0 0,0 0 0,0 0 0,0 0 0,0 0 0,1 0 0,-1 0 0,0 0 0,0 0 0,-1 0 0,1 0 0,0 0 0,0 0 0,0 0 0,0 0 0,0 0 0,-7 0 0,6 0 0,-6 0 0,7 0 0,0 0 0,0 0 0,0 0 0,1 0 0,6 6 0,-5-5 0,11 11 0,-10-10 0,4 11 0,-7-12 0,7 12 0,-5-11 0,5 5 0,0-1 0,-5-4 0,11 11 0,-10-6 0,10-5 0,3-5 0,7-11 0,1 6 0,-3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18:18:48.14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18:18:48.283"/>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0:30.082"/>
    </inkml:context>
    <inkml:brush xml:id="br0">
      <inkml:brushProperty name="width" value="0.05" units="cm"/>
      <inkml:brushProperty name="height" value="0.05" units="cm"/>
      <inkml:brushProperty name="color" value="#E71224"/>
    </inkml:brush>
  </inkml:definitions>
  <inkml:trace contextRef="#ctx0" brushRef="#br0">1564 1 24575,'-30'0'0,"0"0"0,-3 0 0,0 0 0,0 0 0,-1 0 0,1 0 0,0 0 0,0 0 0,0 0 0,8 0 0,-6 0 0,14 0 0,-6 0 0,8 0 0,0 0 0,0 0 0,1 0 0,-9 0 0,-1 0 0,-9 0 0,-10 0 0,8 0 0,-17 0 0,7 0 0,-10 0 0,1 0 0,0 0 0,9 0 0,3 0 0,9 0 0,-1 0 0,9 0 0,2 0 0,8 0 0,0 0 0,0 0 0,1 0 0,-1 0 0,-7 0 0,5 6 0,-15 3 0,7 7 0,-8 1 0,0-1 0,0 0 0,0 1 0,0-1 0,7 8 0,-5-6 0,13 5 0,-5-7 0,14-1 0,-4 0 0,11 0 0,-4-1 0,6 1 0,0 0 0,0 0 0,0-1 0,0 1 0,0-1 0,0 0 0,0 1 0,0 7 0,7 3 0,-5 8 0,12 0 0,-12-8 0,13 6 0,-7-14 0,8 6 0,-2-9 0,1 1 0,0-6 0,0 4 0,0-5 0,8 8 0,2-8 0,8 7 0,9-14 0,3 15 0,9-14 0,0 6 0,0-8 0,0 0 0,0 0 0,0 0 0,0 0 0,0 0 0,0 0 0,0 0 0,11 0 0,-8 0 0,8 0 0,-11 0 0,0 0 0,0-8 0,1 6 0,-11-14 0,8 6 0,-7-7 0,-1-1 0,-2 1 0,-9 8 0,0-6 0,-8 13 0,-2-12 0,-8 12 0,-1-11 0,-5 5 0,-3-7 0,-6 1 0,0 0 0,0-1 0,0 0 0,0-7 0,0 4 0,8-13 0,-7 14 0,7-14 0,-2 14 0,-4-6 0,5 8 0,-7 0 0,0 0 0,0 0 0,0 0 0,0 1 0,0-1 0,0 0 0,0 0 0,0 0 0,0 1 0,0-1 0,0 1 0,0 0 0,0 0 0,0 0 0,0-1 0,0 2 0,-6 5 0,-2 2 0,-6 6 0,0-6 0,0 4 0,0-4 0,6-1 0,-5 5 0,5-4 0,-7 6 0,8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0:33.435"/>
    </inkml:context>
    <inkml:brush xml:id="br0">
      <inkml:brushProperty name="width" value="0.05" units="cm"/>
      <inkml:brushProperty name="height" value="0.05" units="cm"/>
      <inkml:brushProperty name="color" value="#E71224"/>
    </inkml:brush>
  </inkml:definitions>
  <inkml:trace contextRef="#ctx0" brushRef="#br0">924 60 24575,'-12'-8'0,"-6"2"0,-4 6 0,-9 0 0,14 0 0,-14 0 0,6 0 0,0 0 0,-16 0 0,14 0 0,-36 0 0,25 0 0,-15 0 0,11 0 0,6 0 0,-6 0 0,8 0 0,1 7 0,8 2 0,2 6 0,9 0 0,5-1 0,3 0 0,6 1 0,-7-8 0,-1 6 0,-7-4 0,0 5 0,0 1 0,-9 8 0,-1 2 0,-8 8 0,7 0 0,-5-7 0,12 5 0,3-14 0,2 6 0,12-8 0,-4 0 0,6 0 0,0-1 0,0 1 0,0 8 0,0 2 0,0 8 0,0 0 0,0 0 0,0-8 0,0 6 0,0-15 0,7 15 0,-5-14 0,12 14 0,-4-6 0,-1 8 0,5-8 0,-6 6 0,7-14 0,-6 5 0,5-7 0,-6-7 0,6-1 0,1-7 0,-1 6 0,1-4 0,-1 4 0,0-6 0,1 0 0,8 0 0,-6 0 0,23 0 0,-13 0 0,15 0 0,1 0 0,-8 0 0,17 0 0,-8 0 0,22 0 0,-10 0 0,20-18 0,-19 6 0,18-25 0,-18 8 0,19-10 0,-19 11 0,8-8 0,-11 8 0,0-9 0,-9 10 0,6-7 0,-23 16 0,12-8 0,-23 11 0,6 6 0,-8-4 0,0 4 0,-7-5 0,-2-1 0,-6 1 0,0 0 0,0-1 0,0 1 0,0-1 0,0-8 0,0 5 0,0-13 0,-6 14 0,-3-6 0,-6 0 0,-1 6 0,-7-14 0,6 14 0,-15-14 0,15 14 0,-6-6 0,0 7 0,6 1 0,-6-1 0,0-7 0,6 6 0,-6-6 0,8 8 0,0 0 0,0 0 0,0 6 0,0 3 0,-1-1 0,1 5 0,1-5 0,-1 7 0,1 0 0,0 0 0,0 0 0,0 0 0,0 7 0,0 0 0,0 1 0,0-2 0,-1-6 0,0 0 0,1 0 0,-1 0 0,7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0:37.869"/>
    </inkml:context>
    <inkml:brush xml:id="br0">
      <inkml:brushProperty name="width" value="0.05" units="cm"/>
      <inkml:brushProperty name="height" value="0.05" units="cm"/>
      <inkml:brushProperty name="color" value="#E71224"/>
    </inkml:brush>
  </inkml:definitions>
  <inkml:trace contextRef="#ctx0" brushRef="#br0">1631 61 24575,'-30'0'0,"8"0"0,-19 0 0,22 0 0,-31 0 0,22 0 0,-24 0 0,-3 0 0,-2 0 0,-20 0 0,10 0 0,-1 0 0,-8 0 0,19 0 0,-8 8 0,20 2 0,-7 8 0,16-9 0,-6 6 0,-1-13 0,8 13 0,-8-6 0,10 7 0,0 1 0,0-1 0,-1 1 0,1-1 0,0 1 0,8-2 0,-6 2 0,6-2 0,0 1 0,-6 0 0,6 0 0,-8 0 0,0 1 0,7 7 0,-5-6 0,13 5 0,-5-8 0,8 0 0,6 0 0,-4 0 0,11 0 0,-5 0 0,7-1 0,0 1 0,0 0 0,0 8 0,0-6 0,0 14 0,0-14 0,0 6 0,0-9 0,0 1 0,0 0 0,0 0 0,6-7 0,2-2 0,7-6 0,-1 0 0,1 0 0,0 0 0,0 0 0,8 0 0,2 0 0,17 8 0,3-6 0,9 14 0,0-6 0,0 0 0,0 6 0,0-6 0,0 0 0,0 6 0,-9-14 0,6 14 0,-6-14 0,0 6 0,6-8 0,-15 0 0,6 0 0,-9 0 0,-8 0 0,6 0 0,-14 0 0,6 0 0,-9 0 0,1 0 0,-1 0 0,0 0 0,0 0 0,0 0 0,9 0 0,2 0 0,8 0 0,9 0 0,-6 0 0,6 0 0,0 0 0,-7-8 0,0 7 0,-12-7 0,-9 8 0,1 0 0,0 0 0,0 0 0,0 0 0,-1 0 0,0 0 0,0 0 0,9 0 0,-6 0 0,24-8 0,-14-1 0,15-1 0,-9-5 0,9 5 0,-7 1 0,8-7 0,-10 7 0,-1-8 0,1 0 0,0-7 0,0 6 0,0-13 0,0 12 0,0-5 0,-7 0 0,-3 13 0,-8-10 0,0 12 0,-7-6 0,6 0 0,-13-8 0,6 6 0,0-14 0,-5-4 0,13 0 0,-14-8 0,13 18 0,-12-6 0,5 14 0,-7-6 0,0 8 0,0-1 0,0 2 0,-13-1 0,-5 7 0,-13 2 0,-2 6 0,-1-8 0,1 6 0,-9-5 0,6 0 0,-6 5 0,9-6 0,-1 8 0,1-7 0,0 5 0,8-5 0,-6 7 0,14 0 0,-6 0 0,8 0 0,0 0 0,1 0 0,-1 0 0,0 0 0,0 0 0,0 0 0,-8 0 0,6 0 0,-14 0 0,13 0 0,-13 0 0,14 0 0,-6 0 0,0-8 0,6 6 0,-6-5 0,15 1 0,2-2 0,-1 0 0,6-5 0,-5 5 0,0-6 0,-2 0 0,-7 6 0,1-5 0,-1 12 0,7-12 0,2 11 0,6-4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0:41.177"/>
    </inkml:context>
    <inkml:brush xml:id="br0">
      <inkml:brushProperty name="width" value="0.05" units="cm"/>
      <inkml:brushProperty name="height" value="0.05" units="cm"/>
      <inkml:brushProperty name="color" value="#E71224"/>
    </inkml:brush>
  </inkml:definitions>
  <inkml:trace contextRef="#ctx0" brushRef="#br0">1957 1 24575,'-30'0'0,"0"0"0,-3 0 0,0 0 0,0 0 0,-21 0 0,16 0 0,-25 0 0,18 0 0,-9 0 0,-11 0 0,8 0 0,-19 0 0,8 0 0,-11 0 0,0 0-434,-12 19 434,9-6 0,-9 26 0,12-17 0,11 13 0,-8-13 0,8 13 0,0-14 0,3 15 0,20-10 0,-7 10 0,7-9 0,0 5 0,1 4 434,11-1-434,-2 8 0,2-10 0,7 0 0,2-1 0,8 1 0,-1 0 0,8 0 0,1-8 0,8-2 0,0-8 0,0 0 0,0 0 0,0-1 0,0 1 0,0 0 0,7-8 0,1 6 0,15-4 0,-6 7 0,14 0 0,-14-1 0,5 0 0,1 1 0,2-8 0,8 7 0,-1-14 0,11 15 0,2-14 0,20 6 0,-9-8 0,20 0 0,-8 0 0,22 0 0,-9 0 0,9 0-573,1 0 573,3 0 0,-34-4 0,0-2 0,37-6 0,-38 3 0,-1-4 0,36-17 0,-41 14 0,0-1 0,41-16 0,-3 3 0,-13 19 0,-10 3 0,-3 0 0,-12 5 0,-8-5 0,7 8 0,-17-7 573,7 5-573,-17-12 0,-2 12 0,-8-11 0,0 11 0,-1-4 0,-5-1 0,-3-1 0,-6-7 0,0 1 0,0-1 0,0 0 0,0-1 0,0 1 0,0-8 0,-6 6 0,-11-7 0,-8 8 0,0 0 0,-6 0 0,14 1 0,-6-1 0,7 1 0,8 0 0,1-7 0,7 6 0,0-14 0,0 5 0,0-8 0,0 0 0,0 0 0,0 8 0,0-6 0,0 6 0,0-1 0,0 3 0,0 9 0,-14 6 0,-5-6 0,-14 12 0,8-12 0,-6 12 0,20-11 0,-3 6 0,14-1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20:20:42.487"/>
    </inkml:context>
    <inkml:brush xml:id="br0">
      <inkml:brushProperty name="width" value="0.05" units="cm"/>
      <inkml:brushProperty name="height" value="0.05" units="cm"/>
      <inkml:brushProperty name="color" value="#E71224"/>
    </inkml:brush>
  </inkml:definitions>
  <inkml:trace contextRef="#ctx0" brushRef="#br0">0 1 24575,'8'8'0,"-2"-2"0</inkml:trace>
</inkml:ink>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6/13/2023</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present details on data cleaning and how to use statistical methods for </a:t>
            </a:r>
            <a:r>
              <a:rPr lang="en-US"/>
              <a:t>data pre-processing.</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890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In addition to missing values, outliers are another challenge to data processing.</a:t>
            </a:r>
          </a:p>
          <a:p>
            <a:pPr marL="342900" indent="-342900">
              <a:buFont typeface="Arial" panose="020B0604020202020204" pitchFamily="34" charset="0"/>
              <a:buChar char="•"/>
            </a:pPr>
            <a:r>
              <a:rPr lang="en-US" dirty="0"/>
              <a:t>Outliers is very common in multidimensional data such as high-dimensional data.</a:t>
            </a:r>
          </a:p>
          <a:p>
            <a:pPr marL="342900" indent="-342900">
              <a:buFont typeface="Arial" panose="020B0604020202020204" pitchFamily="34" charset="0"/>
              <a:buChar char="•"/>
            </a:pPr>
            <a:r>
              <a:rPr lang="en-US" dirty="0"/>
              <a:t>Outliers would distort the models, which will decrease model performance significantly. For example, outliers will reduce the clustering performance with KMEANS clustering methods.</a:t>
            </a:r>
          </a:p>
          <a:p>
            <a:pPr marL="342900" indent="-342900">
              <a:buFont typeface="Arial" panose="020B0604020202020204" pitchFamily="34" charset="0"/>
              <a:buChar char="•"/>
            </a:pPr>
            <a:r>
              <a:rPr lang="en-US" dirty="0"/>
              <a:t>Some models such as  KMEANS clustering methods are sensitive to outliers.</a:t>
            </a:r>
          </a:p>
          <a:p>
            <a:pPr marL="342900" indent="-342900">
              <a:buFont typeface="Arial" panose="020B0604020202020204" pitchFamily="34" charset="0"/>
              <a:buChar char="•"/>
            </a:pPr>
            <a:r>
              <a:rPr lang="en-US" dirty="0"/>
              <a:t>However, sometimes outliers are the interesting data points. For example, streaming data will introduce challenge on judging outliers since some “outliers” will be a clue for detecting concept drift.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53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For example, credit card fraud detection alerts purchases that fall outside a customer’s usual purchase patterns.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89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Some tools will help detect outliers such as scatter plot and box plot.</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03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Additionally, we can process outliers with methods such as trimming and replacement if the outliers can be recognized accurately.</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27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Data normalization is a process in which data attributes within a data model are organized to increase the cohesion of entity types. </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In other words, the goal of data normalization is to reduce and even eliminate data redundancy.</a:t>
            </a:r>
          </a:p>
          <a:p>
            <a:pPr marL="342900" indent="-342900">
              <a:buFont typeface="Arial" panose="020B0604020202020204" pitchFamily="34" charset="0"/>
              <a:buChar char="•"/>
            </a:pPr>
            <a:r>
              <a:rPr lang="en-US" dirty="0"/>
              <a:t>There are two primary advantages of having a highly normalized data schema:</a:t>
            </a:r>
          </a:p>
          <a:p>
            <a:pPr marL="1104870" lvl="1" indent="-342900">
              <a:buFont typeface="Courier New" panose="02070309020205020404" pitchFamily="49" charset="0"/>
              <a:buChar char="o"/>
            </a:pPr>
            <a:r>
              <a:rPr lang="en-US" b="1" dirty="0"/>
              <a:t>Increased consistency</a:t>
            </a:r>
            <a:r>
              <a:rPr lang="en-US" dirty="0"/>
              <a:t>. Information is stored in one place and one place only, reducing the possibility of inconsistent data. </a:t>
            </a:r>
          </a:p>
          <a:p>
            <a:pPr marL="1104870" lvl="1" indent="-342900">
              <a:buFont typeface="Courier New" panose="02070309020205020404" pitchFamily="49" charset="0"/>
              <a:buChar char="o"/>
            </a:pPr>
            <a:r>
              <a:rPr lang="en-US" b="1" dirty="0"/>
              <a:t>Easier object-to-data mapping. </a:t>
            </a:r>
            <a:r>
              <a:rPr lang="en-US" dirty="0"/>
              <a:t>Highly-normalized data schemas in general are conceptually closer to object-oriented schemas because the object-oriented goals of promoting high cohesion and loose coupling between classes results in similar solutions (at least from a data point of view).</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01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err="1"/>
              <a:t>Downsampling</a:t>
            </a:r>
            <a:r>
              <a:rPr lang="en-US" dirty="0"/>
              <a:t> is the process of reducing the sampling rate of a signal, which </a:t>
            </a:r>
            <a:r>
              <a:rPr lang="en-US"/>
              <a:t>is </a:t>
            </a:r>
            <a:r>
              <a:rPr lang="en-US" sz="1833" b="0" i="0" u="none" strike="noStrike" kern="1200">
                <a:solidFill>
                  <a:schemeClr val="tx1"/>
                </a:solidFill>
                <a:effectLst/>
                <a:latin typeface="Arial" panose="020B0604020202020204" pitchFamily="34" charset="0"/>
                <a:ea typeface="+mn-ea"/>
                <a:cs typeface="Arial" panose="020B0604020202020204" pitchFamily="34" charset="0"/>
              </a:rPr>
              <a:t>an </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effective way to handle </a:t>
            </a:r>
            <a:r>
              <a:rPr lang="en-US" sz="1833" b="0" i="0" u="none" strike="noStrike" kern="1200">
                <a:solidFill>
                  <a:schemeClr val="tx1"/>
                </a:solidFill>
                <a:effectLst/>
                <a:latin typeface="Arial" panose="020B0604020202020204" pitchFamily="34" charset="0"/>
                <a:ea typeface="+mn-ea"/>
                <a:cs typeface="Arial" panose="020B0604020202020204" pitchFamily="34" charset="0"/>
              </a:rPr>
              <a:t>imbalanced </a:t>
            </a:r>
            <a:r>
              <a:rPr lang="en-US" sz="1833" b="1" i="0" u="none" strike="noStrike" kern="1200">
                <a:solidFill>
                  <a:schemeClr val="tx1"/>
                </a:solidFill>
                <a:effectLst/>
                <a:latin typeface="Arial" panose="020B0604020202020204" pitchFamily="34" charset="0"/>
                <a:ea typeface="+mn-ea"/>
                <a:cs typeface="Arial" panose="020B0604020202020204" pitchFamily="34" charset="0"/>
              </a:rPr>
              <a:t>data.</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Data cleaning is a key step to preprocess the data.</a:t>
            </a:r>
          </a:p>
          <a:p>
            <a:pPr marL="342900" indent="-342900">
              <a:buFont typeface="Arial" panose="020B0604020202020204" pitchFamily="34" charset="0"/>
              <a:buChar char="•"/>
            </a:pPr>
            <a:r>
              <a:rPr lang="en-US" dirty="0"/>
              <a:t>Missing value is a common feature of data collected </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in almost all research and can have a significant effect on the conclusions that can be drawn from the </a:t>
            </a:r>
            <a:r>
              <a:rPr lang="en-US" sz="1833" b="1" i="0" u="none" strike="noStrike" kern="1200" dirty="0">
                <a:solidFill>
                  <a:schemeClr val="tx1"/>
                </a:solidFill>
                <a:effectLst/>
                <a:latin typeface="Arial" panose="020B0604020202020204" pitchFamily="34" charset="0"/>
                <a:ea typeface="+mn-ea"/>
                <a:cs typeface="Arial" panose="020B0604020202020204" pitchFamily="34" charset="0"/>
              </a:rPr>
              <a:t>data</a:t>
            </a:r>
            <a:r>
              <a:rPr lang="en-US" dirty="0"/>
              <a:t>. It refers to t</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he </a:t>
            </a:r>
            <a:r>
              <a:rPr lang="en-US" sz="1833" b="1" i="0" u="none" strike="noStrike" kern="1200" dirty="0">
                <a:solidFill>
                  <a:schemeClr val="tx1"/>
                </a:solidFill>
                <a:effectLst/>
                <a:latin typeface="Arial" panose="020B0604020202020204" pitchFamily="34" charset="0"/>
                <a:ea typeface="+mn-ea"/>
                <a:cs typeface="Arial" panose="020B0604020202020204" pitchFamily="34" charset="0"/>
              </a:rPr>
              <a:t>data value</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that is not stored for a variable in the observation of interest. </a:t>
            </a:r>
          </a:p>
          <a:p>
            <a:pPr marL="342900" indent="-342900">
              <a:buFont typeface="Arial" panose="020B0604020202020204" pitchFamily="34" charset="0"/>
              <a:buChar char="•"/>
            </a:pP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In addition, data noise cannot be avoided in most of cases of data analytics. This refers to a large amount of additional meaningless information. </a:t>
            </a:r>
            <a:r>
              <a:rPr lang="en-US" sz="1833" b="1" i="0" u="none" strike="noStrike" kern="1200" dirty="0">
                <a:solidFill>
                  <a:schemeClr val="tx1"/>
                </a:solidFill>
                <a:effectLst/>
                <a:latin typeface="Arial" panose="020B0604020202020204" pitchFamily="34" charset="0"/>
                <a:ea typeface="+mn-ea"/>
                <a:cs typeface="Arial" panose="020B0604020202020204" pitchFamily="34" charset="0"/>
              </a:rPr>
              <a:t>Random noise</a:t>
            </a:r>
            <a:r>
              <a:rPr lang="en-US" sz="1833" b="0" i="0" u="none" strike="noStrike" kern="1200" dirty="0">
                <a:solidFill>
                  <a:schemeClr val="tx1"/>
                </a:solidFill>
                <a:effectLst/>
                <a:latin typeface="Arial" panose="020B0604020202020204" pitchFamily="34" charset="0"/>
                <a:ea typeface="+mn-ea"/>
                <a:cs typeface="Arial" panose="020B0604020202020204" pitchFamily="34" charset="0"/>
              </a:rPr>
              <a:t> is often a large component of the noise in data.</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7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Obviously, it is imperative to deal with missing values for the following reasons.</a:t>
            </a:r>
          </a:p>
          <a:p>
            <a:pPr marL="1104870" lvl="1" indent="-342900">
              <a:buFont typeface="Courier New" panose="02070309020205020404" pitchFamily="49" charset="0"/>
              <a:buChar char="o"/>
            </a:pPr>
            <a:r>
              <a:rPr lang="en-US" dirty="0"/>
              <a:t>Missing values are generated by collection errors or missing observations, which is difficult to avoid.</a:t>
            </a:r>
          </a:p>
          <a:p>
            <a:pPr marL="1104870" lvl="1" indent="-342900">
              <a:buFont typeface="Courier New" panose="02070309020205020404" pitchFamily="49" charset="0"/>
              <a:buChar char="o"/>
            </a:pPr>
            <a:r>
              <a:rPr lang="en-US" dirty="0"/>
              <a:t>Missing values are the most common problem in data analytics.</a:t>
            </a:r>
          </a:p>
          <a:p>
            <a:pPr marL="1104870" lvl="1" indent="-342900">
              <a:buFont typeface="Courier New" panose="02070309020205020404" pitchFamily="49" charset="0"/>
              <a:buChar char="o"/>
            </a:pPr>
            <a:r>
              <a:rPr lang="en-US" dirty="0"/>
              <a:t>When missing values come out, certain model performance is decreased since missing values will lead to model bias. </a:t>
            </a:r>
          </a:p>
          <a:p>
            <a:pPr marL="1104870" lvl="1" indent="-342900">
              <a:buFont typeface="Courier New" panose="02070309020205020404" pitchFamily="49" charset="0"/>
              <a:buChar char="o"/>
            </a:pPr>
            <a:r>
              <a:rPr lang="en-US" dirty="0"/>
              <a:t>Even for models that can handle missing values, they might be sensitive to it. Moreover, the model performance will be reduced with the increment of missing values such as data analytics on streaming data.</a:t>
            </a:r>
          </a:p>
          <a:p>
            <a:pPr marL="1104870" lvl="1" indent="-342900">
              <a:buFont typeface="Courier New" panose="02070309020205020404" pitchFamily="49" charset="0"/>
              <a:buChar char="o"/>
            </a:pPr>
            <a:endParaRPr lang="en-US" dirty="0"/>
          </a:p>
          <a:p>
            <a:pPr marL="1104870" lvl="1" indent="-34290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9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Typically, we can process missing values with methods including Deletion, Dummy substitution, Mean substitution, Frequent substitution, and Regression substitution.</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will introduce these methods.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Before that, you can observe various cases of missing values from these figures.</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91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As shown in this figure, we can delete the rows with most missing elements. </a:t>
            </a:r>
          </a:p>
          <a:p>
            <a:pPr marL="342900" indent="-342900">
              <a:buFont typeface="Arial" panose="020B0604020202020204" pitchFamily="34" charset="0"/>
              <a:buChar char="•"/>
            </a:pPr>
            <a:r>
              <a:rPr lang="en-US" dirty="0"/>
              <a:t>Generally, we can set a threshold for the ratio between number of missing elements and number of elements for a certain row to implement deletion.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34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For the categorical attributes/features, we could use “UNKNOWN” to replace missing values.</a:t>
            </a:r>
          </a:p>
          <a:p>
            <a:pPr marL="342900" indent="-342900">
              <a:buFont typeface="Arial" panose="020B0604020202020204" pitchFamily="34" charset="0"/>
              <a:buChar char="•"/>
            </a:pPr>
            <a:r>
              <a:rPr lang="en-US" dirty="0"/>
              <a:t>In other words, we introduce additional attribute values, which will not significantly affect model performance if missing values don’t dominate these attributes.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92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In addition, we could use </a:t>
            </a:r>
            <a:r>
              <a:rPr lang="en-US" kern="0" dirty="0">
                <a:solidFill>
                  <a:srgbClr val="000000"/>
                </a:solidFill>
              </a:rPr>
              <a:t>the most frequent attribute value to replace the missing values for the categorical attributes.</a:t>
            </a:r>
          </a:p>
          <a:p>
            <a:pPr marL="342900" indent="-342900">
              <a:buFont typeface="Arial" panose="020B0604020202020204" pitchFamily="34" charset="0"/>
              <a:buChar char="•"/>
            </a:pPr>
            <a:r>
              <a:rPr lang="en-US" kern="0" dirty="0">
                <a:solidFill>
                  <a:srgbClr val="000000"/>
                </a:solidFill>
              </a:rPr>
              <a:t>For example, missing values of the attribute “entree” can be filled out with most frequent item “chicken”.</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3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For continuous attributes, we could use mean of attribute values to replace the missing values.</a:t>
            </a:r>
          </a:p>
          <a:p>
            <a:pPr marL="342900" indent="-342900">
              <a:buFont typeface="Arial" panose="020B0604020202020204" pitchFamily="34" charset="0"/>
              <a:buChar char="•"/>
            </a:pPr>
            <a:r>
              <a:rPr lang="en-US" dirty="0"/>
              <a:t>Take the attribute “Age” as an example, we use the mean value 48 to replace the missing values for this attribute.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30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Moreover, we can employ regression methods such as ARIMA to estimate the missing values if we have attributes with time-series features.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95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9.png"/><Relationship Id="rId18" Type="http://schemas.openxmlformats.org/officeDocument/2006/relationships/customXml" Target="../ink/ink7.xml"/><Relationship Id="rId3" Type="http://schemas.openxmlformats.org/officeDocument/2006/relationships/slideLayout" Target="../slideLayouts/slideLayout5.xml"/><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4.xml"/><Relationship Id="rId17" Type="http://schemas.openxmlformats.org/officeDocument/2006/relationships/image" Target="../media/image21.png"/><Relationship Id="rId2" Type="http://schemas.openxmlformats.org/officeDocument/2006/relationships/audio" Target="../media/media13.m4a"/><Relationship Id="rId16" Type="http://schemas.openxmlformats.org/officeDocument/2006/relationships/customXml" Target="../ink/ink6.xml"/><Relationship Id="rId20" Type="http://schemas.openxmlformats.org/officeDocument/2006/relationships/customXml" Target="../ink/ink8.xml"/><Relationship Id="rId1" Type="http://schemas.microsoft.com/office/2007/relationships/media" Target="../media/media13.m4a"/><Relationship Id="rId6" Type="http://schemas.openxmlformats.org/officeDocument/2006/relationships/customXml" Target="../ink/ink1.xml"/><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customXml" Target="../ink/ink3.xml"/><Relationship Id="rId19" Type="http://schemas.openxmlformats.org/officeDocument/2006/relationships/image" Target="../media/image22.png"/><Relationship Id="rId4" Type="http://schemas.openxmlformats.org/officeDocument/2006/relationships/notesSlide" Target="../notesSlides/notesSlide12.xml"/><Relationship Id="rId9" Type="http://schemas.openxmlformats.org/officeDocument/2006/relationships/image" Target="../media/image17.png"/><Relationship Id="rId14" Type="http://schemas.openxmlformats.org/officeDocument/2006/relationships/customXml" Target="../ink/ink5.xml"/><Relationship Id="rId2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719444"/>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097313"/>
            <a:ext cx="14409485" cy="1188097"/>
          </a:xfrm>
        </p:spPr>
        <p:txBody>
          <a:bodyPr/>
          <a:lstStyle/>
          <a:p>
            <a:r>
              <a:rPr lang="en-US" dirty="0">
                <a:latin typeface="Arial"/>
                <a:cs typeface="Arial"/>
              </a:rPr>
              <a:t>Lecture 3.2 - Data Cleaning and Statistical Preprocessing</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3" name="Audio 2">
            <a:hlinkClick r:id="" action="ppaction://media"/>
            <a:extLst>
              <a:ext uri="{FF2B5EF4-FFF2-40B4-BE49-F238E27FC236}">
                <a16:creationId xmlns:a16="http://schemas.microsoft.com/office/drawing/2014/main" id="{69930B6F-3C55-4249-8DB9-044D30D7DE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xmlns:p14="http://schemas.microsoft.com/office/powerpoint/2010/main">
    <mc:Choice Requires="p14">
      <p:transition spd="med" p14:dur="700" advTm="9733">
        <p:fade/>
      </p:transition>
    </mc:Choice>
    <mc:Fallback xmlns="">
      <p:transition spd="med" advTm="97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5519648" cy="4029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Regression substitution: </a:t>
            </a:r>
            <a:r>
              <a:rPr lang="en-US" kern="0" dirty="0">
                <a:solidFill>
                  <a:srgbClr val="000000"/>
                </a:solidFill>
              </a:rPr>
              <a:t>Use a regression method to replace the missing values with regressed values.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Time-series data</a:t>
            </a:r>
          </a:p>
          <a:p>
            <a:pPr marL="1407073" lvl="1" indent="-457200" defTabSz="914400">
              <a:buClr>
                <a:schemeClr val="bg1"/>
              </a:buClr>
              <a:buSzPct val="100000"/>
              <a:buFont typeface="Courier New" panose="02070309020205020404" pitchFamily="49" charset="0"/>
              <a:buChar char="o"/>
            </a:pPr>
            <a:r>
              <a:rPr lang="en-US" b="1" kern="0" dirty="0">
                <a:solidFill>
                  <a:srgbClr val="000000"/>
                </a:solidFill>
              </a:rPr>
              <a:t>ARIMA</a:t>
            </a:r>
            <a:r>
              <a:rPr lang="en-US" kern="0" dirty="0">
                <a:solidFill>
                  <a:srgbClr val="000000"/>
                </a:solidFill>
              </a:rPr>
              <a:t> [1] (autoregressive integrated moving average)</a:t>
            </a:r>
            <a:endParaRPr lang="en-US" b="1" kern="0" dirty="0">
              <a:solidFill>
                <a:srgbClr val="000000"/>
              </a:solidFill>
            </a:endParaRPr>
          </a:p>
          <a:p>
            <a:pPr marL="0" indent="0" defTabSz="914400">
              <a:buClr>
                <a:schemeClr val="bg1"/>
              </a:buClr>
              <a:buSzPct val="100000"/>
            </a:pPr>
            <a:r>
              <a:rPr lang="en-US" b="1" kern="0" dirty="0">
                <a:solidFill>
                  <a:srgbClr val="000000"/>
                </a:solidFill>
              </a:rPr>
              <a:t> </a:t>
            </a:r>
          </a:p>
          <a:p>
            <a:pPr marL="0" indent="0" defTabSz="914400">
              <a:buClr>
                <a:schemeClr val="bg1"/>
              </a:buClr>
              <a:buSzPct val="100000"/>
            </a:pPr>
            <a:r>
              <a:rPr lang="en-US" b="1" kern="0" dirty="0">
                <a:solidFill>
                  <a:srgbClr val="000000"/>
                </a:solidFill>
              </a:rPr>
              <a:t>	</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F09701A-0023-0847-8B08-0D855386D098}"/>
              </a:ext>
            </a:extLst>
          </p:cNvPr>
          <p:cNvCxnSpPr>
            <a:cxnSpLocks/>
            <a:stCxn id="8194" idx="1"/>
          </p:cNvCxnSpPr>
          <p:nvPr/>
        </p:nvCxnSpPr>
        <p:spPr>
          <a:xfrm>
            <a:off x="6933187" y="6746629"/>
            <a:ext cx="9749037"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AF415E-CCBC-144C-86C9-0302B03B5A91}"/>
              </a:ext>
            </a:extLst>
          </p:cNvPr>
          <p:cNvSpPr txBox="1"/>
          <p:nvPr/>
        </p:nvSpPr>
        <p:spPr>
          <a:xfrm>
            <a:off x="13944600" y="8414222"/>
            <a:ext cx="814387" cy="2308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000" b="1" dirty="0">
                <a:solidFill>
                  <a:schemeClr val="bg1"/>
                </a:solidFill>
                <a:latin typeface="Trebuchet MS" panose="020B0603020202020204" pitchFamily="34" charset="0"/>
              </a:rPr>
              <a:t>UNKNOW</a:t>
            </a:r>
          </a:p>
        </p:txBody>
      </p:sp>
      <p:sp>
        <p:nvSpPr>
          <p:cNvPr id="12" name="TextBox 11">
            <a:extLst>
              <a:ext uri="{FF2B5EF4-FFF2-40B4-BE49-F238E27FC236}">
                <a16:creationId xmlns:a16="http://schemas.microsoft.com/office/drawing/2014/main" id="{029EF50B-CB04-8F48-92DF-B2CCAA0D7D98}"/>
              </a:ext>
            </a:extLst>
          </p:cNvPr>
          <p:cNvSpPr txBox="1"/>
          <p:nvPr/>
        </p:nvSpPr>
        <p:spPr>
          <a:xfrm>
            <a:off x="14504193" y="5143500"/>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3" name="TextBox 12">
            <a:extLst>
              <a:ext uri="{FF2B5EF4-FFF2-40B4-BE49-F238E27FC236}">
                <a16:creationId xmlns:a16="http://schemas.microsoft.com/office/drawing/2014/main" id="{6F697625-A655-2D48-828B-8D73C3DC932B}"/>
              </a:ext>
            </a:extLst>
          </p:cNvPr>
          <p:cNvSpPr txBox="1"/>
          <p:nvPr/>
        </p:nvSpPr>
        <p:spPr>
          <a:xfrm>
            <a:off x="14518481" y="5493068"/>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4" name="TextBox 13">
            <a:extLst>
              <a:ext uri="{FF2B5EF4-FFF2-40B4-BE49-F238E27FC236}">
                <a16:creationId xmlns:a16="http://schemas.microsoft.com/office/drawing/2014/main" id="{7FFF1F04-2D54-0340-8042-072645672210}"/>
              </a:ext>
            </a:extLst>
          </p:cNvPr>
          <p:cNvSpPr txBox="1"/>
          <p:nvPr/>
        </p:nvSpPr>
        <p:spPr>
          <a:xfrm>
            <a:off x="14528001" y="6981843"/>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5" name="TextBox 14">
            <a:extLst>
              <a:ext uri="{FF2B5EF4-FFF2-40B4-BE49-F238E27FC236}">
                <a16:creationId xmlns:a16="http://schemas.microsoft.com/office/drawing/2014/main" id="{0DC04944-262F-6240-B2F2-C521CC48BF07}"/>
              </a:ext>
            </a:extLst>
          </p:cNvPr>
          <p:cNvSpPr txBox="1"/>
          <p:nvPr/>
        </p:nvSpPr>
        <p:spPr>
          <a:xfrm>
            <a:off x="14542289" y="7331411"/>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6" name="TextBox 15">
            <a:extLst>
              <a:ext uri="{FF2B5EF4-FFF2-40B4-BE49-F238E27FC236}">
                <a16:creationId xmlns:a16="http://schemas.microsoft.com/office/drawing/2014/main" id="{68C50F9A-949A-CB4F-9976-D9D5B3D5F2AC}"/>
              </a:ext>
            </a:extLst>
          </p:cNvPr>
          <p:cNvSpPr txBox="1"/>
          <p:nvPr/>
        </p:nvSpPr>
        <p:spPr>
          <a:xfrm>
            <a:off x="14528001" y="8053399"/>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7" name="TextBox 16">
            <a:extLst>
              <a:ext uri="{FF2B5EF4-FFF2-40B4-BE49-F238E27FC236}">
                <a16:creationId xmlns:a16="http://schemas.microsoft.com/office/drawing/2014/main" id="{1569EACB-8A92-2C4E-83F2-167C91569D66}"/>
              </a:ext>
            </a:extLst>
          </p:cNvPr>
          <p:cNvSpPr txBox="1"/>
          <p:nvPr/>
        </p:nvSpPr>
        <p:spPr>
          <a:xfrm>
            <a:off x="14542289" y="8402967"/>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8" name="TextBox 17">
            <a:extLst>
              <a:ext uri="{FF2B5EF4-FFF2-40B4-BE49-F238E27FC236}">
                <a16:creationId xmlns:a16="http://schemas.microsoft.com/office/drawing/2014/main" id="{0C8FF58C-9BD4-184D-B62B-704960C1CAE4}"/>
              </a:ext>
            </a:extLst>
          </p:cNvPr>
          <p:cNvSpPr txBox="1"/>
          <p:nvPr/>
        </p:nvSpPr>
        <p:spPr>
          <a:xfrm>
            <a:off x="7822401" y="8734854"/>
            <a:ext cx="814387" cy="4247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400" b="1" dirty="0">
                <a:solidFill>
                  <a:srgbClr val="0070C0"/>
                </a:solidFill>
                <a:latin typeface="Trebuchet MS" panose="020B0603020202020204" pitchFamily="34" charset="0"/>
              </a:rPr>
              <a:t>48</a:t>
            </a:r>
          </a:p>
        </p:txBody>
      </p:sp>
      <p:sp>
        <p:nvSpPr>
          <p:cNvPr id="19" name="Content Placeholder 2">
            <a:extLst>
              <a:ext uri="{FF2B5EF4-FFF2-40B4-BE49-F238E27FC236}">
                <a16:creationId xmlns:a16="http://schemas.microsoft.com/office/drawing/2014/main" id="{EE11C533-8953-A544-9F00-66C6E7827C79}"/>
              </a:ext>
            </a:extLst>
          </p:cNvPr>
          <p:cNvSpPr txBox="1">
            <a:spLocks/>
          </p:cNvSpPr>
          <p:nvPr/>
        </p:nvSpPr>
        <p:spPr bwMode="auto">
          <a:xfrm>
            <a:off x="525160" y="8947220"/>
            <a:ext cx="6108007" cy="591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indent="0" defTabSz="914400"/>
            <a:r>
              <a:rPr lang="en-US" sz="1400" b="1" kern="0" dirty="0">
                <a:solidFill>
                  <a:srgbClr val="000000"/>
                </a:solidFill>
              </a:rPr>
              <a:t>[1] Contreras, J., </a:t>
            </a:r>
            <a:r>
              <a:rPr lang="en-US" sz="1400" b="1" kern="0" dirty="0" err="1">
                <a:solidFill>
                  <a:srgbClr val="000000"/>
                </a:solidFill>
              </a:rPr>
              <a:t>Espinola</a:t>
            </a:r>
            <a:r>
              <a:rPr lang="en-US" sz="1400" b="1" kern="0" dirty="0">
                <a:solidFill>
                  <a:srgbClr val="000000"/>
                </a:solidFill>
              </a:rPr>
              <a:t>, R., Nogales, F. J., &amp; </a:t>
            </a:r>
            <a:r>
              <a:rPr lang="en-US" sz="1400" b="1" kern="0" dirty="0" err="1">
                <a:solidFill>
                  <a:srgbClr val="000000"/>
                </a:solidFill>
              </a:rPr>
              <a:t>Conejo</a:t>
            </a:r>
            <a:r>
              <a:rPr lang="en-US" sz="1400" b="1" kern="0" dirty="0">
                <a:solidFill>
                  <a:srgbClr val="000000"/>
                </a:solidFill>
              </a:rPr>
              <a:t>, A. J. (2003). ARIMA models to predict next-day electricity prices. IEEE transactions on power systems, 18(3), 1014-1020.c</a:t>
            </a:r>
            <a:endParaRPr lang="en-US" sz="1400" b="1" kern="0" dirty="0"/>
          </a:p>
        </p:txBody>
      </p:sp>
      <p:sp>
        <p:nvSpPr>
          <p:cNvPr id="20" name="Content Placeholder 2">
            <a:extLst>
              <a:ext uri="{FF2B5EF4-FFF2-40B4-BE49-F238E27FC236}">
                <a16:creationId xmlns:a16="http://schemas.microsoft.com/office/drawing/2014/main" id="{02FFBCE7-85EE-2A46-91BB-4AEE44C2172B}"/>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6" name="Audio 5">
            <a:hlinkClick r:id="" action="ppaction://media"/>
            <a:extLst>
              <a:ext uri="{FF2B5EF4-FFF2-40B4-BE49-F238E27FC236}">
                <a16:creationId xmlns:a16="http://schemas.microsoft.com/office/drawing/2014/main" id="{465E6C8E-26BD-4548-8B6F-CA481A72AE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30875174"/>
      </p:ext>
    </p:extLst>
  </p:cSld>
  <p:clrMapOvr>
    <a:masterClrMapping/>
  </p:clrMapOvr>
  <mc:AlternateContent xmlns:mc="http://schemas.openxmlformats.org/markup-compatibility/2006" xmlns:p14="http://schemas.microsoft.com/office/powerpoint/2010/main">
    <mc:Choice Requires="p14">
      <p:transition spd="med" p14:dur="700" advTm="11055">
        <p:fade/>
      </p:transition>
    </mc:Choice>
    <mc:Fallback xmlns="">
      <p:transition spd="med" advTm="110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Outliers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An outlier is </a:t>
            </a:r>
            <a:r>
              <a:rPr lang="en-US" dirty="0"/>
              <a:t>a data point that differs significantly from other observations.</a:t>
            </a:r>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AEFC32C0-4873-40A3-BC7A-69828B9FFF34}"/>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1" y="4337540"/>
            <a:ext cx="8511696" cy="5429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Outliers can be very common in multidimensional data.</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Outliers can be results of bad data collection.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Outliers would distort the models.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Some models are sensitive to outliers.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Sometimes outliers are the interesting data points.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p>
        </p:txBody>
      </p:sp>
      <p:pic>
        <p:nvPicPr>
          <p:cNvPr id="5" name="Picture 4">
            <a:extLst>
              <a:ext uri="{FF2B5EF4-FFF2-40B4-BE49-F238E27FC236}">
                <a16:creationId xmlns:a16="http://schemas.microsoft.com/office/drawing/2014/main" id="{D044EA41-3D7D-D742-B13A-670048550581}"/>
              </a:ext>
            </a:extLst>
          </p:cNvPr>
          <p:cNvPicPr>
            <a:picLocks noChangeAspect="1"/>
          </p:cNvPicPr>
          <p:nvPr/>
        </p:nvPicPr>
        <p:blipFill>
          <a:blip r:embed="rId5"/>
          <a:stretch>
            <a:fillRect/>
          </a:stretch>
        </p:blipFill>
        <p:spPr>
          <a:xfrm>
            <a:off x="10176163" y="4337540"/>
            <a:ext cx="6719455" cy="4931908"/>
          </a:xfrm>
          <a:prstGeom prst="rect">
            <a:avLst/>
          </a:prstGeom>
        </p:spPr>
      </p:pic>
      <p:pic>
        <p:nvPicPr>
          <p:cNvPr id="8" name="Audio 7">
            <a:hlinkClick r:id="" action="ppaction://media"/>
            <a:extLst>
              <a:ext uri="{FF2B5EF4-FFF2-40B4-BE49-F238E27FC236}">
                <a16:creationId xmlns:a16="http://schemas.microsoft.com/office/drawing/2014/main" id="{32DF98EE-D239-2E4F-B886-D57DF8763F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638787845"/>
      </p:ext>
    </p:extLst>
  </p:cSld>
  <p:clrMapOvr>
    <a:masterClrMapping/>
  </p:clrMapOvr>
  <mc:AlternateContent xmlns:mc="http://schemas.openxmlformats.org/markup-compatibility/2006" xmlns:p14="http://schemas.microsoft.com/office/powerpoint/2010/main">
    <mc:Choice Requires="p14">
      <p:transition spd="med" p14:dur="700" advTm="45065">
        <p:fade/>
      </p:transition>
    </mc:Choice>
    <mc:Fallback xmlns="">
      <p:transition spd="med" advTm="450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outliers?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It depends on how to generate the outliers.</a:t>
            </a:r>
          </a:p>
          <a:p>
            <a:endParaRPr lang="en-US" dirty="0"/>
          </a:p>
        </p:txBody>
      </p:sp>
      <p:sp>
        <p:nvSpPr>
          <p:cNvPr id="4" name="Text Placeholder 3">
            <a:extLst>
              <a:ext uri="{FF2B5EF4-FFF2-40B4-BE49-F238E27FC236}">
                <a16:creationId xmlns:a16="http://schemas.microsoft.com/office/drawing/2014/main" id="{6ABF7A01-56AF-461C-9ABB-EE886458732E}"/>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Keep outliers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We should pay more attention to the outliers since they may be genuine observations in the collected data.</a:t>
            </a: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In many applications, outliers provide crucial information for data analytics.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BD4B9810-88B3-1C4D-845D-E15248A1C67A}"/>
              </a:ext>
            </a:extLst>
          </p:cNvPr>
          <p:cNvPicPr>
            <a:picLocks noChangeAspect="1"/>
          </p:cNvPicPr>
          <p:nvPr/>
        </p:nvPicPr>
        <p:blipFill>
          <a:blip r:embed="rId5"/>
          <a:stretch>
            <a:fillRect/>
          </a:stretch>
        </p:blipFill>
        <p:spPr>
          <a:xfrm>
            <a:off x="5062524" y="7318664"/>
            <a:ext cx="7614427" cy="2070779"/>
          </a:xfrm>
          <a:prstGeom prst="rect">
            <a:avLst/>
          </a:prstGeom>
        </p:spPr>
      </p:pic>
      <p:pic>
        <p:nvPicPr>
          <p:cNvPr id="6" name="Audio 5">
            <a:hlinkClick r:id="" action="ppaction://media"/>
            <a:extLst>
              <a:ext uri="{FF2B5EF4-FFF2-40B4-BE49-F238E27FC236}">
                <a16:creationId xmlns:a16="http://schemas.microsoft.com/office/drawing/2014/main" id="{39CED9C5-9595-2840-8397-3A4ABE1141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57971691"/>
      </p:ext>
    </p:extLst>
  </p:cSld>
  <p:clrMapOvr>
    <a:masterClrMapping/>
  </p:clrMapOvr>
  <mc:AlternateContent xmlns:mc="http://schemas.openxmlformats.org/markup-compatibility/2006" xmlns:p14="http://schemas.microsoft.com/office/powerpoint/2010/main">
    <mc:Choice Requires="p14">
      <p:transition spd="med" p14:dur="700" advTm="8886">
        <p:fade/>
      </p:transition>
    </mc:Choice>
    <mc:Fallback xmlns="">
      <p:transition spd="med" advTm="88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detect outliers?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Two popular methods: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3170769"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Scatter Plot</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Box Plot</a:t>
            </a:r>
          </a:p>
          <a:p>
            <a:pPr defTabSz="914400"/>
            <a:endParaRPr lang="en-US" kern="0" dirty="0"/>
          </a:p>
        </p:txBody>
      </p:sp>
      <p:pic>
        <p:nvPicPr>
          <p:cNvPr id="5" name="Picture 4" descr="Chart, scatter chart&#10;&#10;Description automatically generated">
            <a:extLst>
              <a:ext uri="{FF2B5EF4-FFF2-40B4-BE49-F238E27FC236}">
                <a16:creationId xmlns:a16="http://schemas.microsoft.com/office/drawing/2014/main" id="{553CB372-2239-EC49-A3F3-104F50CE3964}"/>
              </a:ext>
            </a:extLst>
          </p:cNvPr>
          <p:cNvPicPr>
            <a:picLocks noChangeAspect="1"/>
          </p:cNvPicPr>
          <p:nvPr/>
        </p:nvPicPr>
        <p:blipFill>
          <a:blip r:embed="rId5"/>
          <a:stretch>
            <a:fillRect/>
          </a:stretch>
        </p:blipFill>
        <p:spPr>
          <a:xfrm>
            <a:off x="6670386" y="3034230"/>
            <a:ext cx="5112905" cy="3450581"/>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F1853B3E-B12E-254A-9EA0-D21F43332141}"/>
                  </a:ext>
                </a:extLst>
              </p14:cNvPr>
              <p14:cNvContentPartPr/>
              <p14:nvPr/>
            </p14:nvContentPartPr>
            <p14:xfrm>
              <a:off x="8540678" y="3301750"/>
              <a:ext cx="1372320" cy="955080"/>
            </p14:xfrm>
          </p:contentPart>
        </mc:Choice>
        <mc:Fallback xmlns="">
          <p:pic>
            <p:nvPicPr>
              <p:cNvPr id="11" name="Ink 10">
                <a:extLst>
                  <a:ext uri="{FF2B5EF4-FFF2-40B4-BE49-F238E27FC236}">
                    <a16:creationId xmlns:a16="http://schemas.microsoft.com/office/drawing/2014/main" id="{F1853B3E-B12E-254A-9EA0-D21F43332141}"/>
                  </a:ext>
                </a:extLst>
              </p:cNvPr>
              <p:cNvPicPr/>
              <p:nvPr/>
            </p:nvPicPr>
            <p:blipFill>
              <a:blip r:embed="rId7"/>
              <a:stretch>
                <a:fillRect/>
              </a:stretch>
            </p:blipFill>
            <p:spPr>
              <a:xfrm>
                <a:off x="8532038" y="3293110"/>
                <a:ext cx="1389960" cy="9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26C2A48E-829B-9D45-9D2E-BB02B2794718}"/>
                  </a:ext>
                </a:extLst>
              </p14:cNvPr>
              <p14:cNvContentPartPr/>
              <p14:nvPr/>
            </p14:nvContentPartPr>
            <p14:xfrm>
              <a:off x="-581269" y="2999422"/>
              <a:ext cx="360" cy="360"/>
            </p14:xfrm>
          </p:contentPart>
        </mc:Choice>
        <mc:Fallback xmlns="">
          <p:pic>
            <p:nvPicPr>
              <p:cNvPr id="17" name="Ink 16">
                <a:extLst>
                  <a:ext uri="{FF2B5EF4-FFF2-40B4-BE49-F238E27FC236}">
                    <a16:creationId xmlns:a16="http://schemas.microsoft.com/office/drawing/2014/main" id="{26C2A48E-829B-9D45-9D2E-BB02B2794718}"/>
                  </a:ext>
                </a:extLst>
              </p:cNvPr>
              <p:cNvPicPr/>
              <p:nvPr/>
            </p:nvPicPr>
            <p:blipFill>
              <a:blip r:embed="rId9"/>
              <a:stretch>
                <a:fillRect/>
              </a:stretch>
            </p:blipFill>
            <p:spPr>
              <a:xfrm>
                <a:off x="-589909" y="29904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201845F-1785-1E47-A91B-374B6BFF1A6E}"/>
                  </a:ext>
                </a:extLst>
              </p14:cNvPr>
              <p14:cNvContentPartPr/>
              <p14:nvPr/>
            </p14:nvContentPartPr>
            <p14:xfrm>
              <a:off x="-581269" y="2999422"/>
              <a:ext cx="360" cy="360"/>
            </p14:xfrm>
          </p:contentPart>
        </mc:Choice>
        <mc:Fallback xmlns="">
          <p:pic>
            <p:nvPicPr>
              <p:cNvPr id="18" name="Ink 17">
                <a:extLst>
                  <a:ext uri="{FF2B5EF4-FFF2-40B4-BE49-F238E27FC236}">
                    <a16:creationId xmlns:a16="http://schemas.microsoft.com/office/drawing/2014/main" id="{2201845F-1785-1E47-A91B-374B6BFF1A6E}"/>
                  </a:ext>
                </a:extLst>
              </p:cNvPr>
              <p:cNvPicPr/>
              <p:nvPr/>
            </p:nvPicPr>
            <p:blipFill>
              <a:blip r:embed="rId9"/>
              <a:stretch>
                <a:fillRect/>
              </a:stretch>
            </p:blipFill>
            <p:spPr>
              <a:xfrm>
                <a:off x="-589909" y="2990422"/>
                <a:ext cx="18000" cy="18000"/>
              </a:xfrm>
              <a:prstGeom prst="rect">
                <a:avLst/>
              </a:prstGeom>
            </p:spPr>
          </p:pic>
        </mc:Fallback>
      </mc:AlternateContent>
      <p:pic>
        <p:nvPicPr>
          <p:cNvPr id="21" name="Picture 20" descr="Chart, box and whisker chart&#10;&#10;Description automatically generated">
            <a:extLst>
              <a:ext uri="{FF2B5EF4-FFF2-40B4-BE49-F238E27FC236}">
                <a16:creationId xmlns:a16="http://schemas.microsoft.com/office/drawing/2014/main" id="{25576568-5E91-8040-B16F-196E43385114}"/>
              </a:ext>
            </a:extLst>
          </p:cNvPr>
          <p:cNvPicPr>
            <a:picLocks noChangeAspect="1"/>
          </p:cNvPicPr>
          <p:nvPr/>
        </p:nvPicPr>
        <p:blipFill>
          <a:blip r:embed="rId11"/>
          <a:stretch>
            <a:fillRect/>
          </a:stretch>
        </p:blipFill>
        <p:spPr>
          <a:xfrm>
            <a:off x="4233181" y="6634284"/>
            <a:ext cx="10523199" cy="3450581"/>
          </a:xfrm>
          <a:prstGeom prst="rect">
            <a:avLst/>
          </a:prstGeom>
        </p:spPr>
      </p:pic>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D9C2A642-DE15-D14D-9C18-DC113F4A735B}"/>
                  </a:ext>
                </a:extLst>
              </p14:cNvPr>
              <p14:cNvContentPartPr/>
              <p14:nvPr/>
            </p14:nvContentPartPr>
            <p14:xfrm>
              <a:off x="8745611" y="6885982"/>
              <a:ext cx="600480" cy="253800"/>
            </p14:xfrm>
          </p:contentPart>
        </mc:Choice>
        <mc:Fallback xmlns="">
          <p:pic>
            <p:nvPicPr>
              <p:cNvPr id="22" name="Ink 21">
                <a:extLst>
                  <a:ext uri="{FF2B5EF4-FFF2-40B4-BE49-F238E27FC236}">
                    <a16:creationId xmlns:a16="http://schemas.microsoft.com/office/drawing/2014/main" id="{D9C2A642-DE15-D14D-9C18-DC113F4A735B}"/>
                  </a:ext>
                </a:extLst>
              </p:cNvPr>
              <p:cNvPicPr/>
              <p:nvPr/>
            </p:nvPicPr>
            <p:blipFill>
              <a:blip r:embed="rId13"/>
              <a:stretch>
                <a:fillRect/>
              </a:stretch>
            </p:blipFill>
            <p:spPr>
              <a:xfrm>
                <a:off x="8736971" y="6877342"/>
                <a:ext cx="618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B1786359-3745-C840-BD1C-86A9097B302F}"/>
                  </a:ext>
                </a:extLst>
              </p14:cNvPr>
              <p14:cNvContentPartPr/>
              <p14:nvPr/>
            </p14:nvContentPartPr>
            <p14:xfrm>
              <a:off x="10453451" y="7295302"/>
              <a:ext cx="531720" cy="350280"/>
            </p14:xfrm>
          </p:contentPart>
        </mc:Choice>
        <mc:Fallback xmlns="">
          <p:pic>
            <p:nvPicPr>
              <p:cNvPr id="23" name="Ink 22">
                <a:extLst>
                  <a:ext uri="{FF2B5EF4-FFF2-40B4-BE49-F238E27FC236}">
                    <a16:creationId xmlns:a16="http://schemas.microsoft.com/office/drawing/2014/main" id="{B1786359-3745-C840-BD1C-86A9097B302F}"/>
                  </a:ext>
                </a:extLst>
              </p:cNvPr>
              <p:cNvPicPr/>
              <p:nvPr/>
            </p:nvPicPr>
            <p:blipFill>
              <a:blip r:embed="rId15"/>
              <a:stretch>
                <a:fillRect/>
              </a:stretch>
            </p:blipFill>
            <p:spPr>
              <a:xfrm>
                <a:off x="10444811" y="7286302"/>
                <a:ext cx="549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AB65E7A4-6B0F-D34F-A91A-9DE1307395DC}"/>
                  </a:ext>
                </a:extLst>
              </p14:cNvPr>
              <p14:cNvContentPartPr/>
              <p14:nvPr/>
            </p14:nvContentPartPr>
            <p14:xfrm>
              <a:off x="5726651" y="7348222"/>
              <a:ext cx="829800" cy="318240"/>
            </p14:xfrm>
          </p:contentPart>
        </mc:Choice>
        <mc:Fallback xmlns="">
          <p:pic>
            <p:nvPicPr>
              <p:cNvPr id="24" name="Ink 23">
                <a:extLst>
                  <a:ext uri="{FF2B5EF4-FFF2-40B4-BE49-F238E27FC236}">
                    <a16:creationId xmlns:a16="http://schemas.microsoft.com/office/drawing/2014/main" id="{AB65E7A4-6B0F-D34F-A91A-9DE1307395DC}"/>
                  </a:ext>
                </a:extLst>
              </p:cNvPr>
              <p:cNvPicPr/>
              <p:nvPr/>
            </p:nvPicPr>
            <p:blipFill>
              <a:blip r:embed="rId17"/>
              <a:stretch>
                <a:fillRect/>
              </a:stretch>
            </p:blipFill>
            <p:spPr>
              <a:xfrm>
                <a:off x="5717651" y="7339222"/>
                <a:ext cx="8474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D6C3AA9A-00B8-2D42-8979-4D2FD1268133}"/>
                  </a:ext>
                </a:extLst>
              </p14:cNvPr>
              <p14:cNvContentPartPr/>
              <p14:nvPr/>
            </p14:nvContentPartPr>
            <p14:xfrm>
              <a:off x="11288291" y="7649542"/>
              <a:ext cx="828720" cy="348840"/>
            </p14:xfrm>
          </p:contentPart>
        </mc:Choice>
        <mc:Fallback xmlns="">
          <p:pic>
            <p:nvPicPr>
              <p:cNvPr id="25" name="Ink 24">
                <a:extLst>
                  <a:ext uri="{FF2B5EF4-FFF2-40B4-BE49-F238E27FC236}">
                    <a16:creationId xmlns:a16="http://schemas.microsoft.com/office/drawing/2014/main" id="{D6C3AA9A-00B8-2D42-8979-4D2FD1268133}"/>
                  </a:ext>
                </a:extLst>
              </p:cNvPr>
              <p:cNvPicPr/>
              <p:nvPr/>
            </p:nvPicPr>
            <p:blipFill>
              <a:blip r:embed="rId19"/>
              <a:stretch>
                <a:fillRect/>
              </a:stretch>
            </p:blipFill>
            <p:spPr>
              <a:xfrm>
                <a:off x="11279291" y="7640902"/>
                <a:ext cx="8463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13CBD2C6-9087-BD4B-88BD-E9477BD8F0E0}"/>
                  </a:ext>
                </a:extLst>
              </p14:cNvPr>
              <p14:cNvContentPartPr/>
              <p14:nvPr/>
            </p14:nvContentPartPr>
            <p14:xfrm>
              <a:off x="20105051" y="6029182"/>
              <a:ext cx="5400" cy="5400"/>
            </p14:xfrm>
          </p:contentPart>
        </mc:Choice>
        <mc:Fallback xmlns="">
          <p:pic>
            <p:nvPicPr>
              <p:cNvPr id="26" name="Ink 25">
                <a:extLst>
                  <a:ext uri="{FF2B5EF4-FFF2-40B4-BE49-F238E27FC236}">
                    <a16:creationId xmlns:a16="http://schemas.microsoft.com/office/drawing/2014/main" id="{13CBD2C6-9087-BD4B-88BD-E9477BD8F0E0}"/>
                  </a:ext>
                </a:extLst>
              </p:cNvPr>
              <p:cNvPicPr/>
              <p:nvPr/>
            </p:nvPicPr>
            <p:blipFill>
              <a:blip r:embed="rId21"/>
              <a:stretch>
                <a:fillRect/>
              </a:stretch>
            </p:blipFill>
            <p:spPr>
              <a:xfrm>
                <a:off x="20096051" y="6020542"/>
                <a:ext cx="23040" cy="23040"/>
              </a:xfrm>
              <a:prstGeom prst="rect">
                <a:avLst/>
              </a:prstGeom>
            </p:spPr>
          </p:pic>
        </mc:Fallback>
      </mc:AlternateContent>
      <p:pic>
        <p:nvPicPr>
          <p:cNvPr id="4" name="Audio 3">
            <a:hlinkClick r:id="" action="ppaction://media"/>
            <a:extLst>
              <a:ext uri="{FF2B5EF4-FFF2-40B4-BE49-F238E27FC236}">
                <a16:creationId xmlns:a16="http://schemas.microsoft.com/office/drawing/2014/main" id="{302014D9-7D13-1F46-B036-D4AC62414F42}"/>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700055953"/>
      </p:ext>
    </p:extLst>
  </p:cSld>
  <p:clrMapOvr>
    <a:masterClrMapping/>
  </p:clrMapOvr>
  <mc:AlternateContent xmlns:mc="http://schemas.openxmlformats.org/markup-compatibility/2006" xmlns:p14="http://schemas.microsoft.com/office/powerpoint/2010/main">
    <mc:Choice Requires="p14">
      <p:transition spd="med" p14:dur="700" advTm="5887">
        <p:fade/>
      </p:transition>
    </mc:Choice>
    <mc:Fallback xmlns="">
      <p:transition spd="med" advTm="58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outliers?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It depends on how to generate the outliers.</a:t>
            </a:r>
          </a:p>
          <a:p>
            <a:endParaRPr lang="en-US" dirty="0"/>
          </a:p>
        </p:txBody>
      </p:sp>
      <p:sp>
        <p:nvSpPr>
          <p:cNvPr id="4" name="Text Placeholder 3">
            <a:extLst>
              <a:ext uri="{FF2B5EF4-FFF2-40B4-BE49-F238E27FC236}">
                <a16:creationId xmlns:a16="http://schemas.microsoft.com/office/drawing/2014/main" id="{8CE3C92F-7827-4523-9052-32A2142428B3}"/>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Exclude outliers</a:t>
            </a: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Trimming: discarding the outliers.</a:t>
            </a: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1407073" lvl="1" indent="-457200" defTabSz="914400">
              <a:buClr>
                <a:schemeClr val="bg1"/>
              </a:buClr>
              <a:buSzPct val="100000"/>
              <a:buFont typeface="Courier New" panose="02070309020205020404" pitchFamily="49" charset="0"/>
              <a:buChar char="o"/>
            </a:pPr>
            <a:r>
              <a:rPr lang="en-US" kern="0" dirty="0">
                <a:solidFill>
                  <a:srgbClr val="000000"/>
                </a:solidFill>
              </a:rPr>
              <a:t>Replacement: replacing the outliers with the nearest “normal” data point</a:t>
            </a:r>
          </a:p>
          <a:p>
            <a:pPr marL="1407073" lvl="1" indent="-457200" defTabSz="914400">
              <a:buClr>
                <a:schemeClr val="bg1"/>
              </a:buClr>
              <a:buSzPct val="100000"/>
              <a:buFont typeface="Courier New" panose="02070309020205020404" pitchFamily="49" charset="0"/>
              <a:buChar char="o"/>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6" name="Picture 5" descr="Table&#10;&#10;Description automatically generated">
            <a:extLst>
              <a:ext uri="{FF2B5EF4-FFF2-40B4-BE49-F238E27FC236}">
                <a16:creationId xmlns:a16="http://schemas.microsoft.com/office/drawing/2014/main" id="{BFC0FB66-DBC2-F94C-B685-AD4A490A5D6A}"/>
              </a:ext>
            </a:extLst>
          </p:cNvPr>
          <p:cNvPicPr>
            <a:picLocks noChangeAspect="1"/>
          </p:cNvPicPr>
          <p:nvPr/>
        </p:nvPicPr>
        <p:blipFill>
          <a:blip r:embed="rId5"/>
          <a:stretch>
            <a:fillRect/>
          </a:stretch>
        </p:blipFill>
        <p:spPr>
          <a:xfrm>
            <a:off x="5144411" y="5495511"/>
            <a:ext cx="7179208" cy="1960038"/>
          </a:xfrm>
          <a:prstGeom prst="rect">
            <a:avLst/>
          </a:prstGeom>
        </p:spPr>
      </p:pic>
      <p:pic>
        <p:nvPicPr>
          <p:cNvPr id="11" name="Picture 10" descr="Table&#10;&#10;Description automatically generated">
            <a:extLst>
              <a:ext uri="{FF2B5EF4-FFF2-40B4-BE49-F238E27FC236}">
                <a16:creationId xmlns:a16="http://schemas.microsoft.com/office/drawing/2014/main" id="{86B91FD7-2D77-AE43-A9B8-D4383DB98D00}"/>
              </a:ext>
            </a:extLst>
          </p:cNvPr>
          <p:cNvPicPr>
            <a:picLocks noChangeAspect="1"/>
          </p:cNvPicPr>
          <p:nvPr/>
        </p:nvPicPr>
        <p:blipFill>
          <a:blip r:embed="rId6"/>
          <a:stretch>
            <a:fillRect/>
          </a:stretch>
        </p:blipFill>
        <p:spPr>
          <a:xfrm>
            <a:off x="5400736" y="8074939"/>
            <a:ext cx="6526510" cy="1960038"/>
          </a:xfrm>
          <a:prstGeom prst="rect">
            <a:avLst/>
          </a:prstGeom>
        </p:spPr>
      </p:pic>
      <p:pic>
        <p:nvPicPr>
          <p:cNvPr id="5" name="Audio 4">
            <a:hlinkClick r:id="" action="ppaction://media"/>
            <a:extLst>
              <a:ext uri="{FF2B5EF4-FFF2-40B4-BE49-F238E27FC236}">
                <a16:creationId xmlns:a16="http://schemas.microsoft.com/office/drawing/2014/main" id="{ECAD794D-23B0-444D-ACD1-E4BFDA55EB8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212470302"/>
      </p:ext>
    </p:extLst>
  </p:cSld>
  <p:clrMapOvr>
    <a:masterClrMapping/>
  </p:clrMapOvr>
  <mc:AlternateContent xmlns:mc="http://schemas.openxmlformats.org/markup-compatibility/2006" xmlns:p14="http://schemas.microsoft.com/office/powerpoint/2010/main">
    <mc:Choice Requires="p14">
      <p:transition spd="med" p14:dur="700" advTm="9528">
        <p:fade/>
      </p:transition>
    </mc:Choice>
    <mc:Fallback xmlns="">
      <p:transition spd="med" advTm="95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Data Normalization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Data normalization is the rescaling of numerical values to a specific range.</a:t>
            </a:r>
          </a:p>
          <a:p>
            <a:r>
              <a:rPr lang="en-US" dirty="0">
                <a:solidFill>
                  <a:srgbClr val="000000"/>
                </a:solidFill>
              </a:rPr>
              <a:t>Two popular methods:</a:t>
            </a:r>
          </a:p>
          <a:p>
            <a:endParaRPr lang="en-US" dirty="0"/>
          </a:p>
        </p:txBody>
      </p:sp>
      <p:sp>
        <p:nvSpPr>
          <p:cNvPr id="4" name="Text Placeholder 3">
            <a:extLst>
              <a:ext uri="{FF2B5EF4-FFF2-40B4-BE49-F238E27FC236}">
                <a16:creationId xmlns:a16="http://schemas.microsoft.com/office/drawing/2014/main" id="{2827D603-2BE8-45C7-B096-31768848DD18}"/>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429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Min-Max Normalization: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0" indent="0" algn="ctr" defTabSz="914400">
                  <a:buClr>
                    <a:schemeClr val="bg1"/>
                  </a:buClr>
                  <a:buSzPct val="100000"/>
                </a:pPr>
                <a14:m>
                  <m:oMathPara xmlns:m="http://schemas.openxmlformats.org/officeDocument/2006/math">
                    <m:oMathParaPr>
                      <m:jc m:val="centerGroup"/>
                    </m:oMathParaPr>
                    <m:oMath xmlns:m="http://schemas.openxmlformats.org/officeDocument/2006/math">
                      <m:sSub>
                        <m:sSubPr>
                          <m:ctrlPr>
                            <a:rPr lang="en-US"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𝑋</m:t>
                          </m:r>
                        </m:e>
                        <m:sub>
                          <m:r>
                            <a:rPr lang="en-US" b="0" i="1" kern="0" smtClean="0">
                              <a:solidFill>
                                <a:srgbClr val="000000"/>
                              </a:solidFill>
                              <a:latin typeface="Cambria Math" panose="02040503050406030204" pitchFamily="18" charset="0"/>
                            </a:rPr>
                            <m:t>𝑛𝑜𝑟𝑚</m:t>
                          </m:r>
                        </m:sub>
                      </m:sSub>
                      <m:r>
                        <a:rPr lang="en-US" b="0" i="1" kern="0" smtClean="0">
                          <a:solidFill>
                            <a:srgbClr val="000000"/>
                          </a:solidFill>
                          <a:latin typeface="Cambria Math" panose="02040503050406030204" pitchFamily="18" charset="0"/>
                        </a:rPr>
                        <m:t>=</m:t>
                      </m:r>
                      <m:f>
                        <m:fPr>
                          <m:ctrlPr>
                            <a:rPr lang="en-US" b="0" i="1" kern="0" smtClean="0">
                              <a:solidFill>
                                <a:srgbClr val="000000"/>
                              </a:solidFill>
                              <a:latin typeface="Cambria Math" panose="02040503050406030204" pitchFamily="18" charset="0"/>
                            </a:rPr>
                          </m:ctrlPr>
                        </m:fPr>
                        <m:num>
                          <m:r>
                            <a:rPr lang="en-US" b="0" i="1" kern="0" smtClean="0">
                              <a:solidFill>
                                <a:srgbClr val="000000"/>
                              </a:solidFill>
                              <a:latin typeface="Cambria Math" panose="02040503050406030204" pitchFamily="18" charset="0"/>
                            </a:rPr>
                            <m:t>𝑋</m:t>
                          </m:r>
                          <m:r>
                            <a:rPr lang="en-US" b="0" i="1" kern="0" smtClean="0">
                              <a:solidFill>
                                <a:srgbClr val="000000"/>
                              </a:solidFill>
                              <a:latin typeface="Cambria Math" panose="02040503050406030204" pitchFamily="18" charset="0"/>
                            </a:rPr>
                            <m:t>−</m:t>
                          </m:r>
                          <m:sSub>
                            <m:sSubPr>
                              <m:ctrlPr>
                                <a:rPr lang="en-US" b="0"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𝑋</m:t>
                              </m:r>
                            </m:e>
                            <m:sub>
                              <m:r>
                                <a:rPr lang="en-US" b="0" i="1" kern="0" smtClean="0">
                                  <a:solidFill>
                                    <a:srgbClr val="000000"/>
                                  </a:solidFill>
                                  <a:latin typeface="Cambria Math" panose="02040503050406030204" pitchFamily="18" charset="0"/>
                                </a:rPr>
                                <m:t>𝑚𝑖𝑛</m:t>
                              </m:r>
                            </m:sub>
                          </m:sSub>
                        </m:num>
                        <m:den>
                          <m:sSub>
                            <m:sSubPr>
                              <m:ctrlPr>
                                <a:rPr lang="en-US" b="0"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𝑋</m:t>
                              </m:r>
                            </m:e>
                            <m:sub>
                              <m:r>
                                <a:rPr lang="en-US" b="0" i="1" kern="0" smtClean="0">
                                  <a:solidFill>
                                    <a:srgbClr val="000000"/>
                                  </a:solidFill>
                                  <a:latin typeface="Cambria Math" panose="02040503050406030204" pitchFamily="18" charset="0"/>
                                </a:rPr>
                                <m:t>𝑚𝑎𝑥</m:t>
                              </m:r>
                            </m:sub>
                          </m:sSub>
                          <m:r>
                            <a:rPr lang="en-US" b="0" i="1" kern="0" smtClean="0">
                              <a:solidFill>
                                <a:srgbClr val="000000"/>
                              </a:solidFill>
                              <a:latin typeface="Cambria Math" panose="02040503050406030204" pitchFamily="18" charset="0"/>
                            </a:rPr>
                            <m:t>−</m:t>
                          </m:r>
                          <m:sSub>
                            <m:sSubPr>
                              <m:ctrlPr>
                                <a:rPr lang="en-US" b="0" i="1" kern="0" smtClean="0">
                                  <a:solidFill>
                                    <a:srgbClr val="000000"/>
                                  </a:solidFill>
                                  <a:latin typeface="Cambria Math" panose="02040503050406030204" pitchFamily="18" charset="0"/>
                                </a:rPr>
                              </m:ctrlPr>
                            </m:sSubPr>
                            <m:e>
                              <m:r>
                                <a:rPr lang="en-US" b="0" i="1" kern="0" smtClean="0">
                                  <a:solidFill>
                                    <a:srgbClr val="000000"/>
                                  </a:solidFill>
                                  <a:latin typeface="Cambria Math" panose="02040503050406030204" pitchFamily="18" charset="0"/>
                                </a:rPr>
                                <m:t>𝑋</m:t>
                              </m:r>
                            </m:e>
                            <m:sub>
                              <m:r>
                                <a:rPr lang="en-US" b="0" i="1" kern="0" smtClean="0">
                                  <a:solidFill>
                                    <a:srgbClr val="000000"/>
                                  </a:solidFill>
                                  <a:latin typeface="Cambria Math" panose="02040503050406030204" pitchFamily="18" charset="0"/>
                                </a:rPr>
                                <m:t>𝑚𝑖𝑛</m:t>
                              </m:r>
                            </m:sub>
                          </m:sSub>
                        </m:den>
                      </m:f>
                    </m:oMath>
                  </m:oMathPara>
                </a14:m>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Z-score Normalization (or Standardization)</a:t>
                </a:r>
                <a:endParaRPr lang="en-US" kern="0" dirty="0">
                  <a:solidFill>
                    <a:srgbClr val="000000"/>
                  </a:solidFill>
                </a:endParaRPr>
              </a:p>
              <a:p>
                <a:pPr marL="0" indent="0" defTabSz="914400">
                  <a:buClr>
                    <a:schemeClr val="bg1"/>
                  </a:buClr>
                  <a:buSzPct val="100000"/>
                </a:pPr>
                <a:endParaRPr lang="en-US" b="1" kern="0" dirty="0">
                  <a:solidFill>
                    <a:srgbClr val="000000"/>
                  </a:solidFill>
                </a:endParaRPr>
              </a:p>
              <a:p>
                <a:pPr marL="0" indent="0" algn="ctr" defTabSz="914400">
                  <a:buClr>
                    <a:schemeClr val="bg1"/>
                  </a:buClr>
                  <a:buSzPct val="100000"/>
                </a:pPr>
                <a14:m>
                  <m:oMathPara xmlns:m="http://schemas.openxmlformats.org/officeDocument/2006/math">
                    <m:oMathParaPr>
                      <m:jc m:val="centerGroup"/>
                    </m:oMathParaPr>
                    <m:oMath xmlns:m="http://schemas.openxmlformats.org/officeDocument/2006/math">
                      <m:sSub>
                        <m:sSubPr>
                          <m:ctrlPr>
                            <a:rPr lang="en-US" b="1" i="1" kern="0" smtClean="0">
                              <a:solidFill>
                                <a:srgbClr val="000000"/>
                              </a:solidFill>
                              <a:latin typeface="Cambria Math" panose="02040503050406030204" pitchFamily="18" charset="0"/>
                            </a:rPr>
                          </m:ctrlPr>
                        </m:sSubPr>
                        <m:e>
                          <m:r>
                            <a:rPr lang="en-US" b="1" i="1" kern="0" smtClean="0">
                              <a:solidFill>
                                <a:srgbClr val="000000"/>
                              </a:solidFill>
                              <a:latin typeface="Cambria Math" panose="02040503050406030204" pitchFamily="18" charset="0"/>
                            </a:rPr>
                            <m:t>𝑿</m:t>
                          </m:r>
                        </m:e>
                        <m:sub>
                          <m:r>
                            <a:rPr lang="en-US" b="1" i="1" kern="0" smtClean="0">
                              <a:solidFill>
                                <a:srgbClr val="000000"/>
                              </a:solidFill>
                              <a:latin typeface="Cambria Math" panose="02040503050406030204" pitchFamily="18" charset="0"/>
                            </a:rPr>
                            <m:t>𝒁</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𝒔𝒄𝒐𝒓𝒆</m:t>
                          </m:r>
                        </m:sub>
                      </m:sSub>
                      <m:r>
                        <a:rPr lang="en-US" b="1" i="1" kern="0" smtClean="0">
                          <a:solidFill>
                            <a:srgbClr val="000000"/>
                          </a:solidFill>
                          <a:latin typeface="Cambria Math" panose="02040503050406030204" pitchFamily="18" charset="0"/>
                        </a:rPr>
                        <m:t>=</m:t>
                      </m:r>
                      <m:f>
                        <m:fPr>
                          <m:ctrlPr>
                            <a:rPr lang="en-US" b="1" i="1" kern="0" smtClean="0">
                              <a:solidFill>
                                <a:srgbClr val="000000"/>
                              </a:solidFill>
                              <a:latin typeface="Cambria Math" panose="02040503050406030204" pitchFamily="18" charset="0"/>
                            </a:rPr>
                          </m:ctrlPr>
                        </m:fPr>
                        <m:num>
                          <m:r>
                            <a:rPr lang="en-US" b="1" i="1" kern="0" smtClean="0">
                              <a:solidFill>
                                <a:srgbClr val="000000"/>
                              </a:solidFill>
                              <a:latin typeface="Cambria Math" panose="02040503050406030204" pitchFamily="18" charset="0"/>
                            </a:rPr>
                            <m:t>𝑿</m:t>
                          </m:r>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ea typeface="Cambria Math" panose="02040503050406030204" pitchFamily="18" charset="0"/>
                            </a:rPr>
                            <m:t>𝝁</m:t>
                          </m:r>
                        </m:num>
                        <m:den>
                          <m:r>
                            <a:rPr lang="en-US" b="1" i="1" kern="0" smtClean="0">
                              <a:solidFill>
                                <a:srgbClr val="000000"/>
                              </a:solidFill>
                              <a:latin typeface="Cambria Math" panose="02040503050406030204" pitchFamily="18" charset="0"/>
                              <a:ea typeface="Cambria Math" panose="02040503050406030204" pitchFamily="18" charset="0"/>
                            </a:rPr>
                            <m:t>𝜹</m:t>
                          </m:r>
                        </m:den>
                      </m:f>
                    </m:oMath>
                  </m:oMathPara>
                </a14:m>
                <a:endParaRPr lang="en-US" b="1" kern="0" dirty="0">
                  <a:solidFill>
                    <a:srgbClr val="000000"/>
                  </a:solidFill>
                </a:endParaRPr>
              </a:p>
              <a:p>
                <a:pPr marL="0" indent="0" defTabSz="914400">
                  <a:buClr>
                    <a:schemeClr val="bg1"/>
                  </a:buClr>
                  <a:buSzPct val="100000"/>
                </a:pPr>
                <a:r>
                  <a:rPr lang="en-US" b="1" kern="0" dirty="0">
                    <a:solidFill>
                      <a:srgbClr val="000000"/>
                    </a:solidFill>
                  </a:rPr>
                  <a:t>                                                                </a:t>
                </a:r>
                <a14:m>
                  <m:oMath xmlns:m="http://schemas.openxmlformats.org/officeDocument/2006/math">
                    <m:r>
                      <a:rPr lang="en-US" b="1" i="1" kern="0" smtClean="0">
                        <a:solidFill>
                          <a:srgbClr val="000000"/>
                        </a:solidFill>
                        <a:latin typeface="Cambria Math" panose="02040503050406030204" pitchFamily="18" charset="0"/>
                        <a:ea typeface="Cambria Math" panose="02040503050406030204" pitchFamily="18" charset="0"/>
                      </a:rPr>
                      <m:t>𝝁</m:t>
                    </m:r>
                    <m:r>
                      <a:rPr lang="en-US" b="1" i="1" kern="0" smtClean="0">
                        <a:solidFill>
                          <a:srgbClr val="000000"/>
                        </a:solidFill>
                        <a:latin typeface="Cambria Math" panose="02040503050406030204" pitchFamily="18" charset="0"/>
                        <a:ea typeface="Cambria Math" panose="02040503050406030204" pitchFamily="18" charset="0"/>
                      </a:rPr>
                      <m:t>:</m:t>
                    </m:r>
                    <m:r>
                      <m:rPr>
                        <m:sty m:val="p"/>
                      </m:rPr>
                      <a:rPr lang="en-US" b="0" i="0" kern="0" smtClean="0">
                        <a:solidFill>
                          <a:srgbClr val="000000"/>
                        </a:solidFill>
                        <a:latin typeface="Cambria Math" panose="02040503050406030204" pitchFamily="18" charset="0"/>
                        <a:ea typeface="Cambria Math" panose="02040503050406030204" pitchFamily="18" charset="0"/>
                      </a:rPr>
                      <m:t>mean</m:t>
                    </m:r>
                    <m:r>
                      <a:rPr lang="en-US" b="0" i="0" kern="0" smtClean="0">
                        <a:solidFill>
                          <a:srgbClr val="000000"/>
                        </a:solidFill>
                        <a:latin typeface="Cambria Math" panose="02040503050406030204" pitchFamily="18" charset="0"/>
                        <a:ea typeface="Cambria Math" panose="02040503050406030204" pitchFamily="18" charset="0"/>
                      </a:rPr>
                      <m:t> </m:t>
                    </m:r>
                    <m:r>
                      <m:rPr>
                        <m:sty m:val="p"/>
                      </m:rPr>
                      <a:rPr lang="en-US" b="0" i="0" kern="0" smtClean="0">
                        <a:solidFill>
                          <a:srgbClr val="000000"/>
                        </a:solidFill>
                        <a:latin typeface="Cambria Math" panose="02040503050406030204" pitchFamily="18" charset="0"/>
                        <a:ea typeface="Cambria Math" panose="02040503050406030204" pitchFamily="18" charset="0"/>
                      </a:rPr>
                      <m:t>of</m:t>
                    </m:r>
                    <m:r>
                      <a:rPr lang="en-US" b="0" i="0" kern="0" smtClean="0">
                        <a:solidFill>
                          <a:srgbClr val="000000"/>
                        </a:solidFill>
                        <a:latin typeface="Cambria Math" panose="02040503050406030204" pitchFamily="18" charset="0"/>
                        <a:ea typeface="Cambria Math" panose="02040503050406030204" pitchFamily="18" charset="0"/>
                      </a:rPr>
                      <m:t> </m:t>
                    </m:r>
                    <m:r>
                      <a:rPr lang="en-US" b="0" i="1" kern="0" smtClean="0">
                        <a:solidFill>
                          <a:srgbClr val="000000"/>
                        </a:solidFill>
                        <a:latin typeface="Cambria Math" panose="02040503050406030204" pitchFamily="18" charset="0"/>
                        <a:ea typeface="Cambria Math" panose="02040503050406030204" pitchFamily="18" charset="0"/>
                      </a:rPr>
                      <m:t>𝑋</m:t>
                    </m:r>
                  </m:oMath>
                </a14:m>
                <a:endParaRPr lang="en-US" b="0" i="1" kern="0" dirty="0">
                  <a:solidFill>
                    <a:srgbClr val="000000"/>
                  </a:solidFill>
                  <a:ea typeface="Cambria Math" panose="02040503050406030204" pitchFamily="18" charset="0"/>
                </a:endParaRPr>
              </a:p>
              <a:p>
                <a:pPr marL="0" indent="0" defTabSz="914400">
                  <a:buClr>
                    <a:schemeClr val="bg1"/>
                  </a:buClr>
                  <a:buSzPct val="100000"/>
                </a:pPr>
                <a:r>
                  <a:rPr lang="en-US" kern="0" dirty="0">
                    <a:solidFill>
                      <a:srgbClr val="000000"/>
                    </a:solidFill>
                    <a:ea typeface="Cambria Math" panose="02040503050406030204" pitchFamily="18" charset="0"/>
                  </a:rPr>
                  <a:t>                                                                </a:t>
                </a:r>
                <a14:m>
                  <m:oMath xmlns:m="http://schemas.openxmlformats.org/officeDocument/2006/math">
                    <m:r>
                      <a:rPr lang="en-US" i="1" kern="0" smtClean="0">
                        <a:solidFill>
                          <a:srgbClr val="000000"/>
                        </a:solidFill>
                        <a:latin typeface="Cambria Math" panose="02040503050406030204" pitchFamily="18" charset="0"/>
                        <a:ea typeface="Cambria Math" panose="02040503050406030204" pitchFamily="18" charset="0"/>
                      </a:rPr>
                      <m:t>𝛿</m:t>
                    </m:r>
                    <m:r>
                      <a:rPr lang="en-US" b="0" i="1" kern="0" smtClean="0">
                        <a:solidFill>
                          <a:srgbClr val="000000"/>
                        </a:solidFill>
                        <a:latin typeface="Cambria Math" panose="02040503050406030204" pitchFamily="18" charset="0"/>
                        <a:ea typeface="Cambria Math" panose="02040503050406030204" pitchFamily="18" charset="0"/>
                      </a:rPr>
                      <m:t>:</m:t>
                    </m:r>
                    <m:r>
                      <m:rPr>
                        <m:sty m:val="p"/>
                      </m:rPr>
                      <a:rPr lang="en-US" b="0" i="0" kern="0" smtClean="0">
                        <a:solidFill>
                          <a:srgbClr val="000000"/>
                        </a:solidFill>
                        <a:latin typeface="Cambria Math" panose="02040503050406030204" pitchFamily="18" charset="0"/>
                        <a:ea typeface="Cambria Math" panose="02040503050406030204" pitchFamily="18" charset="0"/>
                      </a:rPr>
                      <m:t>standard</m:t>
                    </m:r>
                    <m:r>
                      <a:rPr lang="en-US" b="0" i="0" kern="0" smtClean="0">
                        <a:solidFill>
                          <a:srgbClr val="000000"/>
                        </a:solidFill>
                        <a:latin typeface="Cambria Math" panose="02040503050406030204" pitchFamily="18" charset="0"/>
                        <a:ea typeface="Cambria Math" panose="02040503050406030204" pitchFamily="18" charset="0"/>
                      </a:rPr>
                      <m:t> </m:t>
                    </m:r>
                    <m:r>
                      <m:rPr>
                        <m:sty m:val="p"/>
                      </m:rPr>
                      <a:rPr lang="en-US" b="0" i="0" kern="0" smtClean="0">
                        <a:solidFill>
                          <a:srgbClr val="000000"/>
                        </a:solidFill>
                        <a:latin typeface="Cambria Math" panose="02040503050406030204" pitchFamily="18" charset="0"/>
                        <a:ea typeface="Cambria Math" panose="02040503050406030204" pitchFamily="18" charset="0"/>
                      </a:rPr>
                      <m:t>deviation</m:t>
                    </m:r>
                    <m:r>
                      <a:rPr lang="en-US" b="0" i="0" kern="0" smtClean="0">
                        <a:solidFill>
                          <a:srgbClr val="000000"/>
                        </a:solidFill>
                        <a:latin typeface="Cambria Math" panose="02040503050406030204" pitchFamily="18" charset="0"/>
                        <a:ea typeface="Cambria Math" panose="02040503050406030204" pitchFamily="18" charset="0"/>
                      </a:rPr>
                      <m:t> </m:t>
                    </m:r>
                    <m:r>
                      <m:rPr>
                        <m:sty m:val="p"/>
                      </m:rPr>
                      <a:rPr lang="en-US" b="0" i="0" kern="0" smtClean="0">
                        <a:solidFill>
                          <a:srgbClr val="000000"/>
                        </a:solidFill>
                        <a:latin typeface="Cambria Math" panose="02040503050406030204" pitchFamily="18" charset="0"/>
                        <a:ea typeface="Cambria Math" panose="02040503050406030204" pitchFamily="18" charset="0"/>
                      </a:rPr>
                      <m:t>of</m:t>
                    </m:r>
                    <m:r>
                      <a:rPr lang="en-US" b="0" i="0" kern="0" smtClean="0">
                        <a:solidFill>
                          <a:srgbClr val="000000"/>
                        </a:solidFill>
                        <a:latin typeface="Cambria Math" panose="02040503050406030204" pitchFamily="18" charset="0"/>
                        <a:ea typeface="Cambria Math" panose="02040503050406030204" pitchFamily="18" charset="0"/>
                      </a:rPr>
                      <m:t> </m:t>
                    </m:r>
                    <m:r>
                      <a:rPr lang="en-US" b="0" i="1" kern="0" smtClean="0">
                        <a:solidFill>
                          <a:srgbClr val="000000"/>
                        </a:solidFill>
                        <a:latin typeface="Cambria Math" panose="02040503050406030204" pitchFamily="18" charset="0"/>
                        <a:ea typeface="Cambria Math" panose="02040503050406030204" pitchFamily="18" charset="0"/>
                      </a:rPr>
                      <m:t>𝑋</m:t>
                    </m:r>
                  </m:oMath>
                </a14:m>
                <a:endParaRPr lang="en-US" b="0" i="1" kern="0" dirty="0">
                  <a:solidFill>
                    <a:srgbClr val="000000"/>
                  </a:solidFill>
                  <a:ea typeface="Cambria Math" panose="02040503050406030204" pitchFamily="18" charset="0"/>
                </a:endParaRPr>
              </a:p>
              <a:p>
                <a:pPr marL="0" indent="0" defTabSz="914400">
                  <a:buClr>
                    <a:schemeClr val="bg1"/>
                  </a:buClr>
                  <a:buSzPct val="100000"/>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4337540"/>
                <a:ext cx="15416836" cy="5429915"/>
              </a:xfrm>
              <a:prstGeom prst="rect">
                <a:avLst/>
              </a:prstGeom>
              <a:blipFill>
                <a:blip r:embed="rId5"/>
                <a:stretch>
                  <a:fillRect l="-658" t="-1869"/>
                </a:stretch>
              </a:blipFill>
              <a:ln w="9525">
                <a:noFill/>
                <a:miter lim="800000"/>
                <a:headEnd/>
                <a:tailEnd/>
              </a:ln>
            </p:spPr>
            <p:txBody>
              <a:bodyPr/>
              <a:lstStyle/>
              <a:p>
                <a:r>
                  <a:rPr lang="en-US">
                    <a:noFill/>
                  </a:rPr>
                  <a:t> </a:t>
                </a:r>
              </a:p>
            </p:txBody>
          </p:sp>
        </mc:Fallback>
      </mc:AlternateContent>
      <p:pic>
        <p:nvPicPr>
          <p:cNvPr id="11" name="Audio 10">
            <a:hlinkClick r:id="" action="ppaction://media"/>
            <a:extLst>
              <a:ext uri="{FF2B5EF4-FFF2-40B4-BE49-F238E27FC236}">
                <a16:creationId xmlns:a16="http://schemas.microsoft.com/office/drawing/2014/main" id="{52E9C5F1-A4A1-C343-9230-BEB71DC6A5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661466751"/>
      </p:ext>
    </p:extLst>
  </p:cSld>
  <p:clrMapOvr>
    <a:masterClrMapping/>
  </p:clrMapOvr>
  <mc:AlternateContent xmlns:mc="http://schemas.openxmlformats.org/markup-compatibility/2006" xmlns:p14="http://schemas.microsoft.com/office/powerpoint/2010/main">
    <mc:Choice Requires="p14">
      <p:transition spd="med" p14:dur="700" advTm="53489">
        <p:fade/>
      </p:transition>
    </mc:Choice>
    <mc:Fallback xmlns="">
      <p:transition spd="med" advTm="534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sz="4800" dirty="0">
                <a:solidFill>
                  <a:srgbClr val="000000"/>
                </a:solidFill>
              </a:rPr>
              <a:t>Data Down-Sampling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Data down-sampling is reducing large data to a smaller and more manageable size.</a:t>
            </a:r>
          </a:p>
          <a:p>
            <a:endParaRPr lang="en-US" dirty="0"/>
          </a:p>
        </p:txBody>
      </p:sp>
      <p:sp>
        <p:nvSpPr>
          <p:cNvPr id="4" name="Text Placeholder 3">
            <a:extLst>
              <a:ext uri="{FF2B5EF4-FFF2-40B4-BE49-F238E27FC236}">
                <a16:creationId xmlns:a16="http://schemas.microsoft.com/office/drawing/2014/main" id="{3DC25D16-ADAD-4867-AE16-96004B719527}"/>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15416836"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Record down-sampling (clustering): </a:t>
            </a:r>
            <a:r>
              <a:rPr lang="en-US" kern="0" dirty="0">
                <a:solidFill>
                  <a:srgbClr val="000000"/>
                </a:solidFill>
              </a:rPr>
              <a:t>select the records and only choose the representative subset from the data.</a:t>
            </a: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Attribute down-sampling (Feature selection): </a:t>
            </a:r>
            <a:r>
              <a:rPr lang="en-US" kern="0" dirty="0">
                <a:solidFill>
                  <a:srgbClr val="000000"/>
                </a:solidFill>
              </a:rPr>
              <a:t>select only a subset of the most important attributes from the data.</a:t>
            </a: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Audio 4">
            <a:hlinkClick r:id="" action="ppaction://media"/>
            <a:extLst>
              <a:ext uri="{FF2B5EF4-FFF2-40B4-BE49-F238E27FC236}">
                <a16:creationId xmlns:a16="http://schemas.microsoft.com/office/drawing/2014/main" id="{B71E5CFD-A515-884C-B1C9-EA1ED0002E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620837663"/>
      </p:ext>
    </p:extLst>
  </p:cSld>
  <p:clrMapOvr>
    <a:masterClrMapping/>
  </p:clrMapOvr>
  <mc:AlternateContent xmlns:mc="http://schemas.openxmlformats.org/markup-compatibility/2006" xmlns:p14="http://schemas.microsoft.com/office/powerpoint/2010/main">
    <mc:Choice Requires="p14">
      <p:transition spd="med" p14:dur="700" advTm="9211">
        <p:fade/>
      </p:transition>
    </mc:Choice>
    <mc:Fallback xmlns="">
      <p:transition spd="med" advTm="92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46E5A447-C40A-AF4D-909A-FB4C9D1D10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xmlns:p14="http://schemas.microsoft.com/office/powerpoint/2010/main">
    <mc:Choice Requires="p14">
      <p:transition spd="med" p14:dur="700" advTm="1280">
        <p:fade/>
      </p:transition>
    </mc:Choice>
    <mc:Fallback xmlns="">
      <p:transition spd="med" advTm="1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67249D61-9A9E-5743-A7C7-884F1EA379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xmlns:p14="http://schemas.microsoft.com/office/powerpoint/2010/main">
    <mc:Choice Requires="p14">
      <p:transition spd="med" p14:dur="700" advTm="954">
        <p:fade/>
      </p:transition>
    </mc:Choice>
    <mc:Fallback xmlns="">
      <p:transition spd="med" advTm="9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Data Cleaning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Data cleaning is the preprocessing of missing values and removal data noise.</a:t>
            </a:r>
          </a:p>
          <a:p>
            <a:endParaRPr lang="en-US" dirty="0"/>
          </a:p>
        </p:txBody>
      </p:sp>
      <p:sp>
        <p:nvSpPr>
          <p:cNvPr id="4" name="Text Placeholder 3">
            <a:extLst>
              <a:ext uri="{FF2B5EF4-FFF2-40B4-BE49-F238E27FC236}">
                <a16:creationId xmlns:a16="http://schemas.microsoft.com/office/drawing/2014/main" id="{91F498F9-6923-4BE3-88A4-9FE3B7E8CFBB}"/>
              </a:ext>
            </a:extLst>
          </p:cNvPr>
          <p:cNvSpPr>
            <a:spLocks noGrp="1"/>
          </p:cNvSpPr>
          <p:nvPr>
            <p:ph type="body" sz="quarter" idx="10"/>
          </p:nvPr>
        </p:nvSpPr>
        <p:spPr/>
        <p:txBody>
          <a:bodyPr/>
          <a:lstStyle/>
          <a:p>
            <a:endParaRPr lang="en-US"/>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6228231"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Pre-processing missing values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r>
              <a:rPr lang="en-US" b="1" kern="0" dirty="0">
                <a:solidFill>
                  <a:srgbClr val="000000"/>
                </a:solidFill>
              </a:rPr>
              <a:t>Removing noise</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5" name="Picture 4">
            <a:extLst>
              <a:ext uri="{FF2B5EF4-FFF2-40B4-BE49-F238E27FC236}">
                <a16:creationId xmlns:a16="http://schemas.microsoft.com/office/drawing/2014/main" id="{B1DF33D3-BA8D-E241-840B-191B8217B383}"/>
              </a:ext>
            </a:extLst>
          </p:cNvPr>
          <p:cNvPicPr>
            <a:picLocks noChangeAspect="1"/>
          </p:cNvPicPr>
          <p:nvPr/>
        </p:nvPicPr>
        <p:blipFill>
          <a:blip r:embed="rId5"/>
          <a:stretch>
            <a:fillRect/>
          </a:stretch>
        </p:blipFill>
        <p:spPr>
          <a:xfrm>
            <a:off x="8361269" y="4025859"/>
            <a:ext cx="2221858" cy="2245749"/>
          </a:xfrm>
          <a:prstGeom prst="rect">
            <a:avLst/>
          </a:prstGeom>
        </p:spPr>
      </p:pic>
      <p:pic>
        <p:nvPicPr>
          <p:cNvPr id="7" name="Picture 6">
            <a:extLst>
              <a:ext uri="{FF2B5EF4-FFF2-40B4-BE49-F238E27FC236}">
                <a16:creationId xmlns:a16="http://schemas.microsoft.com/office/drawing/2014/main" id="{54E19BCC-F7A8-6242-AA0D-74D8756FD1D9}"/>
              </a:ext>
            </a:extLst>
          </p:cNvPr>
          <p:cNvPicPr>
            <a:picLocks noChangeAspect="1"/>
          </p:cNvPicPr>
          <p:nvPr/>
        </p:nvPicPr>
        <p:blipFill>
          <a:blip r:embed="rId6"/>
          <a:stretch>
            <a:fillRect/>
          </a:stretch>
        </p:blipFill>
        <p:spPr>
          <a:xfrm>
            <a:off x="5538149" y="6804897"/>
            <a:ext cx="6184085" cy="1642102"/>
          </a:xfrm>
          <a:prstGeom prst="rect">
            <a:avLst/>
          </a:prstGeom>
        </p:spPr>
      </p:pic>
      <p:pic>
        <p:nvPicPr>
          <p:cNvPr id="6" name="Audio 5">
            <a:hlinkClick r:id="" action="ppaction://media"/>
            <a:extLst>
              <a:ext uri="{FF2B5EF4-FFF2-40B4-BE49-F238E27FC236}">
                <a16:creationId xmlns:a16="http://schemas.microsoft.com/office/drawing/2014/main" id="{D57810B6-C868-A545-880C-B28BAF55FF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698675866"/>
      </p:ext>
    </p:extLst>
  </p:cSld>
  <p:clrMapOvr>
    <a:masterClrMapping/>
  </p:clrMapOvr>
  <mc:AlternateContent xmlns:mc="http://schemas.openxmlformats.org/markup-compatibility/2006" xmlns:p14="http://schemas.microsoft.com/office/powerpoint/2010/main">
    <mc:Choice Requires="p14">
      <p:transition spd="med" p14:dur="700" advTm="35312">
        <p:fade/>
      </p:transition>
    </mc:Choice>
    <mc:Fallback xmlns="">
      <p:transition spd="med" advTm="353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br>
            <a:r>
              <a:rPr lang="en-US" sz="4800" dirty="0">
                <a:solidFill>
                  <a:srgbClr val="000000"/>
                </a:solidFill>
                <a:latin typeface="Arial"/>
                <a:cs typeface="Arial"/>
              </a:rPr>
              <a:t>Why the </a:t>
            </a:r>
            <a:r>
              <a:rPr lang="en-US" dirty="0">
                <a:solidFill>
                  <a:srgbClr val="000000"/>
                </a:solidFill>
                <a:latin typeface="Arial"/>
                <a:cs typeface="Arial"/>
              </a:rPr>
              <a:t>Need</a:t>
            </a:r>
            <a:r>
              <a:rPr lang="en-US" sz="4800" dirty="0">
                <a:solidFill>
                  <a:srgbClr val="000000"/>
                </a:solidFill>
                <a:latin typeface="Arial"/>
                <a:cs typeface="Arial"/>
              </a:rPr>
              <a:t> to </a:t>
            </a:r>
            <a:r>
              <a:rPr lang="en-US" dirty="0">
                <a:solidFill>
                  <a:srgbClr val="000000"/>
                </a:solidFill>
                <a:latin typeface="Arial"/>
                <a:cs typeface="Arial"/>
              </a:rPr>
              <a:t>Handle</a:t>
            </a:r>
            <a:r>
              <a:rPr lang="en-US" sz="4800" dirty="0">
                <a:solidFill>
                  <a:srgbClr val="000000"/>
                </a:solidFill>
                <a:latin typeface="Arial"/>
                <a:cs typeface="Arial"/>
              </a:rPr>
              <a:t> </a:t>
            </a:r>
            <a:r>
              <a:rPr lang="en-US" dirty="0">
                <a:solidFill>
                  <a:srgbClr val="000000"/>
                </a:solidFill>
                <a:latin typeface="Arial"/>
                <a:cs typeface="Arial"/>
              </a:rPr>
              <a:t>Missing Values?</a:t>
            </a:r>
            <a:endParaRPr lang="en-US" dirty="0">
              <a:latin typeface="Arial"/>
              <a:cs typeface="Arial"/>
            </a:endParaRP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r>
              <a:rPr lang="en-US" dirty="0">
                <a:solidFill>
                  <a:srgbClr val="000000"/>
                </a:solidFill>
              </a:rPr>
              <a:t>Missing values are generated by collection errors or missing observations.</a:t>
            </a:r>
          </a:p>
          <a:p>
            <a:endParaRPr lang="en-US" dirty="0">
              <a:solidFill>
                <a:srgbClr val="000000"/>
              </a:solidFill>
            </a:endParaRPr>
          </a:p>
          <a:p>
            <a:r>
              <a:rPr lang="en-US" dirty="0">
                <a:solidFill>
                  <a:srgbClr val="000000"/>
                </a:solidFill>
              </a:rPr>
              <a:t>Missing values are the most common problem in data analytics.</a:t>
            </a:r>
          </a:p>
          <a:p>
            <a:endParaRPr lang="en-US" dirty="0">
              <a:solidFill>
                <a:srgbClr val="000000"/>
              </a:solidFill>
            </a:endParaRPr>
          </a:p>
          <a:p>
            <a:r>
              <a:rPr lang="en-US" dirty="0">
                <a:solidFill>
                  <a:srgbClr val="000000"/>
                </a:solidFill>
              </a:rPr>
              <a:t>When missing values come out, certain model performance is decreased.</a:t>
            </a:r>
          </a:p>
          <a:p>
            <a:endParaRPr lang="en-US" dirty="0">
              <a:solidFill>
                <a:srgbClr val="000000"/>
              </a:solidFill>
            </a:endParaRPr>
          </a:p>
          <a:p>
            <a:r>
              <a:rPr lang="en-US" dirty="0">
                <a:solidFill>
                  <a:srgbClr val="000000"/>
                </a:solidFill>
              </a:rPr>
              <a:t>Even for models that can handle missing values, they might be sensitive to it.</a:t>
            </a:r>
          </a:p>
          <a:p>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FC1C8DA7-5666-4CAE-970A-DFB007B91B5A}"/>
              </a:ext>
            </a:extLst>
          </p:cNvPr>
          <p:cNvSpPr>
            <a:spLocks noGrp="1"/>
          </p:cNvSpPr>
          <p:nvPr>
            <p:ph type="body" sz="quarter" idx="10"/>
          </p:nvPr>
        </p:nvSpPr>
        <p:spPr/>
        <p:txBody>
          <a:bodyPr/>
          <a:lstStyle/>
          <a:p>
            <a:endParaRPr lang="en-US"/>
          </a:p>
        </p:txBody>
      </p:sp>
      <p:pic>
        <p:nvPicPr>
          <p:cNvPr id="6" name="Audio 5">
            <a:hlinkClick r:id="" action="ppaction://media"/>
            <a:extLst>
              <a:ext uri="{FF2B5EF4-FFF2-40B4-BE49-F238E27FC236}">
                <a16:creationId xmlns:a16="http://schemas.microsoft.com/office/drawing/2014/main" id="{E2AE8DDD-850D-0941-B943-402F69BAFE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512699884"/>
      </p:ext>
    </p:extLst>
  </p:cSld>
  <p:clrMapOvr>
    <a:masterClrMapping/>
  </p:clrMapOvr>
  <mc:AlternateContent xmlns:mc="http://schemas.openxmlformats.org/markup-compatibility/2006" xmlns:p14="http://schemas.microsoft.com/office/powerpoint/2010/main">
    <mc:Choice Requires="p14">
      <p:transition spd="med" p14:dur="700" advTm="40868">
        <p:fade/>
      </p:transition>
    </mc:Choice>
    <mc:Fallback xmlns="">
      <p:transition spd="med" advTm="408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4934689"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kern="0" dirty="0">
                <a:solidFill>
                  <a:srgbClr val="000000"/>
                </a:solidFill>
              </a:rPr>
              <a:t>Deletion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Dummy substitution</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Mean substitution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Frequent substitution </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r>
              <a:rPr lang="en-US" kern="0" dirty="0">
                <a:solidFill>
                  <a:srgbClr val="000000"/>
                </a:solidFill>
              </a:rPr>
              <a:t>Regression substitution </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0BB0A5B-7889-AE49-BD48-4E9E6447C241}"/>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4" name="Audio 3">
            <a:hlinkClick r:id="" action="ppaction://media"/>
            <a:extLst>
              <a:ext uri="{FF2B5EF4-FFF2-40B4-BE49-F238E27FC236}">
                <a16:creationId xmlns:a16="http://schemas.microsoft.com/office/drawing/2014/main" id="{861BD000-F9A6-B546-8725-99281B33EC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524461024"/>
      </p:ext>
    </p:extLst>
  </p:cSld>
  <p:clrMapOvr>
    <a:masterClrMapping/>
  </p:clrMapOvr>
  <mc:AlternateContent xmlns:mc="http://schemas.openxmlformats.org/markup-compatibility/2006" xmlns:p14="http://schemas.microsoft.com/office/powerpoint/2010/main">
    <mc:Choice Requires="p14">
      <p:transition spd="med" p14:dur="700" advTm="22805">
        <p:fade/>
      </p:transition>
    </mc:Choice>
    <mc:Fallback xmlns="">
      <p:transition spd="med" advTm="228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5519648"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Deletion: </a:t>
            </a:r>
            <a:r>
              <a:rPr lang="en-US" kern="0" dirty="0">
                <a:solidFill>
                  <a:srgbClr val="000000"/>
                </a:solidFill>
              </a:rPr>
              <a:t>removing records with missing values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0" indent="0" defTabSz="914400">
              <a:buClr>
                <a:schemeClr val="bg1"/>
              </a:buClr>
              <a:buSzPct val="100000"/>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F09701A-0023-0847-8B08-0D855386D098}"/>
              </a:ext>
            </a:extLst>
          </p:cNvPr>
          <p:cNvCxnSpPr>
            <a:cxnSpLocks/>
            <a:stCxn id="8194" idx="1"/>
          </p:cNvCxnSpPr>
          <p:nvPr/>
        </p:nvCxnSpPr>
        <p:spPr>
          <a:xfrm>
            <a:off x="6933187" y="6746629"/>
            <a:ext cx="9749037"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24EDF94-3034-FF43-B517-AA77CF7D61C4}"/>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6" name="Audio 5">
            <a:hlinkClick r:id="" action="ppaction://media"/>
            <a:extLst>
              <a:ext uri="{FF2B5EF4-FFF2-40B4-BE49-F238E27FC236}">
                <a16:creationId xmlns:a16="http://schemas.microsoft.com/office/drawing/2014/main" id="{EB6175B4-E58C-C947-A025-F36C9BEC82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2936793"/>
      </p:ext>
    </p:extLst>
  </p:cSld>
  <p:clrMapOvr>
    <a:masterClrMapping/>
  </p:clrMapOvr>
  <mc:AlternateContent xmlns:mc="http://schemas.openxmlformats.org/markup-compatibility/2006" xmlns:p14="http://schemas.microsoft.com/office/powerpoint/2010/main">
    <mc:Choice Requires="p14">
      <p:transition spd="med" p14:dur="700" advTm="15610">
        <p:fade/>
      </p:transition>
    </mc:Choice>
    <mc:Fallback xmlns="">
      <p:transition spd="med" advTm="156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5519648"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Dummy substitution: </a:t>
            </a:r>
            <a:r>
              <a:rPr lang="en-US" kern="0" dirty="0">
                <a:solidFill>
                  <a:srgbClr val="000000"/>
                </a:solidFill>
              </a:rPr>
              <a:t>Replace missing values with a dummy value e.g. </a:t>
            </a:r>
            <a:r>
              <a:rPr lang="en-US" b="1" kern="0" dirty="0">
                <a:solidFill>
                  <a:srgbClr val="000000"/>
                </a:solidFill>
              </a:rPr>
              <a:t>UNKNOWN</a:t>
            </a:r>
            <a:r>
              <a:rPr lang="en-US" kern="0" dirty="0">
                <a:solidFill>
                  <a:srgbClr val="000000"/>
                </a:solidFill>
              </a:rPr>
              <a:t> for category values or </a:t>
            </a:r>
            <a:r>
              <a:rPr lang="en-US" b="1" kern="0" dirty="0">
                <a:solidFill>
                  <a:srgbClr val="000000"/>
                </a:solidFill>
              </a:rPr>
              <a:t>0</a:t>
            </a:r>
            <a:r>
              <a:rPr lang="en-US" kern="0" dirty="0">
                <a:solidFill>
                  <a:srgbClr val="000000"/>
                </a:solidFill>
              </a:rPr>
              <a:t> for numerical values</a:t>
            </a: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0" indent="0" defTabSz="914400">
              <a:buClr>
                <a:schemeClr val="bg1"/>
              </a:buClr>
              <a:buSzPct val="100000"/>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F09701A-0023-0847-8B08-0D855386D098}"/>
              </a:ext>
            </a:extLst>
          </p:cNvPr>
          <p:cNvCxnSpPr>
            <a:cxnSpLocks/>
            <a:stCxn id="8194" idx="1"/>
          </p:cNvCxnSpPr>
          <p:nvPr/>
        </p:nvCxnSpPr>
        <p:spPr>
          <a:xfrm>
            <a:off x="6933187" y="6746629"/>
            <a:ext cx="9749037"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AF415E-CCBC-144C-86C9-0302B03B5A91}"/>
              </a:ext>
            </a:extLst>
          </p:cNvPr>
          <p:cNvSpPr txBox="1"/>
          <p:nvPr/>
        </p:nvSpPr>
        <p:spPr>
          <a:xfrm>
            <a:off x="13944600" y="8414222"/>
            <a:ext cx="814387" cy="2308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000" b="1" dirty="0">
                <a:solidFill>
                  <a:schemeClr val="bg1"/>
                </a:solidFill>
                <a:latin typeface="Trebuchet MS" panose="020B0603020202020204" pitchFamily="34" charset="0"/>
              </a:rPr>
              <a:t>UNKNOW</a:t>
            </a:r>
          </a:p>
        </p:txBody>
      </p:sp>
      <p:sp>
        <p:nvSpPr>
          <p:cNvPr id="12" name="TextBox 11">
            <a:extLst>
              <a:ext uri="{FF2B5EF4-FFF2-40B4-BE49-F238E27FC236}">
                <a16:creationId xmlns:a16="http://schemas.microsoft.com/office/drawing/2014/main" id="{029EF50B-CB04-8F48-92DF-B2CCAA0D7D98}"/>
              </a:ext>
            </a:extLst>
          </p:cNvPr>
          <p:cNvSpPr txBox="1"/>
          <p:nvPr/>
        </p:nvSpPr>
        <p:spPr>
          <a:xfrm>
            <a:off x="14504193" y="5143500"/>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3" name="TextBox 12">
            <a:extLst>
              <a:ext uri="{FF2B5EF4-FFF2-40B4-BE49-F238E27FC236}">
                <a16:creationId xmlns:a16="http://schemas.microsoft.com/office/drawing/2014/main" id="{6F697625-A655-2D48-828B-8D73C3DC932B}"/>
              </a:ext>
            </a:extLst>
          </p:cNvPr>
          <p:cNvSpPr txBox="1"/>
          <p:nvPr/>
        </p:nvSpPr>
        <p:spPr>
          <a:xfrm>
            <a:off x="14518481" y="5493068"/>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4" name="TextBox 13">
            <a:extLst>
              <a:ext uri="{FF2B5EF4-FFF2-40B4-BE49-F238E27FC236}">
                <a16:creationId xmlns:a16="http://schemas.microsoft.com/office/drawing/2014/main" id="{7FFF1F04-2D54-0340-8042-072645672210}"/>
              </a:ext>
            </a:extLst>
          </p:cNvPr>
          <p:cNvSpPr txBox="1"/>
          <p:nvPr/>
        </p:nvSpPr>
        <p:spPr>
          <a:xfrm>
            <a:off x="14528001" y="6981843"/>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5" name="TextBox 14">
            <a:extLst>
              <a:ext uri="{FF2B5EF4-FFF2-40B4-BE49-F238E27FC236}">
                <a16:creationId xmlns:a16="http://schemas.microsoft.com/office/drawing/2014/main" id="{0DC04944-262F-6240-B2F2-C521CC48BF07}"/>
              </a:ext>
            </a:extLst>
          </p:cNvPr>
          <p:cNvSpPr txBox="1"/>
          <p:nvPr/>
        </p:nvSpPr>
        <p:spPr>
          <a:xfrm>
            <a:off x="14542289" y="7331411"/>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6" name="TextBox 15">
            <a:extLst>
              <a:ext uri="{FF2B5EF4-FFF2-40B4-BE49-F238E27FC236}">
                <a16:creationId xmlns:a16="http://schemas.microsoft.com/office/drawing/2014/main" id="{68C50F9A-949A-CB4F-9976-D9D5B3D5F2AC}"/>
              </a:ext>
            </a:extLst>
          </p:cNvPr>
          <p:cNvSpPr txBox="1"/>
          <p:nvPr/>
        </p:nvSpPr>
        <p:spPr>
          <a:xfrm>
            <a:off x="14528001" y="8053399"/>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7" name="TextBox 16">
            <a:extLst>
              <a:ext uri="{FF2B5EF4-FFF2-40B4-BE49-F238E27FC236}">
                <a16:creationId xmlns:a16="http://schemas.microsoft.com/office/drawing/2014/main" id="{1569EACB-8A92-2C4E-83F2-167C91569D66}"/>
              </a:ext>
            </a:extLst>
          </p:cNvPr>
          <p:cNvSpPr txBox="1"/>
          <p:nvPr/>
        </p:nvSpPr>
        <p:spPr>
          <a:xfrm>
            <a:off x="14542289" y="8402967"/>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8" name="Content Placeholder 2">
            <a:extLst>
              <a:ext uri="{FF2B5EF4-FFF2-40B4-BE49-F238E27FC236}">
                <a16:creationId xmlns:a16="http://schemas.microsoft.com/office/drawing/2014/main" id="{94B5EAB9-9269-054E-8BD1-276907E54C1D}"/>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6" name="Audio 5">
            <a:hlinkClick r:id="" action="ppaction://media"/>
            <a:extLst>
              <a:ext uri="{FF2B5EF4-FFF2-40B4-BE49-F238E27FC236}">
                <a16:creationId xmlns:a16="http://schemas.microsoft.com/office/drawing/2014/main" id="{DA2695D9-51D6-6C45-96B5-C5BEF93DD8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512841190"/>
      </p:ext>
    </p:extLst>
  </p:cSld>
  <p:clrMapOvr>
    <a:masterClrMapping/>
  </p:clrMapOvr>
  <mc:AlternateContent xmlns:mc="http://schemas.openxmlformats.org/markup-compatibility/2006" xmlns:p14="http://schemas.microsoft.com/office/powerpoint/2010/main">
    <mc:Choice Requires="p14">
      <p:transition spd="med" p14:dur="700" advTm="18480">
        <p:fade/>
      </p:transition>
    </mc:Choice>
    <mc:Fallback xmlns="">
      <p:transition spd="med" advTm="184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3333"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5519648"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Frequent substitution: </a:t>
            </a:r>
            <a:r>
              <a:rPr lang="en-US" kern="0" dirty="0">
                <a:solidFill>
                  <a:srgbClr val="000000"/>
                </a:solidFill>
              </a:rPr>
              <a:t>If the missing values are categorical, replace the missing values with the most frequent item.</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0" indent="0" defTabSz="914400">
              <a:buClr>
                <a:schemeClr val="bg1"/>
              </a:buClr>
              <a:buSzPct val="100000"/>
            </a:pPr>
            <a:r>
              <a:rPr lang="en-US" b="1" kern="0" dirty="0">
                <a:solidFill>
                  <a:srgbClr val="000000"/>
                </a:solidFill>
              </a:rPr>
              <a:t> </a:t>
            </a:r>
          </a:p>
          <a:p>
            <a:pPr marL="0" indent="0" defTabSz="914400">
              <a:buClr>
                <a:schemeClr val="bg1"/>
              </a:buClr>
              <a:buSzPct val="100000"/>
            </a:pPr>
            <a:r>
              <a:rPr lang="en-US" b="1" kern="0" dirty="0">
                <a:solidFill>
                  <a:srgbClr val="000000"/>
                </a:solidFill>
              </a:rPr>
              <a:t>	</a:t>
            </a:r>
            <a:endParaRPr lang="en-US" kern="0" dirty="0">
              <a:solidFill>
                <a:srgbClr val="000000"/>
              </a:solidFill>
            </a:endParaRPr>
          </a:p>
          <a:p>
            <a:pPr marL="457200" indent="-457200" defTabSz="914400">
              <a:buClr>
                <a:schemeClr val="bg1"/>
              </a:buClr>
              <a:buSzPct val="100000"/>
              <a:buFont typeface="Arial" panose="020B0604020202020204" pitchFamily="34" charset="0"/>
              <a:buChar char="•"/>
            </a:pPr>
            <a:endParaRPr lang="en-US" kern="0" dirty="0">
              <a:solidFill>
                <a:srgbClr val="000000"/>
              </a:solidFill>
            </a:endParaRPr>
          </a:p>
          <a:p>
            <a:pPr marL="0" indent="0" defTabSz="914400">
              <a:buClr>
                <a:schemeClr val="bg1"/>
              </a:buClr>
              <a:buSzPct val="100000"/>
            </a:pPr>
            <a:r>
              <a:rPr lang="en-US" kern="0" dirty="0">
                <a:solidFill>
                  <a:srgbClr val="000000"/>
                </a:solidFill>
              </a:rPr>
              <a:t>        </a:t>
            </a:r>
          </a:p>
          <a:p>
            <a:pPr marL="0" indent="0" defTabSz="914400">
              <a:buClr>
                <a:schemeClr val="bg1"/>
              </a:buClr>
              <a:buSzPct val="100000"/>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F09701A-0023-0847-8B08-0D855386D098}"/>
              </a:ext>
            </a:extLst>
          </p:cNvPr>
          <p:cNvCxnSpPr>
            <a:cxnSpLocks/>
            <a:stCxn id="8194" idx="1"/>
          </p:cNvCxnSpPr>
          <p:nvPr/>
        </p:nvCxnSpPr>
        <p:spPr>
          <a:xfrm>
            <a:off x="6933187" y="6746629"/>
            <a:ext cx="9749037"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AF415E-CCBC-144C-86C9-0302B03B5A91}"/>
              </a:ext>
            </a:extLst>
          </p:cNvPr>
          <p:cNvSpPr txBox="1"/>
          <p:nvPr/>
        </p:nvSpPr>
        <p:spPr>
          <a:xfrm>
            <a:off x="13882254" y="8369097"/>
            <a:ext cx="935182" cy="286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400" b="1" dirty="0">
                <a:solidFill>
                  <a:srgbClr val="00B050"/>
                </a:solidFill>
                <a:latin typeface="Trebuchet MS" panose="020B0603020202020204" pitchFamily="34" charset="0"/>
              </a:rPr>
              <a:t>chicken</a:t>
            </a:r>
          </a:p>
        </p:txBody>
      </p:sp>
      <p:sp>
        <p:nvSpPr>
          <p:cNvPr id="12" name="TextBox 11">
            <a:extLst>
              <a:ext uri="{FF2B5EF4-FFF2-40B4-BE49-F238E27FC236}">
                <a16:creationId xmlns:a16="http://schemas.microsoft.com/office/drawing/2014/main" id="{029EF50B-CB04-8F48-92DF-B2CCAA0D7D98}"/>
              </a:ext>
            </a:extLst>
          </p:cNvPr>
          <p:cNvSpPr txBox="1"/>
          <p:nvPr/>
        </p:nvSpPr>
        <p:spPr>
          <a:xfrm>
            <a:off x="14504193" y="5143500"/>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3" name="TextBox 12">
            <a:extLst>
              <a:ext uri="{FF2B5EF4-FFF2-40B4-BE49-F238E27FC236}">
                <a16:creationId xmlns:a16="http://schemas.microsoft.com/office/drawing/2014/main" id="{6F697625-A655-2D48-828B-8D73C3DC932B}"/>
              </a:ext>
            </a:extLst>
          </p:cNvPr>
          <p:cNvSpPr txBox="1"/>
          <p:nvPr/>
        </p:nvSpPr>
        <p:spPr>
          <a:xfrm>
            <a:off x="14518481" y="5493068"/>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4" name="TextBox 13">
            <a:extLst>
              <a:ext uri="{FF2B5EF4-FFF2-40B4-BE49-F238E27FC236}">
                <a16:creationId xmlns:a16="http://schemas.microsoft.com/office/drawing/2014/main" id="{7FFF1F04-2D54-0340-8042-072645672210}"/>
              </a:ext>
            </a:extLst>
          </p:cNvPr>
          <p:cNvSpPr txBox="1"/>
          <p:nvPr/>
        </p:nvSpPr>
        <p:spPr>
          <a:xfrm>
            <a:off x="14528001" y="6981843"/>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5" name="TextBox 14">
            <a:extLst>
              <a:ext uri="{FF2B5EF4-FFF2-40B4-BE49-F238E27FC236}">
                <a16:creationId xmlns:a16="http://schemas.microsoft.com/office/drawing/2014/main" id="{0DC04944-262F-6240-B2F2-C521CC48BF07}"/>
              </a:ext>
            </a:extLst>
          </p:cNvPr>
          <p:cNvSpPr txBox="1"/>
          <p:nvPr/>
        </p:nvSpPr>
        <p:spPr>
          <a:xfrm>
            <a:off x="14542289" y="7331411"/>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6" name="TextBox 15">
            <a:extLst>
              <a:ext uri="{FF2B5EF4-FFF2-40B4-BE49-F238E27FC236}">
                <a16:creationId xmlns:a16="http://schemas.microsoft.com/office/drawing/2014/main" id="{68C50F9A-949A-CB4F-9976-D9D5B3D5F2AC}"/>
              </a:ext>
            </a:extLst>
          </p:cNvPr>
          <p:cNvSpPr txBox="1"/>
          <p:nvPr/>
        </p:nvSpPr>
        <p:spPr>
          <a:xfrm>
            <a:off x="14528001" y="8053399"/>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7" name="TextBox 16">
            <a:extLst>
              <a:ext uri="{FF2B5EF4-FFF2-40B4-BE49-F238E27FC236}">
                <a16:creationId xmlns:a16="http://schemas.microsoft.com/office/drawing/2014/main" id="{1569EACB-8A92-2C4E-83F2-167C91569D66}"/>
              </a:ext>
            </a:extLst>
          </p:cNvPr>
          <p:cNvSpPr txBox="1"/>
          <p:nvPr/>
        </p:nvSpPr>
        <p:spPr>
          <a:xfrm>
            <a:off x="14542289" y="8402967"/>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8" name="TextBox 17">
            <a:extLst>
              <a:ext uri="{FF2B5EF4-FFF2-40B4-BE49-F238E27FC236}">
                <a16:creationId xmlns:a16="http://schemas.microsoft.com/office/drawing/2014/main" id="{0C8FF58C-9BD4-184D-B62B-704960C1CAE4}"/>
              </a:ext>
            </a:extLst>
          </p:cNvPr>
          <p:cNvSpPr txBox="1"/>
          <p:nvPr/>
        </p:nvSpPr>
        <p:spPr>
          <a:xfrm>
            <a:off x="7822401" y="8734854"/>
            <a:ext cx="814387" cy="4247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400" b="1" dirty="0">
                <a:solidFill>
                  <a:srgbClr val="0070C0"/>
                </a:solidFill>
                <a:latin typeface="Trebuchet MS" panose="020B0603020202020204" pitchFamily="34" charset="0"/>
              </a:rPr>
              <a:t>48</a:t>
            </a:r>
          </a:p>
        </p:txBody>
      </p:sp>
      <p:sp>
        <p:nvSpPr>
          <p:cNvPr id="19" name="Content Placeholder 2">
            <a:extLst>
              <a:ext uri="{FF2B5EF4-FFF2-40B4-BE49-F238E27FC236}">
                <a16:creationId xmlns:a16="http://schemas.microsoft.com/office/drawing/2014/main" id="{CBE6BCDD-DB47-3C41-8CB6-57142E30B62E}"/>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6" name="Audio 5">
            <a:hlinkClick r:id="" action="ppaction://media"/>
            <a:extLst>
              <a:ext uri="{FF2B5EF4-FFF2-40B4-BE49-F238E27FC236}">
                <a16:creationId xmlns:a16="http://schemas.microsoft.com/office/drawing/2014/main" id="{888C21A7-5B4F-8C4A-B810-E4293DD45E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0306352"/>
      </p:ext>
    </p:extLst>
  </p:cSld>
  <p:clrMapOvr>
    <a:masterClrMapping/>
  </p:clrMapOvr>
  <mc:AlternateContent xmlns:mc="http://schemas.openxmlformats.org/markup-compatibility/2006" xmlns:p14="http://schemas.microsoft.com/office/powerpoint/2010/main">
    <mc:Choice Requires="p14">
      <p:transition spd="med" p14:dur="700" advTm="16231">
        <p:fade/>
      </p:transition>
    </mc:Choice>
    <mc:Fallback xmlns="">
      <p:transition spd="med" advTm="162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How to deal with missing values?</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082299" cy="984885"/>
          </a:xfrm>
        </p:spPr>
        <p:txBody>
          <a:bodyPr/>
          <a:lstStyle/>
          <a:p>
            <a:r>
              <a:rPr lang="en-US" dirty="0">
                <a:solidFill>
                  <a:srgbClr val="000000"/>
                </a:solidFill>
              </a:rPr>
              <a:t>Typical methods to process missing values:</a:t>
            </a:r>
          </a:p>
          <a:p>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9EDF9CF-BD96-C643-B033-431B77AD1795}"/>
                  </a:ext>
                </a:extLst>
              </p:cNvPr>
              <p:cNvSpPr txBox="1">
                <a:spLocks/>
              </p:cNvSpPr>
              <p:nvPr/>
            </p:nvSpPr>
            <p:spPr bwMode="auto">
              <a:xfrm>
                <a:off x="819340" y="4337540"/>
                <a:ext cx="5519648" cy="5051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457200" indent="-457200" defTabSz="914400">
                  <a:buClr>
                    <a:schemeClr val="bg1"/>
                  </a:buClr>
                  <a:buSzPct val="100000"/>
                  <a:buFont typeface="Arial" panose="020B0604020202020204" pitchFamily="34" charset="0"/>
                  <a:buChar char="•"/>
                </a:pPr>
                <a:r>
                  <a:rPr lang="en-US" b="1" kern="0" dirty="0">
                    <a:solidFill>
                      <a:srgbClr val="000000"/>
                    </a:solidFill>
                  </a:rPr>
                  <a:t>Mean substitution:</a:t>
                </a: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0" indent="0" defTabSz="914400">
                  <a:buClr>
                    <a:schemeClr val="bg1"/>
                  </a:buClr>
                  <a:buSzPct val="100000"/>
                </a:pPr>
                <a:r>
                  <a:rPr lang="en-US" b="1" kern="0" dirty="0">
                    <a:solidFill>
                      <a:srgbClr val="000000"/>
                    </a:solidFill>
                  </a:rPr>
                  <a:t> </a:t>
                </a:r>
              </a:p>
              <a:p>
                <a:pPr marL="0" indent="0" defTabSz="914400">
                  <a:buClr>
                    <a:schemeClr val="bg1"/>
                  </a:buClr>
                  <a:buSzPct val="100000"/>
                </a:pPr>
                <a:r>
                  <a:rPr lang="en-US" b="1" kern="0" dirty="0">
                    <a:solidFill>
                      <a:srgbClr val="000000"/>
                    </a:solidFill>
                  </a:rPr>
                  <a:t>	   </a:t>
                </a:r>
                <a14:m>
                  <m:oMath xmlns:m="http://schemas.openxmlformats.org/officeDocument/2006/math">
                    <m:sSub>
                      <m:sSubPr>
                        <m:ctrlPr>
                          <a:rPr lang="en-US" b="1" i="1" kern="0" smtClean="0">
                            <a:solidFill>
                              <a:srgbClr val="000000"/>
                            </a:solidFill>
                            <a:latin typeface="Cambria Math" panose="02040503050406030204" pitchFamily="18" charset="0"/>
                          </a:rPr>
                        </m:ctrlPr>
                      </m:sSubPr>
                      <m:e>
                        <m:r>
                          <a:rPr lang="en-US" b="1" i="1" kern="0" smtClean="0">
                            <a:solidFill>
                              <a:srgbClr val="000000"/>
                            </a:solidFill>
                            <a:latin typeface="Cambria Math" panose="02040503050406030204" pitchFamily="18" charset="0"/>
                          </a:rPr>
                          <m:t>𝒙</m:t>
                        </m:r>
                      </m:e>
                      <m:sub>
                        <m:r>
                          <a:rPr lang="en-US" b="1" i="1" kern="0" smtClean="0">
                            <a:solidFill>
                              <a:srgbClr val="000000"/>
                            </a:solidFill>
                            <a:latin typeface="Cambria Math" panose="02040503050406030204" pitchFamily="18" charset="0"/>
                          </a:rPr>
                          <m:t>𝒎𝒆𝒂𝒏</m:t>
                        </m:r>
                      </m:sub>
                    </m:sSub>
                    <m:r>
                      <a:rPr lang="en-US" b="1" i="1" kern="0" smtClean="0">
                        <a:solidFill>
                          <a:srgbClr val="000000"/>
                        </a:solidFill>
                        <a:latin typeface="Cambria Math" panose="02040503050406030204" pitchFamily="18" charset="0"/>
                      </a:rPr>
                      <m:t>=</m:t>
                    </m:r>
                    <m:nary>
                      <m:naryPr>
                        <m:chr m:val="∑"/>
                        <m:limLoc m:val="subSup"/>
                        <m:ctrlPr>
                          <a:rPr lang="en-US" b="1" i="1" kern="0" smtClean="0">
                            <a:solidFill>
                              <a:srgbClr val="000000"/>
                            </a:solidFill>
                            <a:latin typeface="Cambria Math" panose="02040503050406030204" pitchFamily="18" charset="0"/>
                          </a:rPr>
                        </m:ctrlPr>
                      </m:naryPr>
                      <m:sub>
                        <m:r>
                          <m:rPr>
                            <m:brk m:alnAt="25"/>
                          </m:rPr>
                          <a:rPr lang="en-US" b="1" i="1" kern="0" smtClean="0">
                            <a:solidFill>
                              <a:srgbClr val="000000"/>
                            </a:solidFill>
                            <a:latin typeface="Cambria Math" panose="02040503050406030204" pitchFamily="18" charset="0"/>
                          </a:rPr>
                          <m:t>𝒊</m:t>
                        </m:r>
                        <m:r>
                          <a:rPr lang="en-US" b="1" i="1" kern="0" smtClean="0">
                            <a:solidFill>
                              <a:srgbClr val="000000"/>
                            </a:solidFill>
                            <a:latin typeface="Cambria Math" panose="02040503050406030204" pitchFamily="18" charset="0"/>
                          </a:rPr>
                          <m:t> = </m:t>
                        </m:r>
                        <m:r>
                          <a:rPr lang="en-US" b="1" i="1" kern="0" smtClean="0">
                            <a:solidFill>
                              <a:srgbClr val="000000"/>
                            </a:solidFill>
                            <a:latin typeface="Cambria Math" panose="02040503050406030204" pitchFamily="18" charset="0"/>
                          </a:rPr>
                          <m:t>𝟏</m:t>
                        </m:r>
                      </m:sub>
                      <m:sup>
                        <m:r>
                          <a:rPr lang="en-US" b="1" i="1" kern="0" smtClean="0">
                            <a:solidFill>
                              <a:srgbClr val="000000"/>
                            </a:solidFill>
                            <a:latin typeface="Cambria Math" panose="02040503050406030204" pitchFamily="18" charset="0"/>
                          </a:rPr>
                          <m:t>𝒏</m:t>
                        </m:r>
                      </m:sup>
                      <m:e>
                        <m:sSub>
                          <m:sSubPr>
                            <m:ctrlPr>
                              <a:rPr lang="en-US" b="1" i="1" kern="0" smtClean="0">
                                <a:solidFill>
                                  <a:srgbClr val="000000"/>
                                </a:solidFill>
                                <a:latin typeface="Cambria Math" panose="02040503050406030204" pitchFamily="18" charset="0"/>
                              </a:rPr>
                            </m:ctrlPr>
                          </m:sSubPr>
                          <m:e>
                            <m:r>
                              <a:rPr lang="en-US" b="1" i="1" kern="0" smtClean="0">
                                <a:solidFill>
                                  <a:srgbClr val="000000"/>
                                </a:solidFill>
                                <a:latin typeface="Cambria Math" panose="02040503050406030204" pitchFamily="18" charset="0"/>
                              </a:rPr>
                              <m:t>𝒙</m:t>
                            </m:r>
                          </m:e>
                          <m:sub>
                            <m:r>
                              <a:rPr lang="en-US" b="1" i="1" kern="0" smtClean="0">
                                <a:solidFill>
                                  <a:srgbClr val="000000"/>
                                </a:solidFill>
                                <a:latin typeface="Cambria Math" panose="02040503050406030204" pitchFamily="18" charset="0"/>
                              </a:rPr>
                              <m:t>𝒊</m:t>
                            </m:r>
                          </m:sub>
                        </m:sSub>
                        <m:r>
                          <a:rPr lang="en-US" b="1" i="1" kern="0" smtClean="0">
                            <a:solidFill>
                              <a:srgbClr val="000000"/>
                            </a:solidFill>
                            <a:latin typeface="Cambria Math" panose="02040503050406030204" pitchFamily="18" charset="0"/>
                          </a:rPr>
                          <m:t>/</m:t>
                        </m:r>
                        <m:r>
                          <a:rPr lang="en-US" b="1" i="1" kern="0" smtClean="0">
                            <a:solidFill>
                              <a:srgbClr val="000000"/>
                            </a:solidFill>
                            <a:latin typeface="Cambria Math" panose="02040503050406030204" pitchFamily="18" charset="0"/>
                          </a:rPr>
                          <m:t>𝒏</m:t>
                        </m:r>
                      </m:e>
                    </m:nary>
                  </m:oMath>
                </a14:m>
                <a:endParaRPr lang="en-US" kern="0" dirty="0">
                  <a:solidFill>
                    <a:srgbClr val="000000"/>
                  </a:solidFill>
                </a:endParaRPr>
              </a:p>
              <a:p>
                <a:pPr marL="0" indent="0" defTabSz="914400">
                  <a:buClr>
                    <a:schemeClr val="bg1"/>
                  </a:buClr>
                  <a:buSzPct val="100000"/>
                </a:pPr>
                <a:r>
                  <a:rPr lang="en-US" kern="0" dirty="0">
                    <a:solidFill>
                      <a:srgbClr val="000000"/>
                    </a:solidFill>
                  </a:rPr>
                  <a:t>     </a:t>
                </a:r>
              </a:p>
              <a:p>
                <a:pPr marL="0" indent="0" defTabSz="914400">
                  <a:buClr>
                    <a:schemeClr val="bg1"/>
                  </a:buClr>
                  <a:buSzPct val="100000"/>
                </a:pPr>
                <a:r>
                  <a:rPr lang="en-US" kern="0" dirty="0">
                    <a:solidFill>
                      <a:srgbClr val="000000"/>
                    </a:solidFill>
                  </a:rPr>
                  <a:t>            </a:t>
                </a:r>
                <a:r>
                  <a:rPr lang="en-US" b="1" i="1" kern="0" dirty="0">
                    <a:solidFill>
                      <a:srgbClr val="000000"/>
                    </a:solidFill>
                    <a:latin typeface="Times New Roman" panose="02020603050405020304" pitchFamily="18" charset="0"/>
                    <a:cs typeface="Times New Roman" panose="02020603050405020304" pitchFamily="18" charset="0"/>
                  </a:rPr>
                  <a:t>n</a:t>
                </a:r>
                <a:r>
                  <a:rPr lang="en-US" kern="0" dirty="0">
                    <a:solidFill>
                      <a:srgbClr val="000000"/>
                    </a:solidFill>
                  </a:rPr>
                  <a:t>: </a:t>
                </a:r>
                <a:r>
                  <a:rPr lang="en-US" sz="2400" kern="0" dirty="0">
                    <a:solidFill>
                      <a:srgbClr val="000000"/>
                    </a:solidFill>
                  </a:rPr>
                  <a:t>number of values</a:t>
                </a:r>
              </a:p>
              <a:p>
                <a:pPr marL="0" indent="0" defTabSz="914400">
                  <a:buClr>
                    <a:schemeClr val="bg1"/>
                  </a:buClr>
                  <a:buSzPct val="100000"/>
                </a:pPr>
                <a:r>
                  <a:rPr lang="en-US" kern="0" dirty="0">
                    <a:solidFill>
                      <a:srgbClr val="000000"/>
                    </a:solidFill>
                  </a:rPr>
                  <a:t>        </a:t>
                </a:r>
              </a:p>
              <a:p>
                <a:pPr marL="0" indent="0" defTabSz="914400">
                  <a:buClr>
                    <a:schemeClr val="bg1"/>
                  </a:buClr>
                  <a:buSzPct val="100000"/>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marL="457200" indent="-457200" defTabSz="914400">
                  <a:buClr>
                    <a:schemeClr val="bg1"/>
                  </a:buClr>
                  <a:buSzPct val="100000"/>
                  <a:buFont typeface="Arial" panose="020B0604020202020204" pitchFamily="34" charset="0"/>
                  <a:buChar char="•"/>
                </a:pPr>
                <a:endParaRPr lang="en-US" b="1" kern="0" dirty="0">
                  <a:solidFill>
                    <a:srgbClr val="000000"/>
                  </a:solidFill>
                </a:endParaRPr>
              </a:p>
              <a:p>
                <a:pPr defTabSz="914400"/>
                <a:endParaRPr lang="en-US" kern="0" dirty="0"/>
              </a:p>
            </p:txBody>
          </p:sp>
        </mc:Choice>
        <mc:Fallback xmlns="">
          <p:sp>
            <p:nvSpPr>
              <p:cNvPr id="9" name="Content Placeholder 2">
                <a:extLst>
                  <a:ext uri="{FF2B5EF4-FFF2-40B4-BE49-F238E27FC236}">
                    <a16:creationId xmlns:a16="http://schemas.microsoft.com/office/drawing/2014/main" id="{49EDF9CF-BD96-C643-B033-431B77AD1795}"/>
                  </a:ext>
                </a:extLst>
              </p:cNvPr>
              <p:cNvSpPr txBox="1">
                <a:spLocks noRot="1" noChangeAspect="1" noMove="1" noResize="1" noEditPoints="1" noAdjustHandles="1" noChangeArrowheads="1" noChangeShapeType="1" noTextEdit="1"/>
              </p:cNvSpPr>
              <p:nvPr/>
            </p:nvSpPr>
            <p:spPr bwMode="auto">
              <a:xfrm>
                <a:off x="819340" y="4337540"/>
                <a:ext cx="5519648" cy="5051903"/>
              </a:xfrm>
              <a:prstGeom prst="rect">
                <a:avLst/>
              </a:prstGeom>
              <a:blipFill>
                <a:blip r:embed="rId5"/>
                <a:stretch>
                  <a:fillRect l="-1835" t="-2005"/>
                </a:stretch>
              </a:blipFill>
              <a:ln w="9525">
                <a:noFill/>
                <a:miter lim="800000"/>
                <a:headEnd/>
                <a:tailEnd/>
              </a:ln>
            </p:spPr>
            <p:txBody>
              <a:bodyPr/>
              <a:lstStyle/>
              <a:p>
                <a:r>
                  <a:rPr lang="en-US">
                    <a:noFill/>
                  </a:rPr>
                  <a:t> </a:t>
                </a:r>
              </a:p>
            </p:txBody>
          </p:sp>
        </mc:Fallback>
      </mc:AlternateContent>
      <p:pic>
        <p:nvPicPr>
          <p:cNvPr id="8194" name="Picture 2" descr="Methods for handling missing values | Azure AI Gallery">
            <a:extLst>
              <a:ext uri="{FF2B5EF4-FFF2-40B4-BE49-F238E27FC236}">
                <a16:creationId xmlns:a16="http://schemas.microsoft.com/office/drawing/2014/main" id="{9658EA88-B767-DE4A-A758-B2E954E73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187" y="3954763"/>
            <a:ext cx="10343236" cy="5583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F09701A-0023-0847-8B08-0D855386D098}"/>
              </a:ext>
            </a:extLst>
          </p:cNvPr>
          <p:cNvCxnSpPr>
            <a:cxnSpLocks/>
            <a:stCxn id="8194" idx="1"/>
          </p:cNvCxnSpPr>
          <p:nvPr/>
        </p:nvCxnSpPr>
        <p:spPr>
          <a:xfrm>
            <a:off x="6933187" y="6746629"/>
            <a:ext cx="9749037"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AF415E-CCBC-144C-86C9-0302B03B5A91}"/>
              </a:ext>
            </a:extLst>
          </p:cNvPr>
          <p:cNvSpPr txBox="1"/>
          <p:nvPr/>
        </p:nvSpPr>
        <p:spPr>
          <a:xfrm>
            <a:off x="13944600" y="8414222"/>
            <a:ext cx="814387" cy="2308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000" b="1" dirty="0">
                <a:solidFill>
                  <a:schemeClr val="bg1"/>
                </a:solidFill>
                <a:latin typeface="Trebuchet MS" panose="020B0603020202020204" pitchFamily="34" charset="0"/>
              </a:rPr>
              <a:t>UNKNOW</a:t>
            </a:r>
          </a:p>
        </p:txBody>
      </p:sp>
      <p:sp>
        <p:nvSpPr>
          <p:cNvPr id="12" name="TextBox 11">
            <a:extLst>
              <a:ext uri="{FF2B5EF4-FFF2-40B4-BE49-F238E27FC236}">
                <a16:creationId xmlns:a16="http://schemas.microsoft.com/office/drawing/2014/main" id="{029EF50B-CB04-8F48-92DF-B2CCAA0D7D98}"/>
              </a:ext>
            </a:extLst>
          </p:cNvPr>
          <p:cNvSpPr txBox="1"/>
          <p:nvPr/>
        </p:nvSpPr>
        <p:spPr>
          <a:xfrm>
            <a:off x="14504193" y="5143500"/>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3" name="TextBox 12">
            <a:extLst>
              <a:ext uri="{FF2B5EF4-FFF2-40B4-BE49-F238E27FC236}">
                <a16:creationId xmlns:a16="http://schemas.microsoft.com/office/drawing/2014/main" id="{6F697625-A655-2D48-828B-8D73C3DC932B}"/>
              </a:ext>
            </a:extLst>
          </p:cNvPr>
          <p:cNvSpPr txBox="1"/>
          <p:nvPr/>
        </p:nvSpPr>
        <p:spPr>
          <a:xfrm>
            <a:off x="14518481" y="5493068"/>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4" name="TextBox 13">
            <a:extLst>
              <a:ext uri="{FF2B5EF4-FFF2-40B4-BE49-F238E27FC236}">
                <a16:creationId xmlns:a16="http://schemas.microsoft.com/office/drawing/2014/main" id="{7FFF1F04-2D54-0340-8042-072645672210}"/>
              </a:ext>
            </a:extLst>
          </p:cNvPr>
          <p:cNvSpPr txBox="1"/>
          <p:nvPr/>
        </p:nvSpPr>
        <p:spPr>
          <a:xfrm>
            <a:off x="14528001" y="6981843"/>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5" name="TextBox 14">
            <a:extLst>
              <a:ext uri="{FF2B5EF4-FFF2-40B4-BE49-F238E27FC236}">
                <a16:creationId xmlns:a16="http://schemas.microsoft.com/office/drawing/2014/main" id="{0DC04944-262F-6240-B2F2-C521CC48BF07}"/>
              </a:ext>
            </a:extLst>
          </p:cNvPr>
          <p:cNvSpPr txBox="1"/>
          <p:nvPr/>
        </p:nvSpPr>
        <p:spPr>
          <a:xfrm>
            <a:off x="14542289" y="7331411"/>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6" name="TextBox 15">
            <a:extLst>
              <a:ext uri="{FF2B5EF4-FFF2-40B4-BE49-F238E27FC236}">
                <a16:creationId xmlns:a16="http://schemas.microsoft.com/office/drawing/2014/main" id="{68C50F9A-949A-CB4F-9976-D9D5B3D5F2AC}"/>
              </a:ext>
            </a:extLst>
          </p:cNvPr>
          <p:cNvSpPr txBox="1"/>
          <p:nvPr/>
        </p:nvSpPr>
        <p:spPr>
          <a:xfrm>
            <a:off x="14528001" y="8053399"/>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7" name="TextBox 16">
            <a:extLst>
              <a:ext uri="{FF2B5EF4-FFF2-40B4-BE49-F238E27FC236}">
                <a16:creationId xmlns:a16="http://schemas.microsoft.com/office/drawing/2014/main" id="{1569EACB-8A92-2C4E-83F2-167C91569D66}"/>
              </a:ext>
            </a:extLst>
          </p:cNvPr>
          <p:cNvSpPr txBox="1"/>
          <p:nvPr/>
        </p:nvSpPr>
        <p:spPr>
          <a:xfrm>
            <a:off x="14542289" y="8402967"/>
            <a:ext cx="814387"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600" b="1" dirty="0">
                <a:solidFill>
                  <a:schemeClr val="bg1"/>
                </a:solidFill>
                <a:latin typeface="Trebuchet MS" panose="020B0603020202020204" pitchFamily="34" charset="0"/>
              </a:rPr>
              <a:t>0</a:t>
            </a:r>
          </a:p>
        </p:txBody>
      </p:sp>
      <p:sp>
        <p:nvSpPr>
          <p:cNvPr id="18" name="TextBox 17">
            <a:extLst>
              <a:ext uri="{FF2B5EF4-FFF2-40B4-BE49-F238E27FC236}">
                <a16:creationId xmlns:a16="http://schemas.microsoft.com/office/drawing/2014/main" id="{0C8FF58C-9BD4-184D-B62B-704960C1CAE4}"/>
              </a:ext>
            </a:extLst>
          </p:cNvPr>
          <p:cNvSpPr txBox="1"/>
          <p:nvPr/>
        </p:nvSpPr>
        <p:spPr>
          <a:xfrm>
            <a:off x="7822401" y="8734854"/>
            <a:ext cx="814387" cy="4247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400" b="1" dirty="0">
                <a:solidFill>
                  <a:srgbClr val="0070C0"/>
                </a:solidFill>
                <a:latin typeface="Trebuchet MS" panose="020B0603020202020204" pitchFamily="34" charset="0"/>
              </a:rPr>
              <a:t>48</a:t>
            </a:r>
          </a:p>
        </p:txBody>
      </p:sp>
      <p:sp>
        <p:nvSpPr>
          <p:cNvPr id="19" name="Content Placeholder 2">
            <a:extLst>
              <a:ext uri="{FF2B5EF4-FFF2-40B4-BE49-F238E27FC236}">
                <a16:creationId xmlns:a16="http://schemas.microsoft.com/office/drawing/2014/main" id="{869DD0D0-496A-1049-8699-E4DDBE426540}"/>
              </a:ext>
            </a:extLst>
          </p:cNvPr>
          <p:cNvSpPr txBox="1">
            <a:spLocks/>
          </p:cNvSpPr>
          <p:nvPr/>
        </p:nvSpPr>
        <p:spPr bwMode="auto">
          <a:xfrm>
            <a:off x="11035145" y="10023157"/>
            <a:ext cx="7252855" cy="26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defTabSz="914400"/>
            <a:r>
              <a:rPr lang="en-US" sz="1400" b="1" kern="0" dirty="0">
                <a:solidFill>
                  <a:srgbClr val="000000"/>
                </a:solidFill>
              </a:rPr>
              <a:t>Source: https://</a:t>
            </a:r>
            <a:r>
              <a:rPr lang="en-US" sz="1400" b="1" kern="0" dirty="0" err="1">
                <a:solidFill>
                  <a:srgbClr val="000000"/>
                </a:solidFill>
              </a:rPr>
              <a:t>gallery.azure.ai</a:t>
            </a:r>
            <a:r>
              <a:rPr lang="en-US" sz="1400" b="1" kern="0" dirty="0">
                <a:solidFill>
                  <a:srgbClr val="000000"/>
                </a:solidFill>
              </a:rPr>
              <a:t>/Experiment/Methods-for-handling-missing-values-1</a:t>
            </a:r>
            <a:endParaRPr lang="en-US" sz="1400" b="1" kern="0" dirty="0"/>
          </a:p>
        </p:txBody>
      </p:sp>
      <p:pic>
        <p:nvPicPr>
          <p:cNvPr id="6" name="Audio 5">
            <a:hlinkClick r:id="" action="ppaction://media"/>
            <a:extLst>
              <a:ext uri="{FF2B5EF4-FFF2-40B4-BE49-F238E27FC236}">
                <a16:creationId xmlns:a16="http://schemas.microsoft.com/office/drawing/2014/main" id="{AEE6FD76-6746-0C44-AD9F-A54FC7BE28A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290370942"/>
      </p:ext>
    </p:extLst>
  </p:cSld>
  <p:clrMapOvr>
    <a:masterClrMapping/>
  </p:clrMapOvr>
  <mc:AlternateContent xmlns:mc="http://schemas.openxmlformats.org/markup-compatibility/2006" xmlns:p14="http://schemas.microsoft.com/office/powerpoint/2010/main">
    <mc:Choice Requires="p14">
      <p:transition spd="med" p14:dur="700" advTm="15223">
        <p:fade/>
      </p:transition>
    </mc:Choice>
    <mc:Fallback xmlns="">
      <p:transition spd="med" advTm="15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2.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78F79B8-FCAA-4CAE-BFED-DD8026746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94579</TotalTime>
  <Words>1510</Words>
  <Application>Microsoft Office PowerPoint</Application>
  <PresentationFormat>Custom</PresentationFormat>
  <Paragraphs>238</Paragraphs>
  <Slides>17</Slides>
  <Notes>15</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Cambria Math</vt:lpstr>
      <vt:lpstr>Courier New</vt:lpstr>
      <vt:lpstr>Times New Roman</vt:lpstr>
      <vt:lpstr>Trebuchet MS</vt:lpstr>
      <vt:lpstr>Wingdings</vt:lpstr>
      <vt:lpstr>Title &amp; Bullet</vt:lpstr>
      <vt:lpstr>Lecture 3.2 - Data Cleaning and Statistical Preprocessing</vt:lpstr>
      <vt:lpstr>PowerPoint Presentation</vt:lpstr>
      <vt:lpstr> Data Cleaning</vt:lpstr>
      <vt:lpstr> Why the Need to Handle Missing Values?</vt:lpstr>
      <vt:lpstr> How to deal with missing values?</vt:lpstr>
      <vt:lpstr> How to deal with missing values?</vt:lpstr>
      <vt:lpstr> How to deal with missing values?</vt:lpstr>
      <vt:lpstr> How to deal with missing values?</vt:lpstr>
      <vt:lpstr> How to deal with missing values?</vt:lpstr>
      <vt:lpstr> How to deal with missing values?</vt:lpstr>
      <vt:lpstr> Outliers</vt:lpstr>
      <vt:lpstr> How to deal with outliers?</vt:lpstr>
      <vt:lpstr> How to detect outliers?</vt:lpstr>
      <vt:lpstr> How to deal with outliers?</vt:lpstr>
      <vt:lpstr> Data Normalization</vt:lpstr>
      <vt:lpstr>Data Down-Sampling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Joe Bungo</cp:lastModifiedBy>
  <cp:revision>3879</cp:revision>
  <dcterms:created xsi:type="dcterms:W3CDTF">2008-01-24T03:11:41Z</dcterms:created>
  <dcterms:modified xsi:type="dcterms:W3CDTF">2023-06-13T22:34:31Z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