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  <p:sldMasterId id="2147484008" r:id="rId7"/>
  </p:sldMasterIdLst>
  <p:notesMasterIdLst>
    <p:notesMasterId r:id="rId17"/>
  </p:notesMasterIdLst>
  <p:handoutMasterIdLst>
    <p:handoutMasterId r:id="rId18"/>
  </p:handoutMasterIdLst>
  <p:sldIdLst>
    <p:sldId id="818" r:id="rId8"/>
    <p:sldId id="809" r:id="rId9"/>
    <p:sldId id="322" r:id="rId10"/>
    <p:sldId id="323" r:id="rId11"/>
    <p:sldId id="324" r:id="rId12"/>
    <p:sldId id="310" r:id="rId13"/>
    <p:sldId id="325" r:id="rId14"/>
    <p:sldId id="326" r:id="rId15"/>
    <p:sldId id="820" r:id="rId16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5AE9F-60A5-0000-799A-131363FE0D4C}" v="2" dt="2021-02-25T03:09:2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020" autoAdjust="0"/>
  </p:normalViewPr>
  <p:slideViewPr>
    <p:cSldViewPr snapToGrid="0">
      <p:cViewPr varScale="1">
        <p:scale>
          <a:sx n="70" d="100"/>
          <a:sy n="70" d="100"/>
        </p:scale>
        <p:origin x="216" y="42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5B95AE9F-60A5-0000-799A-131363FE0D4C}"/>
    <pc:docChg chg="modSld">
      <pc:chgData name="jbungo" userId="S::jbungo_nvidia.com#ext#@gtvault.onmicrosoft.com::c69b4972-ef89-4265-a3e3-b054213acbae" providerId="AD" clId="Web-{5B95AE9F-60A5-0000-799A-131363FE0D4C}" dt="2021-02-25T03:09:23.524" v="1"/>
      <pc:docMkLst>
        <pc:docMk/>
      </pc:docMkLst>
      <pc:sldChg chg="addSp delSp modSp mod modClrScheme chgLayout">
        <pc:chgData name="jbungo" userId="S::jbungo_nvidia.com#ext#@gtvault.onmicrosoft.com::c69b4972-ef89-4265-a3e3-b054213acbae" providerId="AD" clId="Web-{5B95AE9F-60A5-0000-799A-131363FE0D4C}" dt="2021-02-25T03:09:23.524" v="1"/>
        <pc:sldMkLst>
          <pc:docMk/>
          <pc:sldMk cId="1139004473" sldId="324"/>
        </pc:sldMkLst>
        <pc:spChg chg="add del mod ord">
          <ac:chgData name="jbungo" userId="S::jbungo_nvidia.com#ext#@gtvault.onmicrosoft.com::c69b4972-ef89-4265-a3e3-b054213acbae" providerId="AD" clId="Web-{5B95AE9F-60A5-0000-799A-131363FE0D4C}" dt="2021-02-25T03:09:23.524" v="1"/>
          <ac:spMkLst>
            <pc:docMk/>
            <pc:sldMk cId="1139004473" sldId="324"/>
            <ac:spMk id="3" creationId="{7B4FDAE0-5BD9-4C19-9F69-FECF6617F5D8}"/>
          </ac:spMkLst>
        </pc:spChg>
        <pc:spChg chg="add del mod ord">
          <ac:chgData name="jbungo" userId="S::jbungo_nvidia.com#ext#@gtvault.onmicrosoft.com::c69b4972-ef89-4265-a3e3-b054213acbae" providerId="AD" clId="Web-{5B95AE9F-60A5-0000-799A-131363FE0D4C}" dt="2021-02-25T03:09:23.524" v="1"/>
          <ac:spMkLst>
            <pc:docMk/>
            <pc:sldMk cId="1139004473" sldId="324"/>
            <ac:spMk id="4" creationId="{4FB4D68C-3901-437A-9116-76AE3725F044}"/>
          </ac:spMkLst>
        </pc:spChg>
        <pc:spChg chg="add del mod ord">
          <ac:chgData name="jbungo" userId="S::jbungo_nvidia.com#ext#@gtvault.onmicrosoft.com::c69b4972-ef89-4265-a3e3-b054213acbae" providerId="AD" clId="Web-{5B95AE9F-60A5-0000-799A-131363FE0D4C}" dt="2021-02-25T03:09:23.524" v="1"/>
          <ac:spMkLst>
            <pc:docMk/>
            <pc:sldMk cId="1139004473" sldId="324"/>
            <ac:spMk id="5" creationId="{2FC8F345-45C7-4F5D-AB34-83F960CC45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5" y="549280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1" y="458597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9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9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8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1509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7793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9" y="2536909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59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9339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1" y="2220152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2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25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7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1180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2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439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5" y="549280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0" i="0" kern="1200" dirty="0">
                <a:solidFill>
                  <a:schemeClr val="tx2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1" y="458597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1" kern="1200" baseline="0" dirty="0">
                <a:solidFill>
                  <a:srgbClr val="EEB21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1" baseline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9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9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9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40813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6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2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8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90761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9" y="2536909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59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25688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1" y="2220152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2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5371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7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85733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2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014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CD8522A-D365-2F43-9625-69AD5162C548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54BF45-F726-B54E-818A-BD44A0E7F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CDB970-1859-1B4A-9051-86FBF6BAE4C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FFEBD38-4BD4-864A-A918-4700C5710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8287F9D0-357A-2847-BF80-1B8F2065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D674C0-0A89-984C-978E-90E9F043409E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9AD279-41C0-F143-8A47-5E183CC258F8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9587497"/>
            <a:ext cx="1227908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s.stanford.edu/wrangler/" TargetMode="External"/><Relationship Id="rId2" Type="http://schemas.openxmlformats.org/officeDocument/2006/relationships/hyperlink" Target="http://openrefine.org/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​3.3 - Data Cleaners: </a:t>
            </a:r>
            <a:r>
              <a:rPr lang="en-US" dirty="0" err="1"/>
              <a:t>OpenRefine</a:t>
            </a:r>
            <a:r>
              <a:rPr lang="en-US" dirty="0"/>
              <a:t> and Wrangler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4B02B-C18D-4B4D-81CB-C56F15AB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587" y="7367471"/>
            <a:ext cx="1748414" cy="29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4B02B-C18D-4B4D-81CB-C56F15AB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587" y="7367471"/>
            <a:ext cx="1748414" cy="29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3993" y="2291800"/>
            <a:ext cx="15379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watch</a:t>
            </a:r>
          </a:p>
          <a:p>
            <a:pPr marL="857250" lvl="0" indent="-8572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6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OpenRefine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“Explore Data” </a:t>
            </a: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6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http://openrefine.</a:t>
            </a: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endParaRPr lang="en-US" sz="6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Wrangler video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http://vis.stanford.edu/</a:t>
            </a: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wrangler</a:t>
            </a:r>
            <a:endParaRPr lang="en-US" sz="6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6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7B4051-DD6A-4129-B88B-009B280E9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91569</TotalTime>
  <Words>82</Words>
  <Application>Microsoft Office PowerPoint</Application>
  <PresentationFormat>Custom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Title &amp; Bullet</vt:lpstr>
      <vt:lpstr>1_Title &amp; Bullet</vt:lpstr>
      <vt:lpstr>Full Page Layout</vt:lpstr>
      <vt:lpstr>1_Full Page Layout</vt:lpstr>
      <vt:lpstr>Lecture ​3.3 - Data Cleaners: OpenRefine and Wrangler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3643</cp:revision>
  <dcterms:created xsi:type="dcterms:W3CDTF">2008-01-24T03:11:41Z</dcterms:created>
  <dcterms:modified xsi:type="dcterms:W3CDTF">2021-02-25T03:09:29Z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