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20"/>
  </p:notesMasterIdLst>
  <p:handoutMasterIdLst>
    <p:handoutMasterId r:id="rId21"/>
  </p:handoutMasterIdLst>
  <p:sldIdLst>
    <p:sldId id="818" r:id="rId5"/>
    <p:sldId id="809" r:id="rId6"/>
    <p:sldId id="819" r:id="rId7"/>
    <p:sldId id="825" r:id="rId8"/>
    <p:sldId id="826" r:id="rId9"/>
    <p:sldId id="827" r:id="rId10"/>
    <p:sldId id="828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820" r:id="rId19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CDCDCD"/>
    <a:srgbClr val="B3B3B3"/>
    <a:srgbClr val="890C58"/>
    <a:srgbClr val="008564"/>
    <a:srgbClr val="B3A369"/>
    <a:srgbClr val="0071C5"/>
    <a:srgbClr val="4F2682"/>
    <a:srgbClr val="383838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4B99F-80D0-0000-A101-F73E83F579D0}" v="1" dt="2021-03-31T16:18:28.450"/>
    <p1510:client id="{134B4A12-51ED-19D5-58AD-C8FE118E9320}" v="9" dt="2021-02-23T20:44:35.552"/>
    <p1510:client id="{456A379E-65CF-F844-AD53-ABA8DF831F2A}" v="1" dt="2021-02-19T04:19:18.857"/>
    <p1510:client id="{61C052A8-D755-1A50-A5B9-FA355AEAFFF5}" v="201" dt="2021-02-23T20:42:11.353"/>
    <p1510:client id="{61D132A3-BDD3-D906-4DC1-5A0AB1779151}" v="2" dt="2021-02-19T02:08:55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Wang" userId="4bc72366-11a3-41cf-bf31-8376e87c34a8" providerId="ADAL" clId="{17557EF8-B0C6-9248-A2BE-4BE7CD86BB1B}"/>
    <pc:docChg chg="undo custSel addSld delSld modSld">
      <pc:chgData name="Jay Wang" userId="4bc72366-11a3-41cf-bf31-8376e87c34a8" providerId="ADAL" clId="{17557EF8-B0C6-9248-A2BE-4BE7CD86BB1B}" dt="2021-02-14T06:56:43.685" v="3151" actId="2711"/>
      <pc:docMkLst>
        <pc:docMk/>
      </pc:docMkLst>
      <pc:sldChg chg="addSp delSp modSp add del mod">
        <pc:chgData name="Jay Wang" userId="4bc72366-11a3-41cf-bf31-8376e87c34a8" providerId="ADAL" clId="{17557EF8-B0C6-9248-A2BE-4BE7CD86BB1B}" dt="2021-02-14T05:44:47.617" v="3065" actId="478"/>
        <pc:sldMkLst>
          <pc:docMk/>
          <pc:sldMk cId="3106893546" sldId="263"/>
        </pc:sldMkLst>
        <pc:spChg chg="add del mod">
          <ac:chgData name="Jay Wang" userId="4bc72366-11a3-41cf-bf31-8376e87c34a8" providerId="ADAL" clId="{17557EF8-B0C6-9248-A2BE-4BE7CD86BB1B}" dt="2021-02-14T05:39:31.551" v="3022"/>
          <ac:spMkLst>
            <pc:docMk/>
            <pc:sldMk cId="3106893546" sldId="263"/>
            <ac:spMk id="20" creationId="{2CB42C68-4955-034A-B247-FBCAF84C2DA0}"/>
          </ac:spMkLst>
        </pc:spChg>
        <pc:spChg chg="del mod">
          <ac:chgData name="Jay Wang" userId="4bc72366-11a3-41cf-bf31-8376e87c34a8" providerId="ADAL" clId="{17557EF8-B0C6-9248-A2BE-4BE7CD86BB1B}" dt="2021-02-14T05:44:47.617" v="3065" actId="478"/>
          <ac:spMkLst>
            <pc:docMk/>
            <pc:sldMk cId="3106893546" sldId="263"/>
            <ac:spMk id="159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5:39:38.396" v="3025" actId="207"/>
          <ac:spMkLst>
            <pc:docMk/>
            <pc:sldMk cId="3106893546" sldId="263"/>
            <ac:spMk id="176" creationId="{00000000-0000-0000-0000-000000000000}"/>
          </ac:spMkLst>
        </pc:spChg>
      </pc:sldChg>
      <pc:sldChg chg="delSp modSp add mod">
        <pc:chgData name="Jay Wang" userId="4bc72366-11a3-41cf-bf31-8376e87c34a8" providerId="ADAL" clId="{17557EF8-B0C6-9248-A2BE-4BE7CD86BB1B}" dt="2021-02-14T05:44:40.853" v="3063" actId="478"/>
        <pc:sldMkLst>
          <pc:docMk/>
          <pc:sldMk cId="552852495" sldId="264"/>
        </pc:sldMkLst>
        <pc:spChg chg="del mod">
          <ac:chgData name="Jay Wang" userId="4bc72366-11a3-41cf-bf31-8376e87c34a8" providerId="ADAL" clId="{17557EF8-B0C6-9248-A2BE-4BE7CD86BB1B}" dt="2021-02-14T05:44:40.853" v="3063" actId="478"/>
          <ac:spMkLst>
            <pc:docMk/>
            <pc:sldMk cId="552852495" sldId="264"/>
            <ac:spMk id="178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5:39:55.308" v="3028" actId="207"/>
          <ac:spMkLst>
            <pc:docMk/>
            <pc:sldMk cId="552852495" sldId="264"/>
            <ac:spMk id="183" creationId="{00000000-0000-0000-0000-000000000000}"/>
          </ac:spMkLst>
        </pc:spChg>
      </pc:sldChg>
      <pc:sldChg chg="delSp modSp add mod">
        <pc:chgData name="Jay Wang" userId="4bc72366-11a3-41cf-bf31-8376e87c34a8" providerId="ADAL" clId="{17557EF8-B0C6-9248-A2BE-4BE7CD86BB1B}" dt="2021-02-14T05:44:34.533" v="3061" actId="478"/>
        <pc:sldMkLst>
          <pc:docMk/>
          <pc:sldMk cId="2777516044" sldId="265"/>
        </pc:sldMkLst>
        <pc:spChg chg="del">
          <ac:chgData name="Jay Wang" userId="4bc72366-11a3-41cf-bf31-8376e87c34a8" providerId="ADAL" clId="{17557EF8-B0C6-9248-A2BE-4BE7CD86BB1B}" dt="2021-02-14T05:44:34.533" v="3061" actId="478"/>
          <ac:spMkLst>
            <pc:docMk/>
            <pc:sldMk cId="2777516044" sldId="265"/>
            <ac:spMk id="185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5:40:06.654" v="3030" actId="207"/>
          <ac:spMkLst>
            <pc:docMk/>
            <pc:sldMk cId="2777516044" sldId="265"/>
            <ac:spMk id="200" creationId="{00000000-0000-0000-0000-000000000000}"/>
          </ac:spMkLst>
        </pc:spChg>
      </pc:sldChg>
      <pc:sldChg chg="delSp modSp add mod">
        <pc:chgData name="Jay Wang" userId="4bc72366-11a3-41cf-bf31-8376e87c34a8" providerId="ADAL" clId="{17557EF8-B0C6-9248-A2BE-4BE7CD86BB1B}" dt="2021-02-14T05:44:31.081" v="3060" actId="478"/>
        <pc:sldMkLst>
          <pc:docMk/>
          <pc:sldMk cId="558337505" sldId="266"/>
        </pc:sldMkLst>
        <pc:spChg chg="del">
          <ac:chgData name="Jay Wang" userId="4bc72366-11a3-41cf-bf31-8376e87c34a8" providerId="ADAL" clId="{17557EF8-B0C6-9248-A2BE-4BE7CD86BB1B}" dt="2021-02-14T05:44:31.081" v="3060" actId="478"/>
          <ac:spMkLst>
            <pc:docMk/>
            <pc:sldMk cId="558337505" sldId="266"/>
            <ac:spMk id="202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5:41:00.439" v="3039" actId="207"/>
          <ac:spMkLst>
            <pc:docMk/>
            <pc:sldMk cId="558337505" sldId="266"/>
            <ac:spMk id="213" creationId="{00000000-0000-0000-0000-000000000000}"/>
          </ac:spMkLst>
        </pc:spChg>
      </pc:sldChg>
      <pc:sldChg chg="delSp modSp add mod">
        <pc:chgData name="Jay Wang" userId="4bc72366-11a3-41cf-bf31-8376e87c34a8" providerId="ADAL" clId="{17557EF8-B0C6-9248-A2BE-4BE7CD86BB1B}" dt="2021-02-14T06:56:43.685" v="3151" actId="2711"/>
        <pc:sldMkLst>
          <pc:docMk/>
          <pc:sldMk cId="4053166722" sldId="267"/>
        </pc:sldMkLst>
        <pc:spChg chg="del">
          <ac:chgData name="Jay Wang" userId="4bc72366-11a3-41cf-bf31-8376e87c34a8" providerId="ADAL" clId="{17557EF8-B0C6-9248-A2BE-4BE7CD86BB1B}" dt="2021-02-14T05:44:27.028" v="3059" actId="478"/>
          <ac:spMkLst>
            <pc:docMk/>
            <pc:sldMk cId="4053166722" sldId="267"/>
            <ac:spMk id="215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53.933" v="3140" actId="114"/>
          <ac:spMkLst>
            <pc:docMk/>
            <pc:sldMk cId="4053166722" sldId="267"/>
            <ac:spMk id="218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53.933" v="3140" actId="114"/>
          <ac:spMkLst>
            <pc:docMk/>
            <pc:sldMk cId="4053166722" sldId="267"/>
            <ac:spMk id="219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53.933" v="3140" actId="114"/>
          <ac:spMkLst>
            <pc:docMk/>
            <pc:sldMk cId="4053166722" sldId="267"/>
            <ac:spMk id="220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53.933" v="3140" actId="114"/>
          <ac:spMkLst>
            <pc:docMk/>
            <pc:sldMk cId="4053166722" sldId="267"/>
            <ac:spMk id="221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6:39.625" v="3150" actId="2711"/>
          <ac:spMkLst>
            <pc:docMk/>
            <pc:sldMk cId="4053166722" sldId="267"/>
            <ac:spMk id="222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53.933" v="3140" actId="114"/>
          <ac:spMkLst>
            <pc:docMk/>
            <pc:sldMk cId="4053166722" sldId="267"/>
            <ac:spMk id="223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57.561" v="3141" actId="114"/>
          <ac:spMkLst>
            <pc:docMk/>
            <pc:sldMk cId="4053166722" sldId="267"/>
            <ac:spMk id="225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57.561" v="3141" actId="114"/>
          <ac:spMkLst>
            <pc:docMk/>
            <pc:sldMk cId="4053166722" sldId="267"/>
            <ac:spMk id="226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57.561" v="3141" actId="114"/>
          <ac:spMkLst>
            <pc:docMk/>
            <pc:sldMk cId="4053166722" sldId="267"/>
            <ac:spMk id="227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57.561" v="3141" actId="114"/>
          <ac:spMkLst>
            <pc:docMk/>
            <pc:sldMk cId="4053166722" sldId="267"/>
            <ac:spMk id="228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6:43.685" v="3151" actId="2711"/>
          <ac:spMkLst>
            <pc:docMk/>
            <pc:sldMk cId="4053166722" sldId="267"/>
            <ac:spMk id="229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57.561" v="3141" actId="114"/>
          <ac:spMkLst>
            <pc:docMk/>
            <pc:sldMk cId="4053166722" sldId="267"/>
            <ac:spMk id="230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5:40:30.295" v="3033" actId="207"/>
          <ac:spMkLst>
            <pc:docMk/>
            <pc:sldMk cId="4053166722" sldId="267"/>
            <ac:spMk id="232" creationId="{00000000-0000-0000-0000-000000000000}"/>
          </ac:spMkLst>
        </pc:spChg>
        <pc:grpChg chg="mod">
          <ac:chgData name="Jay Wang" userId="4bc72366-11a3-41cf-bf31-8376e87c34a8" providerId="ADAL" clId="{17557EF8-B0C6-9248-A2BE-4BE7CD86BB1B}" dt="2021-02-14T06:55:53.933" v="3140" actId="114"/>
          <ac:grpSpMkLst>
            <pc:docMk/>
            <pc:sldMk cId="4053166722" sldId="267"/>
            <ac:grpSpMk id="224" creationId="{00000000-0000-0000-0000-000000000000}"/>
          </ac:grpSpMkLst>
        </pc:grpChg>
        <pc:grpChg chg="mod">
          <ac:chgData name="Jay Wang" userId="4bc72366-11a3-41cf-bf31-8376e87c34a8" providerId="ADAL" clId="{17557EF8-B0C6-9248-A2BE-4BE7CD86BB1B}" dt="2021-02-14T06:55:57.561" v="3141" actId="114"/>
          <ac:grpSpMkLst>
            <pc:docMk/>
            <pc:sldMk cId="4053166722" sldId="267"/>
            <ac:grpSpMk id="231" creationId="{00000000-0000-0000-0000-000000000000}"/>
          </ac:grpSpMkLst>
        </pc:grpChg>
      </pc:sldChg>
      <pc:sldChg chg="addSp delSp modSp add mod">
        <pc:chgData name="Jay Wang" userId="4bc72366-11a3-41cf-bf31-8376e87c34a8" providerId="ADAL" clId="{17557EF8-B0C6-9248-A2BE-4BE7CD86BB1B}" dt="2021-02-14T06:56:27.834" v="3149" actId="2711"/>
        <pc:sldMkLst>
          <pc:docMk/>
          <pc:sldMk cId="3214266236" sldId="268"/>
        </pc:sldMkLst>
        <pc:spChg chg="add del mod">
          <ac:chgData name="Jay Wang" userId="4bc72366-11a3-41cf-bf31-8376e87c34a8" providerId="ADAL" clId="{17557EF8-B0C6-9248-A2BE-4BE7CD86BB1B}" dt="2021-02-14T05:44:01.029" v="3047"/>
          <ac:spMkLst>
            <pc:docMk/>
            <pc:sldMk cId="3214266236" sldId="268"/>
            <ac:spMk id="2" creationId="{7D4D8724-0A81-8B45-A654-86A257DD7797}"/>
          </ac:spMkLst>
        </pc:spChg>
        <pc:spChg chg="del mod">
          <ac:chgData name="Jay Wang" userId="4bc72366-11a3-41cf-bf31-8376e87c34a8" providerId="ADAL" clId="{17557EF8-B0C6-9248-A2BE-4BE7CD86BB1B}" dt="2021-02-14T05:44:13.113" v="3056" actId="478"/>
          <ac:spMkLst>
            <pc:docMk/>
            <pc:sldMk cId="3214266236" sldId="268"/>
            <ac:spMk id="235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6:11.728" v="3143" actId="114"/>
          <ac:spMkLst>
            <pc:docMk/>
            <pc:sldMk cId="3214266236" sldId="268"/>
            <ac:spMk id="242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14.453" v="3134"/>
          <ac:spMkLst>
            <pc:docMk/>
            <pc:sldMk cId="3214266236" sldId="268"/>
            <ac:spMk id="243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6:23.181" v="3147" actId="2711"/>
          <ac:spMkLst>
            <pc:docMk/>
            <pc:sldMk cId="3214266236" sldId="268"/>
            <ac:spMk id="248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25.508" v="3137"/>
          <ac:spMkLst>
            <pc:docMk/>
            <pc:sldMk cId="3214266236" sldId="268"/>
            <ac:spMk id="249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5:40:53.448" v="3038" actId="207"/>
          <ac:spMkLst>
            <pc:docMk/>
            <pc:sldMk cId="3214266236" sldId="268"/>
            <ac:spMk id="250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6:17.868" v="3145" actId="114"/>
          <ac:spMkLst>
            <pc:docMk/>
            <pc:sldMk cId="3214266236" sldId="268"/>
            <ac:spMk id="252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6:27.834" v="3149" actId="2711"/>
          <ac:spMkLst>
            <pc:docMk/>
            <pc:sldMk cId="3214266236" sldId="268"/>
            <ac:spMk id="253" creationId="{00000000-0000-0000-0000-000000000000}"/>
          </ac:spMkLst>
        </pc:spChg>
      </pc:sldChg>
      <pc:sldChg chg="addSp delSp modSp add mod">
        <pc:chgData name="Jay Wang" userId="4bc72366-11a3-41cf-bf31-8376e87c34a8" providerId="ADAL" clId="{17557EF8-B0C6-9248-A2BE-4BE7CD86BB1B}" dt="2021-02-14T06:55:30.847" v="3139"/>
        <pc:sldMkLst>
          <pc:docMk/>
          <pc:sldMk cId="4260923885" sldId="269"/>
        </pc:sldMkLst>
        <pc:spChg chg="add del mod">
          <ac:chgData name="Jay Wang" userId="4bc72366-11a3-41cf-bf31-8376e87c34a8" providerId="ADAL" clId="{17557EF8-B0C6-9248-A2BE-4BE7CD86BB1B}" dt="2021-02-14T06:53:05.757" v="3084"/>
          <ac:spMkLst>
            <pc:docMk/>
            <pc:sldMk cId="4260923885" sldId="269"/>
            <ac:spMk id="2" creationId="{94C6B0E0-A6B0-BF4C-8B65-D4FC483BF65B}"/>
          </ac:spMkLst>
        </pc:spChg>
        <pc:spChg chg="mod">
          <ac:chgData name="Jay Wang" userId="4bc72366-11a3-41cf-bf31-8376e87c34a8" providerId="ADAL" clId="{17557EF8-B0C6-9248-A2BE-4BE7CD86BB1B}" dt="2021-02-14T06:55:19.372" v="3136"/>
          <ac:spMkLst>
            <pc:docMk/>
            <pc:sldMk cId="4260923885" sldId="269"/>
            <ac:spMk id="262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30.847" v="3139"/>
          <ac:spMkLst>
            <pc:docMk/>
            <pc:sldMk cId="4260923885" sldId="269"/>
            <ac:spMk id="267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3:04.231" v="3082" actId="207"/>
          <ac:spMkLst>
            <pc:docMk/>
            <pc:sldMk cId="4260923885" sldId="269"/>
            <ac:spMk id="268" creationId="{00000000-0000-0000-0000-000000000000}"/>
          </ac:spMkLst>
        </pc:spChg>
        <pc:picChg chg="add mod">
          <ac:chgData name="Jay Wang" userId="4bc72366-11a3-41cf-bf31-8376e87c34a8" providerId="ADAL" clId="{17557EF8-B0C6-9248-A2BE-4BE7CD86BB1B}" dt="2021-02-14T06:53:59.901" v="3097" actId="1076"/>
          <ac:picMkLst>
            <pc:docMk/>
            <pc:sldMk cId="4260923885" sldId="269"/>
            <ac:picMk id="3" creationId="{5F09B191-F1C6-3D45-A38B-FE0C661DCD49}"/>
          </ac:picMkLst>
        </pc:picChg>
        <pc:picChg chg="add mod">
          <ac:chgData name="Jay Wang" userId="4bc72366-11a3-41cf-bf31-8376e87c34a8" providerId="ADAL" clId="{17557EF8-B0C6-9248-A2BE-4BE7CD86BB1B}" dt="2021-02-14T06:53:57.437" v="3096" actId="1076"/>
          <ac:picMkLst>
            <pc:docMk/>
            <pc:sldMk cId="4260923885" sldId="269"/>
            <ac:picMk id="4" creationId="{EC3C0689-4571-C34D-974B-3B5DFC62D27D}"/>
          </ac:picMkLst>
        </pc:picChg>
      </pc:sldChg>
      <pc:sldChg chg="addSp delSp modSp add mod">
        <pc:chgData name="Jay Wang" userId="4bc72366-11a3-41cf-bf31-8376e87c34a8" providerId="ADAL" clId="{17557EF8-B0C6-9248-A2BE-4BE7CD86BB1B}" dt="2021-02-14T06:55:28.033" v="3138"/>
        <pc:sldMkLst>
          <pc:docMk/>
          <pc:sldMk cId="2530010255" sldId="270"/>
        </pc:sldMkLst>
        <pc:spChg chg="del mod">
          <ac:chgData name="Jay Wang" userId="4bc72366-11a3-41cf-bf31-8376e87c34a8" providerId="ADAL" clId="{17557EF8-B0C6-9248-A2BE-4BE7CD86BB1B}" dt="2021-02-14T05:44:22.090" v="3058" actId="478"/>
          <ac:spMkLst>
            <pc:docMk/>
            <pc:sldMk cId="2530010255" sldId="270"/>
            <ac:spMk id="273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16.963" v="3135"/>
          <ac:spMkLst>
            <pc:docMk/>
            <pc:sldMk cId="2530010255" sldId="270"/>
            <ac:spMk id="280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6:55:28.033" v="3138"/>
          <ac:spMkLst>
            <pc:docMk/>
            <pc:sldMk cId="2530010255" sldId="270"/>
            <ac:spMk id="285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4T05:43:39.908" v="3042" actId="207"/>
          <ac:spMkLst>
            <pc:docMk/>
            <pc:sldMk cId="2530010255" sldId="270"/>
            <ac:spMk id="286" creationId="{00000000-0000-0000-0000-000000000000}"/>
          </ac:spMkLst>
        </pc:spChg>
        <pc:picChg chg="add mod">
          <ac:chgData name="Jay Wang" userId="4bc72366-11a3-41cf-bf31-8376e87c34a8" providerId="ADAL" clId="{17557EF8-B0C6-9248-A2BE-4BE7CD86BB1B}" dt="2021-02-14T05:45:21.230" v="3071" actId="1076"/>
          <ac:picMkLst>
            <pc:docMk/>
            <pc:sldMk cId="2530010255" sldId="270"/>
            <ac:picMk id="2" creationId="{2F152321-2A35-BE4B-9E2A-8951D378FF29}"/>
          </ac:picMkLst>
        </pc:picChg>
        <pc:picChg chg="add mod">
          <ac:chgData name="Jay Wang" userId="4bc72366-11a3-41cf-bf31-8376e87c34a8" providerId="ADAL" clId="{17557EF8-B0C6-9248-A2BE-4BE7CD86BB1B}" dt="2021-02-14T05:45:45.047" v="3076" actId="1076"/>
          <ac:picMkLst>
            <pc:docMk/>
            <pc:sldMk cId="2530010255" sldId="270"/>
            <ac:picMk id="3" creationId="{7BBF9582-C8FA-D44B-B4FD-2D5306D21625}"/>
          </ac:picMkLst>
        </pc:picChg>
      </pc:sldChg>
      <pc:sldChg chg="modSp del mod">
        <pc:chgData name="Jay Wang" userId="4bc72366-11a3-41cf-bf31-8376e87c34a8" providerId="ADAL" clId="{17557EF8-B0C6-9248-A2BE-4BE7CD86BB1B}" dt="2021-02-10T18:36:16.367" v="919" actId="2696"/>
        <pc:sldMkLst>
          <pc:docMk/>
          <pc:sldMk cId="4108768259" sldId="799"/>
        </pc:sldMkLst>
        <pc:spChg chg="mod">
          <ac:chgData name="Jay Wang" userId="4bc72366-11a3-41cf-bf31-8376e87c34a8" providerId="ADAL" clId="{17557EF8-B0C6-9248-A2BE-4BE7CD86BB1B}" dt="2021-02-10T18:06:25.794" v="567" actId="20577"/>
          <ac:spMkLst>
            <pc:docMk/>
            <pc:sldMk cId="4108768259" sldId="799"/>
            <ac:spMk id="2" creationId="{00000000-0000-0000-0000-000000000000}"/>
          </ac:spMkLst>
        </pc:spChg>
        <pc:spChg chg="mod">
          <ac:chgData name="Jay Wang" userId="4bc72366-11a3-41cf-bf31-8376e87c34a8" providerId="ADAL" clId="{17557EF8-B0C6-9248-A2BE-4BE7CD86BB1B}" dt="2021-02-10T18:06:34.271" v="580" actId="20577"/>
          <ac:spMkLst>
            <pc:docMk/>
            <pc:sldMk cId="4108768259" sldId="799"/>
            <ac:spMk id="3" creationId="{CDA2FBB4-5BB9-48EB-9B17-54175DBA8D4D}"/>
          </ac:spMkLst>
        </pc:spChg>
      </pc:sldChg>
      <pc:sldChg chg="del">
        <pc:chgData name="Jay Wang" userId="4bc72366-11a3-41cf-bf31-8376e87c34a8" providerId="ADAL" clId="{17557EF8-B0C6-9248-A2BE-4BE7CD86BB1B}" dt="2021-02-10T18:36:24.211" v="920" actId="2696"/>
        <pc:sldMkLst>
          <pc:docMk/>
          <pc:sldMk cId="3083792443" sldId="806"/>
        </pc:sldMkLst>
      </pc:sldChg>
      <pc:sldChg chg="del">
        <pc:chgData name="Jay Wang" userId="4bc72366-11a3-41cf-bf31-8376e87c34a8" providerId="ADAL" clId="{17557EF8-B0C6-9248-A2BE-4BE7CD86BB1B}" dt="2021-02-10T18:36:16.367" v="919" actId="2696"/>
        <pc:sldMkLst>
          <pc:docMk/>
          <pc:sldMk cId="1132516994" sldId="813"/>
        </pc:sldMkLst>
      </pc:sldChg>
      <pc:sldChg chg="del">
        <pc:chgData name="Jay Wang" userId="4bc72366-11a3-41cf-bf31-8376e87c34a8" providerId="ADAL" clId="{17557EF8-B0C6-9248-A2BE-4BE7CD86BB1B}" dt="2021-02-10T18:36:16.367" v="919" actId="2696"/>
        <pc:sldMkLst>
          <pc:docMk/>
          <pc:sldMk cId="434838599" sldId="814"/>
        </pc:sldMkLst>
      </pc:sldChg>
      <pc:sldChg chg="del">
        <pc:chgData name="Jay Wang" userId="4bc72366-11a3-41cf-bf31-8376e87c34a8" providerId="ADAL" clId="{17557EF8-B0C6-9248-A2BE-4BE7CD86BB1B}" dt="2021-02-10T18:36:16.367" v="919" actId="2696"/>
        <pc:sldMkLst>
          <pc:docMk/>
          <pc:sldMk cId="1408247748" sldId="817"/>
        </pc:sldMkLst>
      </pc:sldChg>
      <pc:sldChg chg="add del">
        <pc:chgData name="Jay Wang" userId="4bc72366-11a3-41cf-bf31-8376e87c34a8" providerId="ADAL" clId="{17557EF8-B0C6-9248-A2BE-4BE7CD86BB1B}" dt="2021-02-14T05:46:00.819" v="3078" actId="2696"/>
        <pc:sldMkLst>
          <pc:docMk/>
          <pc:sldMk cId="1987000812" sldId="817"/>
        </pc:sldMkLst>
      </pc:sldChg>
      <pc:sldChg chg="modSp mod">
        <pc:chgData name="Jay Wang" userId="4bc72366-11a3-41cf-bf31-8376e87c34a8" providerId="ADAL" clId="{17557EF8-B0C6-9248-A2BE-4BE7CD86BB1B}" dt="2021-02-10T15:20:50.719" v="5" actId="1076"/>
        <pc:sldMkLst>
          <pc:docMk/>
          <pc:sldMk cId="797556869" sldId="818"/>
        </pc:sldMkLst>
        <pc:spChg chg="mod">
          <ac:chgData name="Jay Wang" userId="4bc72366-11a3-41cf-bf31-8376e87c34a8" providerId="ADAL" clId="{17557EF8-B0C6-9248-A2BE-4BE7CD86BB1B}" dt="2021-02-10T15:20:36.608" v="4" actId="1076"/>
          <ac:spMkLst>
            <pc:docMk/>
            <pc:sldMk cId="797556869" sldId="818"/>
            <ac:spMk id="2" creationId="{4E9096EC-7B78-40A1-902B-4FD437982655}"/>
          </ac:spMkLst>
        </pc:spChg>
        <pc:spChg chg="mod">
          <ac:chgData name="Jay Wang" userId="4bc72366-11a3-41cf-bf31-8376e87c34a8" providerId="ADAL" clId="{17557EF8-B0C6-9248-A2BE-4BE7CD86BB1B}" dt="2021-02-10T15:20:50.719" v="5" actId="1076"/>
          <ac:spMkLst>
            <pc:docMk/>
            <pc:sldMk cId="797556869" sldId="818"/>
            <ac:spMk id="15" creationId="{4A6D247A-4576-4796-A8F2-4AC4CA0B201F}"/>
          </ac:spMkLst>
        </pc:spChg>
      </pc:sldChg>
      <pc:sldChg chg="modSp mod">
        <pc:chgData name="Jay Wang" userId="4bc72366-11a3-41cf-bf31-8376e87c34a8" providerId="ADAL" clId="{17557EF8-B0C6-9248-A2BE-4BE7CD86BB1B}" dt="2021-02-10T19:04:43.941" v="989" actId="20577"/>
        <pc:sldMkLst>
          <pc:docMk/>
          <pc:sldMk cId="1258406659" sldId="819"/>
        </pc:sldMkLst>
        <pc:spChg chg="mod">
          <ac:chgData name="Jay Wang" userId="4bc72366-11a3-41cf-bf31-8376e87c34a8" providerId="ADAL" clId="{17557EF8-B0C6-9248-A2BE-4BE7CD86BB1B}" dt="2021-02-10T17:23:21.754" v="202" actId="313"/>
          <ac:spMkLst>
            <pc:docMk/>
            <pc:sldMk cId="1258406659" sldId="819"/>
            <ac:spMk id="5" creationId="{9BD6CBCD-7D87-45DF-85A5-1E9BC07DDF1E}"/>
          </ac:spMkLst>
        </pc:spChg>
        <pc:spChg chg="mod">
          <ac:chgData name="Jay Wang" userId="4bc72366-11a3-41cf-bf31-8376e87c34a8" providerId="ADAL" clId="{17557EF8-B0C6-9248-A2BE-4BE7CD86BB1B}" dt="2021-02-10T19:04:43.941" v="989" actId="20577"/>
          <ac:spMkLst>
            <pc:docMk/>
            <pc:sldMk cId="1258406659" sldId="819"/>
            <ac:spMk id="6" creationId="{DE1DBA3D-CA8E-433F-9EB5-D1C980C49741}"/>
          </ac:spMkLst>
        </pc:spChg>
        <pc:spChg chg="mod">
          <ac:chgData name="Jay Wang" userId="4bc72366-11a3-41cf-bf31-8376e87c34a8" providerId="ADAL" clId="{17557EF8-B0C6-9248-A2BE-4BE7CD86BB1B}" dt="2021-02-10T18:04:14.988" v="451" actId="20577"/>
          <ac:spMkLst>
            <pc:docMk/>
            <pc:sldMk cId="1258406659" sldId="819"/>
            <ac:spMk id="7" creationId="{70E0D3B3-6E39-40E8-BC4D-D60D71CE7224}"/>
          </ac:spMkLst>
        </pc:spChg>
      </pc:sldChg>
      <pc:sldChg chg="del">
        <pc:chgData name="Jay Wang" userId="4bc72366-11a3-41cf-bf31-8376e87c34a8" providerId="ADAL" clId="{17557EF8-B0C6-9248-A2BE-4BE7CD86BB1B}" dt="2021-02-10T18:04:43.102" v="454" actId="2696"/>
        <pc:sldMkLst>
          <pc:docMk/>
          <pc:sldMk cId="237134094" sldId="821"/>
        </pc:sldMkLst>
      </pc:sldChg>
      <pc:sldChg chg="del">
        <pc:chgData name="Jay Wang" userId="4bc72366-11a3-41cf-bf31-8376e87c34a8" providerId="ADAL" clId="{17557EF8-B0C6-9248-A2BE-4BE7CD86BB1B}" dt="2021-02-10T18:36:16.367" v="919" actId="2696"/>
        <pc:sldMkLst>
          <pc:docMk/>
          <pc:sldMk cId="1525894099" sldId="823"/>
        </pc:sldMkLst>
      </pc:sldChg>
      <pc:sldChg chg="add del">
        <pc:chgData name="Jay Wang" userId="4bc72366-11a3-41cf-bf31-8376e87c34a8" providerId="ADAL" clId="{17557EF8-B0C6-9248-A2BE-4BE7CD86BB1B}" dt="2021-02-10T18:04:45.285" v="455" actId="2696"/>
        <pc:sldMkLst>
          <pc:docMk/>
          <pc:sldMk cId="3284813660" sldId="824"/>
        </pc:sldMkLst>
      </pc:sldChg>
      <pc:sldChg chg="addSp delSp modSp add mod">
        <pc:chgData name="Jay Wang" userId="4bc72366-11a3-41cf-bf31-8376e87c34a8" providerId="ADAL" clId="{17557EF8-B0C6-9248-A2BE-4BE7CD86BB1B}" dt="2021-02-13T19:26:57.597" v="1266" actId="1076"/>
        <pc:sldMkLst>
          <pc:docMk/>
          <pc:sldMk cId="2079896316" sldId="825"/>
        </pc:sldMkLst>
        <pc:spChg chg="add mod">
          <ac:chgData name="Jay Wang" userId="4bc72366-11a3-41cf-bf31-8376e87c34a8" providerId="ADAL" clId="{17557EF8-B0C6-9248-A2BE-4BE7CD86BB1B}" dt="2021-02-13T19:16:47.689" v="1078" actId="1076"/>
          <ac:spMkLst>
            <pc:docMk/>
            <pc:sldMk cId="2079896316" sldId="825"/>
            <ac:spMk id="2" creationId="{FC75B5B4-DAD4-E542-8CD3-F057D1EA7035}"/>
          </ac:spMkLst>
        </pc:spChg>
        <pc:spChg chg="mod">
          <ac:chgData name="Jay Wang" userId="4bc72366-11a3-41cf-bf31-8376e87c34a8" providerId="ADAL" clId="{17557EF8-B0C6-9248-A2BE-4BE7CD86BB1B}" dt="2021-02-10T18:05:44.891" v="523" actId="20577"/>
          <ac:spMkLst>
            <pc:docMk/>
            <pc:sldMk cId="2079896316" sldId="825"/>
            <ac:spMk id="5" creationId="{9BD6CBCD-7D87-45DF-85A5-1E9BC07DDF1E}"/>
          </ac:spMkLst>
        </pc:spChg>
        <pc:spChg chg="del mod">
          <ac:chgData name="Jay Wang" userId="4bc72366-11a3-41cf-bf31-8376e87c34a8" providerId="ADAL" clId="{17557EF8-B0C6-9248-A2BE-4BE7CD86BB1B}" dt="2021-02-13T19:17:51.753" v="1079"/>
          <ac:spMkLst>
            <pc:docMk/>
            <pc:sldMk cId="2079896316" sldId="825"/>
            <ac:spMk id="6" creationId="{DE1DBA3D-CA8E-433F-9EB5-D1C980C49741}"/>
          </ac:spMkLst>
        </pc:spChg>
        <pc:spChg chg="add del mod">
          <ac:chgData name="Jay Wang" userId="4bc72366-11a3-41cf-bf31-8376e87c34a8" providerId="ADAL" clId="{17557EF8-B0C6-9248-A2BE-4BE7CD86BB1B}" dt="2021-02-13T19:15:34.650" v="1070" actId="20577"/>
          <ac:spMkLst>
            <pc:docMk/>
            <pc:sldMk cId="2079896316" sldId="825"/>
            <ac:spMk id="7" creationId="{70E0D3B3-6E39-40E8-BC4D-D60D71CE7224}"/>
          </ac:spMkLst>
        </pc:spChg>
        <pc:spChg chg="add mod">
          <ac:chgData name="Jay Wang" userId="4bc72366-11a3-41cf-bf31-8376e87c34a8" providerId="ADAL" clId="{17557EF8-B0C6-9248-A2BE-4BE7CD86BB1B}" dt="2021-02-13T19:26:57.597" v="1266" actId="1076"/>
          <ac:spMkLst>
            <pc:docMk/>
            <pc:sldMk cId="2079896316" sldId="825"/>
            <ac:spMk id="8" creationId="{FCFE3E20-07DE-8045-B90C-5C214CB51E4B}"/>
          </ac:spMkLst>
        </pc:spChg>
        <pc:picChg chg="add mod">
          <ac:chgData name="Jay Wang" userId="4bc72366-11a3-41cf-bf31-8376e87c34a8" providerId="ADAL" clId="{17557EF8-B0C6-9248-A2BE-4BE7CD86BB1B}" dt="2021-02-13T19:18:05.458" v="1084" actId="1076"/>
          <ac:picMkLst>
            <pc:docMk/>
            <pc:sldMk cId="2079896316" sldId="825"/>
            <ac:picMk id="4" creationId="{61096B54-934A-7940-8E19-7D018C92AB51}"/>
          </ac:picMkLst>
        </pc:picChg>
      </pc:sldChg>
      <pc:sldChg chg="addSp delSp modSp add mod">
        <pc:chgData name="Jay Wang" userId="4bc72366-11a3-41cf-bf31-8376e87c34a8" providerId="ADAL" clId="{17557EF8-B0C6-9248-A2BE-4BE7CD86BB1B}" dt="2021-02-13T20:03:02.520" v="1993" actId="207"/>
        <pc:sldMkLst>
          <pc:docMk/>
          <pc:sldMk cId="707295667" sldId="826"/>
        </pc:sldMkLst>
        <pc:spChg chg="add mod">
          <ac:chgData name="Jay Wang" userId="4bc72366-11a3-41cf-bf31-8376e87c34a8" providerId="ADAL" clId="{17557EF8-B0C6-9248-A2BE-4BE7CD86BB1B}" dt="2021-02-13T20:02:59.077" v="1992" actId="207"/>
          <ac:spMkLst>
            <pc:docMk/>
            <pc:sldMk cId="707295667" sldId="826"/>
            <ac:spMk id="2" creationId="{B8FAB363-933E-6D4C-A78A-5ACB4A31D63D}"/>
          </ac:spMkLst>
        </pc:spChg>
        <pc:spChg chg="del">
          <ac:chgData name="Jay Wang" userId="4bc72366-11a3-41cf-bf31-8376e87c34a8" providerId="ADAL" clId="{17557EF8-B0C6-9248-A2BE-4BE7CD86BB1B}" dt="2021-02-13T19:31:22.037" v="1267" actId="478"/>
          <ac:spMkLst>
            <pc:docMk/>
            <pc:sldMk cId="707295667" sldId="826"/>
            <ac:spMk id="6" creationId="{DE1DBA3D-CA8E-433F-9EB5-D1C980C49741}"/>
          </ac:spMkLst>
        </pc:spChg>
        <pc:spChg chg="mod">
          <ac:chgData name="Jay Wang" userId="4bc72366-11a3-41cf-bf31-8376e87c34a8" providerId="ADAL" clId="{17557EF8-B0C6-9248-A2BE-4BE7CD86BB1B}" dt="2021-02-13T19:32:07.402" v="1308" actId="20577"/>
          <ac:spMkLst>
            <pc:docMk/>
            <pc:sldMk cId="707295667" sldId="826"/>
            <ac:spMk id="7" creationId="{70E0D3B3-6E39-40E8-BC4D-D60D71CE7224}"/>
          </ac:spMkLst>
        </pc:spChg>
        <pc:spChg chg="add mod">
          <ac:chgData name="Jay Wang" userId="4bc72366-11a3-41cf-bf31-8376e87c34a8" providerId="ADAL" clId="{17557EF8-B0C6-9248-A2BE-4BE7CD86BB1B}" dt="2021-02-13T20:03:02.520" v="1993" actId="207"/>
          <ac:spMkLst>
            <pc:docMk/>
            <pc:sldMk cId="707295667" sldId="826"/>
            <ac:spMk id="8" creationId="{ED5C0344-8776-8043-A254-083D16211B4F}"/>
          </ac:spMkLst>
        </pc:spChg>
        <pc:spChg chg="add mod">
          <ac:chgData name="Jay Wang" userId="4bc72366-11a3-41cf-bf31-8376e87c34a8" providerId="ADAL" clId="{17557EF8-B0C6-9248-A2BE-4BE7CD86BB1B}" dt="2021-02-13T19:41:52.307" v="1636" actId="14100"/>
          <ac:spMkLst>
            <pc:docMk/>
            <pc:sldMk cId="707295667" sldId="826"/>
            <ac:spMk id="9" creationId="{F6519945-609B-254B-BA12-29B3B55AD3A8}"/>
          </ac:spMkLst>
        </pc:spChg>
        <pc:spChg chg="add mod">
          <ac:chgData name="Jay Wang" userId="4bc72366-11a3-41cf-bf31-8376e87c34a8" providerId="ADAL" clId="{17557EF8-B0C6-9248-A2BE-4BE7CD86BB1B}" dt="2021-02-13T19:49:01.504" v="1723" actId="114"/>
          <ac:spMkLst>
            <pc:docMk/>
            <pc:sldMk cId="707295667" sldId="826"/>
            <ac:spMk id="10" creationId="{FDF587C7-D651-9A40-A573-718C12A63817}"/>
          </ac:spMkLst>
        </pc:spChg>
      </pc:sldChg>
      <pc:sldChg chg="addSp delSp modSp add mod">
        <pc:chgData name="Jay Wang" userId="4bc72366-11a3-41cf-bf31-8376e87c34a8" providerId="ADAL" clId="{17557EF8-B0C6-9248-A2BE-4BE7CD86BB1B}" dt="2021-02-13T20:00:39.817" v="1882" actId="14100"/>
        <pc:sldMkLst>
          <pc:docMk/>
          <pc:sldMk cId="1917946559" sldId="827"/>
        </pc:sldMkLst>
        <pc:spChg chg="add del mod">
          <ac:chgData name="Jay Wang" userId="4bc72366-11a3-41cf-bf31-8376e87c34a8" providerId="ADAL" clId="{17557EF8-B0C6-9248-A2BE-4BE7CD86BB1B}" dt="2021-02-13T19:45:59.935" v="1641" actId="478"/>
          <ac:spMkLst>
            <pc:docMk/>
            <pc:sldMk cId="1917946559" sldId="827"/>
            <ac:spMk id="3" creationId="{5989FA1B-0569-0548-A7C6-92E8A9150B48}"/>
          </ac:spMkLst>
        </pc:spChg>
        <pc:spChg chg="mod">
          <ac:chgData name="Jay Wang" userId="4bc72366-11a3-41cf-bf31-8376e87c34a8" providerId="ADAL" clId="{17557EF8-B0C6-9248-A2BE-4BE7CD86BB1B}" dt="2021-02-10T18:06:47.985" v="582"/>
          <ac:spMkLst>
            <pc:docMk/>
            <pc:sldMk cId="1917946559" sldId="827"/>
            <ac:spMk id="5" creationId="{9BD6CBCD-7D87-45DF-85A5-1E9BC07DDF1E}"/>
          </ac:spMkLst>
        </pc:spChg>
        <pc:spChg chg="del">
          <ac:chgData name="Jay Wang" userId="4bc72366-11a3-41cf-bf31-8376e87c34a8" providerId="ADAL" clId="{17557EF8-B0C6-9248-A2BE-4BE7CD86BB1B}" dt="2021-02-13T19:45:47.068" v="1637"/>
          <ac:spMkLst>
            <pc:docMk/>
            <pc:sldMk cId="1917946559" sldId="827"/>
            <ac:spMk id="6" creationId="{DE1DBA3D-CA8E-433F-9EB5-D1C980C49741}"/>
          </ac:spMkLst>
        </pc:spChg>
        <pc:spChg chg="mod">
          <ac:chgData name="Jay Wang" userId="4bc72366-11a3-41cf-bf31-8376e87c34a8" providerId="ADAL" clId="{17557EF8-B0C6-9248-A2BE-4BE7CD86BB1B}" dt="2021-02-13T19:46:52.010" v="1680" actId="20577"/>
          <ac:spMkLst>
            <pc:docMk/>
            <pc:sldMk cId="1917946559" sldId="827"/>
            <ac:spMk id="7" creationId="{70E0D3B3-6E39-40E8-BC4D-D60D71CE7224}"/>
          </ac:spMkLst>
        </pc:spChg>
        <pc:spChg chg="add del mod">
          <ac:chgData name="Jay Wang" userId="4bc72366-11a3-41cf-bf31-8376e87c34a8" providerId="ADAL" clId="{17557EF8-B0C6-9248-A2BE-4BE7CD86BB1B}" dt="2021-02-13T19:45:55.271" v="1639" actId="478"/>
          <ac:spMkLst>
            <pc:docMk/>
            <pc:sldMk cId="1917946559" sldId="827"/>
            <ac:spMk id="8" creationId="{065A5635-7CF7-214A-BFA2-A58FFFDA628D}"/>
          </ac:spMkLst>
        </pc:spChg>
        <pc:spChg chg="add mod">
          <ac:chgData name="Jay Wang" userId="4bc72366-11a3-41cf-bf31-8376e87c34a8" providerId="ADAL" clId="{17557EF8-B0C6-9248-A2BE-4BE7CD86BB1B}" dt="2021-02-13T20:00:29.762" v="1881" actId="14100"/>
          <ac:spMkLst>
            <pc:docMk/>
            <pc:sldMk cId="1917946559" sldId="827"/>
            <ac:spMk id="9" creationId="{5AC1BA4F-2515-3043-B726-A618536525FA}"/>
          </ac:spMkLst>
        </pc:spChg>
        <pc:picChg chg="add mod">
          <ac:chgData name="Jay Wang" userId="4bc72366-11a3-41cf-bf31-8376e87c34a8" providerId="ADAL" clId="{17557EF8-B0C6-9248-A2BE-4BE7CD86BB1B}" dt="2021-02-13T20:00:39.817" v="1882" actId="14100"/>
          <ac:picMkLst>
            <pc:docMk/>
            <pc:sldMk cId="1917946559" sldId="827"/>
            <ac:picMk id="10" creationId="{FFD0F049-F1F8-2845-BDDB-9CB3C0E79B5E}"/>
          </ac:picMkLst>
        </pc:picChg>
      </pc:sldChg>
      <pc:sldChg chg="addSp delSp modSp add mod">
        <pc:chgData name="Jay Wang" userId="4bc72366-11a3-41cf-bf31-8376e87c34a8" providerId="ADAL" clId="{17557EF8-B0C6-9248-A2BE-4BE7CD86BB1B}" dt="2021-02-13T20:17:59.852" v="2529"/>
        <pc:sldMkLst>
          <pc:docMk/>
          <pc:sldMk cId="2022761252" sldId="828"/>
        </pc:sldMkLst>
        <pc:spChg chg="mod">
          <ac:chgData name="Jay Wang" userId="4bc72366-11a3-41cf-bf31-8376e87c34a8" providerId="ADAL" clId="{17557EF8-B0C6-9248-A2BE-4BE7CD86BB1B}" dt="2021-02-10T18:07:22.808" v="608" actId="20577"/>
          <ac:spMkLst>
            <pc:docMk/>
            <pc:sldMk cId="2022761252" sldId="828"/>
            <ac:spMk id="5" creationId="{9BD6CBCD-7D87-45DF-85A5-1E9BC07DDF1E}"/>
          </ac:spMkLst>
        </pc:spChg>
        <pc:spChg chg="del">
          <ac:chgData name="Jay Wang" userId="4bc72366-11a3-41cf-bf31-8376e87c34a8" providerId="ADAL" clId="{17557EF8-B0C6-9248-A2BE-4BE7CD86BB1B}" dt="2021-02-13T20:01:09.274" v="1883" actId="478"/>
          <ac:spMkLst>
            <pc:docMk/>
            <pc:sldMk cId="2022761252" sldId="828"/>
            <ac:spMk id="6" creationId="{DE1DBA3D-CA8E-433F-9EB5-D1C980C49741}"/>
          </ac:spMkLst>
        </pc:spChg>
        <pc:spChg chg="del mod">
          <ac:chgData name="Jay Wang" userId="4bc72366-11a3-41cf-bf31-8376e87c34a8" providerId="ADAL" clId="{17557EF8-B0C6-9248-A2BE-4BE7CD86BB1B}" dt="2021-02-13T20:16:24.303" v="2437" actId="478"/>
          <ac:spMkLst>
            <pc:docMk/>
            <pc:sldMk cId="2022761252" sldId="828"/>
            <ac:spMk id="7" creationId="{70E0D3B3-6E39-40E8-BC4D-D60D71CE7224}"/>
          </ac:spMkLst>
        </pc:spChg>
        <pc:spChg chg="add mod">
          <ac:chgData name="Jay Wang" userId="4bc72366-11a3-41cf-bf31-8376e87c34a8" providerId="ADAL" clId="{17557EF8-B0C6-9248-A2BE-4BE7CD86BB1B}" dt="2021-02-13T20:17:41.715" v="2525" actId="20577"/>
          <ac:spMkLst>
            <pc:docMk/>
            <pc:sldMk cId="2022761252" sldId="828"/>
            <ac:spMk id="8" creationId="{1BAD395C-51B4-454B-B44E-CF560978107F}"/>
          </ac:spMkLst>
        </pc:spChg>
        <pc:spChg chg="add mod">
          <ac:chgData name="Jay Wang" userId="4bc72366-11a3-41cf-bf31-8376e87c34a8" providerId="ADAL" clId="{17557EF8-B0C6-9248-A2BE-4BE7CD86BB1B}" dt="2021-02-13T20:17:59.852" v="2529"/>
          <ac:spMkLst>
            <pc:docMk/>
            <pc:sldMk cId="2022761252" sldId="828"/>
            <ac:spMk id="9" creationId="{C2F89A7E-7D8A-DB42-932C-0FBCA91DBF0D}"/>
          </ac:spMkLst>
        </pc:spChg>
      </pc:sldChg>
      <pc:sldChg chg="addSp delSp modSp add del mod">
        <pc:chgData name="Jay Wang" userId="4bc72366-11a3-41cf-bf31-8376e87c34a8" providerId="ADAL" clId="{17557EF8-B0C6-9248-A2BE-4BE7CD86BB1B}" dt="2021-02-14T05:39:43.324" v="3026" actId="2696"/>
        <pc:sldMkLst>
          <pc:docMk/>
          <pc:sldMk cId="393806887" sldId="829"/>
        </pc:sldMkLst>
        <pc:spChg chg="mod">
          <ac:chgData name="Jay Wang" userId="4bc72366-11a3-41cf-bf31-8376e87c34a8" providerId="ADAL" clId="{17557EF8-B0C6-9248-A2BE-4BE7CD86BB1B}" dt="2021-02-13T21:28:04.775" v="3003" actId="14100"/>
          <ac:spMkLst>
            <pc:docMk/>
            <pc:sldMk cId="393806887" sldId="829"/>
            <ac:spMk id="5" creationId="{9BD6CBCD-7D87-45DF-85A5-1E9BC07DDF1E}"/>
          </ac:spMkLst>
        </pc:spChg>
        <pc:spChg chg="del">
          <ac:chgData name="Jay Wang" userId="4bc72366-11a3-41cf-bf31-8376e87c34a8" providerId="ADAL" clId="{17557EF8-B0C6-9248-A2BE-4BE7CD86BB1B}" dt="2021-02-13T21:12:50.506" v="2576"/>
          <ac:spMkLst>
            <pc:docMk/>
            <pc:sldMk cId="393806887" sldId="829"/>
            <ac:spMk id="6" creationId="{DE1DBA3D-CA8E-433F-9EB5-D1C980C49741}"/>
          </ac:spMkLst>
        </pc:spChg>
        <pc:spChg chg="add del mod">
          <ac:chgData name="Jay Wang" userId="4bc72366-11a3-41cf-bf31-8376e87c34a8" providerId="ADAL" clId="{17557EF8-B0C6-9248-A2BE-4BE7CD86BB1B}" dt="2021-02-13T21:27:59.645" v="3002" actId="14100"/>
          <ac:spMkLst>
            <pc:docMk/>
            <pc:sldMk cId="393806887" sldId="829"/>
            <ac:spMk id="7" creationId="{70E0D3B3-6E39-40E8-BC4D-D60D71CE7224}"/>
          </ac:spMkLst>
        </pc:spChg>
        <pc:spChg chg="add del mod">
          <ac:chgData name="Jay Wang" userId="4bc72366-11a3-41cf-bf31-8376e87c34a8" providerId="ADAL" clId="{17557EF8-B0C6-9248-A2BE-4BE7CD86BB1B}" dt="2021-02-13T21:19:04.700" v="2674" actId="478"/>
          <ac:spMkLst>
            <pc:docMk/>
            <pc:sldMk cId="393806887" sldId="829"/>
            <ac:spMk id="29" creationId="{0A9C6CD6-7BD9-8F40-A175-0A4DD49045F7}"/>
          </ac:spMkLst>
        </pc:spChg>
        <pc:spChg chg="add del mod">
          <ac:chgData name="Jay Wang" userId="4bc72366-11a3-41cf-bf31-8376e87c34a8" providerId="ADAL" clId="{17557EF8-B0C6-9248-A2BE-4BE7CD86BB1B}" dt="2021-02-13T21:21:54.856" v="2710" actId="478"/>
          <ac:spMkLst>
            <pc:docMk/>
            <pc:sldMk cId="393806887" sldId="829"/>
            <ac:spMk id="35" creationId="{DE3965F1-F7FB-354D-BDD2-F034ECF50A40}"/>
          </ac:spMkLst>
        </pc:spChg>
        <pc:spChg chg="add del">
          <ac:chgData name="Jay Wang" userId="4bc72366-11a3-41cf-bf31-8376e87c34a8" providerId="ADAL" clId="{17557EF8-B0C6-9248-A2BE-4BE7CD86BB1B}" dt="2021-02-13T21:24:42.963" v="2765" actId="478"/>
          <ac:spMkLst>
            <pc:docMk/>
            <pc:sldMk cId="393806887" sldId="829"/>
            <ac:spMk id="37" creationId="{490977E0-EC9D-7142-82B4-98FA5E445DB7}"/>
          </ac:spMkLst>
        </pc:spChg>
        <pc:spChg chg="add mod">
          <ac:chgData name="Jay Wang" userId="4bc72366-11a3-41cf-bf31-8376e87c34a8" providerId="ADAL" clId="{17557EF8-B0C6-9248-A2BE-4BE7CD86BB1B}" dt="2021-02-13T21:28:52.682" v="3017" actId="1076"/>
          <ac:spMkLst>
            <pc:docMk/>
            <pc:sldMk cId="393806887" sldId="829"/>
            <ac:spMk id="38" creationId="{C411CF08-4480-D34B-B48B-42BF23AC39D3}"/>
          </ac:spMkLst>
        </pc:spChg>
        <pc:spChg chg="add mod">
          <ac:chgData name="Jay Wang" userId="4bc72366-11a3-41cf-bf31-8376e87c34a8" providerId="ADAL" clId="{17557EF8-B0C6-9248-A2BE-4BE7CD86BB1B}" dt="2021-02-13T21:29:07.395" v="3019" actId="1076"/>
          <ac:spMkLst>
            <pc:docMk/>
            <pc:sldMk cId="393806887" sldId="829"/>
            <ac:spMk id="39" creationId="{1B210655-9136-134D-AE22-C71EEDA8A771}"/>
          </ac:spMkLst>
        </pc:spChg>
        <pc:spChg chg="add del mod">
          <ac:chgData name="Jay Wang" userId="4bc72366-11a3-41cf-bf31-8376e87c34a8" providerId="ADAL" clId="{17557EF8-B0C6-9248-A2BE-4BE7CD86BB1B}" dt="2021-02-13T21:27:35.029" v="2995" actId="478"/>
          <ac:spMkLst>
            <pc:docMk/>
            <pc:sldMk cId="393806887" sldId="829"/>
            <ac:spMk id="41" creationId="{395B75C1-DB73-7441-BEB8-786DD0445E5F}"/>
          </ac:spMkLst>
        </pc:spChg>
        <pc:picChg chg="add mod">
          <ac:chgData name="Jay Wang" userId="4bc72366-11a3-41cf-bf31-8376e87c34a8" providerId="ADAL" clId="{17557EF8-B0C6-9248-A2BE-4BE7CD86BB1B}" dt="2021-02-13T21:28:50.286" v="3016" actId="1076"/>
          <ac:picMkLst>
            <pc:docMk/>
            <pc:sldMk cId="393806887" sldId="829"/>
            <ac:picMk id="3" creationId="{F93EC44A-BC3C-2B4D-A32A-36D15BAD7EBE}"/>
          </ac:picMkLst>
        </pc:picChg>
        <pc:picChg chg="add mod">
          <ac:chgData name="Jay Wang" userId="4bc72366-11a3-41cf-bf31-8376e87c34a8" providerId="ADAL" clId="{17557EF8-B0C6-9248-A2BE-4BE7CD86BB1B}" dt="2021-02-13T21:28:41.659" v="3012" actId="1076"/>
          <ac:picMkLst>
            <pc:docMk/>
            <pc:sldMk cId="393806887" sldId="829"/>
            <ac:picMk id="8" creationId="{3BA50BEA-F3AB-A945-8041-666AD58CBF17}"/>
          </ac:picMkLst>
        </pc:picChg>
        <pc:picChg chg="add mod">
          <ac:chgData name="Jay Wang" userId="4bc72366-11a3-41cf-bf31-8376e87c34a8" providerId="ADAL" clId="{17557EF8-B0C6-9248-A2BE-4BE7CD86BB1B}" dt="2021-02-13T21:28:41.659" v="3012" actId="1076"/>
          <ac:picMkLst>
            <pc:docMk/>
            <pc:sldMk cId="393806887" sldId="829"/>
            <ac:picMk id="10" creationId="{71D21C8A-8FFC-0847-A249-5372B00E45BF}"/>
          </ac:picMkLst>
        </pc:picChg>
        <pc:picChg chg="add del mod">
          <ac:chgData name="Jay Wang" userId="4bc72366-11a3-41cf-bf31-8376e87c34a8" providerId="ADAL" clId="{17557EF8-B0C6-9248-A2BE-4BE7CD86BB1B}" dt="2021-02-13T21:13:51.411" v="2599" actId="478"/>
          <ac:picMkLst>
            <pc:docMk/>
            <pc:sldMk cId="393806887" sldId="829"/>
            <ac:picMk id="12" creationId="{385C07ED-DF0B-BB4E-8835-CC0816F56813}"/>
          </ac:picMkLst>
        </pc:picChg>
        <pc:picChg chg="add mod">
          <ac:chgData name="Jay Wang" userId="4bc72366-11a3-41cf-bf31-8376e87c34a8" providerId="ADAL" clId="{17557EF8-B0C6-9248-A2BE-4BE7CD86BB1B}" dt="2021-02-13T21:28:46.270" v="3013" actId="1076"/>
          <ac:picMkLst>
            <pc:docMk/>
            <pc:sldMk cId="393806887" sldId="829"/>
            <ac:picMk id="14" creationId="{B8B3C06D-0F72-0C46-81AD-6E35BD77F577}"/>
          </ac:picMkLst>
        </pc:picChg>
        <pc:picChg chg="add mod">
          <ac:chgData name="Jay Wang" userId="4bc72366-11a3-41cf-bf31-8376e87c34a8" providerId="ADAL" clId="{17557EF8-B0C6-9248-A2BE-4BE7CD86BB1B}" dt="2021-02-13T21:28:48.554" v="3015" actId="1076"/>
          <ac:picMkLst>
            <pc:docMk/>
            <pc:sldMk cId="393806887" sldId="829"/>
            <ac:picMk id="16" creationId="{7DE96859-95E6-F345-87A0-DF243300B844}"/>
          </ac:picMkLst>
        </pc:picChg>
        <pc:picChg chg="add del mod">
          <ac:chgData name="Jay Wang" userId="4bc72366-11a3-41cf-bf31-8376e87c34a8" providerId="ADAL" clId="{17557EF8-B0C6-9248-A2BE-4BE7CD86BB1B}" dt="2021-02-13T21:14:48.577" v="2631" actId="478"/>
          <ac:picMkLst>
            <pc:docMk/>
            <pc:sldMk cId="393806887" sldId="829"/>
            <ac:picMk id="18" creationId="{F75771E1-2430-D04B-B03E-7B8E824BBEB7}"/>
          </ac:picMkLst>
        </pc:picChg>
        <pc:picChg chg="add mod">
          <ac:chgData name="Jay Wang" userId="4bc72366-11a3-41cf-bf31-8376e87c34a8" providerId="ADAL" clId="{17557EF8-B0C6-9248-A2BE-4BE7CD86BB1B}" dt="2021-02-13T21:28:41.659" v="3012" actId="1076"/>
          <ac:picMkLst>
            <pc:docMk/>
            <pc:sldMk cId="393806887" sldId="829"/>
            <ac:picMk id="20" creationId="{5CECF6F1-381E-954F-B82B-8F29298F7949}"/>
          </ac:picMkLst>
        </pc:picChg>
        <pc:picChg chg="add mod">
          <ac:chgData name="Jay Wang" userId="4bc72366-11a3-41cf-bf31-8376e87c34a8" providerId="ADAL" clId="{17557EF8-B0C6-9248-A2BE-4BE7CD86BB1B}" dt="2021-02-13T21:28:41.659" v="3012" actId="1076"/>
          <ac:picMkLst>
            <pc:docMk/>
            <pc:sldMk cId="393806887" sldId="829"/>
            <ac:picMk id="22" creationId="{B72C806D-D306-AF41-9A49-20DB0F9FC052}"/>
          </ac:picMkLst>
        </pc:picChg>
        <pc:picChg chg="add mod">
          <ac:chgData name="Jay Wang" userId="4bc72366-11a3-41cf-bf31-8376e87c34a8" providerId="ADAL" clId="{17557EF8-B0C6-9248-A2BE-4BE7CD86BB1B}" dt="2021-02-13T21:28:41.659" v="3012" actId="1076"/>
          <ac:picMkLst>
            <pc:docMk/>
            <pc:sldMk cId="393806887" sldId="829"/>
            <ac:picMk id="24" creationId="{2CDE84DB-4CA6-DE4D-9ABE-26BAF4ABC6EA}"/>
          </ac:picMkLst>
        </pc:picChg>
        <pc:picChg chg="add del mod">
          <ac:chgData name="Jay Wang" userId="4bc72366-11a3-41cf-bf31-8376e87c34a8" providerId="ADAL" clId="{17557EF8-B0C6-9248-A2BE-4BE7CD86BB1B}" dt="2021-02-13T21:16:39.723" v="2660" actId="478"/>
          <ac:picMkLst>
            <pc:docMk/>
            <pc:sldMk cId="393806887" sldId="829"/>
            <ac:picMk id="25" creationId="{38979A7E-1C2D-7345-9FFE-8D606D0585BC}"/>
          </ac:picMkLst>
        </pc:picChg>
        <pc:picChg chg="add del mod">
          <ac:chgData name="Jay Wang" userId="4bc72366-11a3-41cf-bf31-8376e87c34a8" providerId="ADAL" clId="{17557EF8-B0C6-9248-A2BE-4BE7CD86BB1B}" dt="2021-02-13T21:19:04.700" v="2674" actId="478"/>
          <ac:picMkLst>
            <pc:docMk/>
            <pc:sldMk cId="393806887" sldId="829"/>
            <ac:picMk id="26" creationId="{59887081-3DE4-2441-BAD7-3B1BBD0C1501}"/>
          </ac:picMkLst>
        </pc:picChg>
        <pc:picChg chg="add del mod">
          <ac:chgData name="Jay Wang" userId="4bc72366-11a3-41cf-bf31-8376e87c34a8" providerId="ADAL" clId="{17557EF8-B0C6-9248-A2BE-4BE7CD86BB1B}" dt="2021-02-13T21:19:04.700" v="2674" actId="478"/>
          <ac:picMkLst>
            <pc:docMk/>
            <pc:sldMk cId="393806887" sldId="829"/>
            <ac:picMk id="27" creationId="{A9C21D00-EE78-B840-8312-A80FE64E24AC}"/>
          </ac:picMkLst>
        </pc:picChg>
        <pc:picChg chg="add del mod">
          <ac:chgData name="Jay Wang" userId="4bc72366-11a3-41cf-bf31-8376e87c34a8" providerId="ADAL" clId="{17557EF8-B0C6-9248-A2BE-4BE7CD86BB1B}" dt="2021-02-13T21:19:05.914" v="2675" actId="478"/>
          <ac:picMkLst>
            <pc:docMk/>
            <pc:sldMk cId="393806887" sldId="829"/>
            <ac:picMk id="28" creationId="{BB04D0AB-0218-BA47-9DCC-ED93C520BB86}"/>
          </ac:picMkLst>
        </pc:picChg>
        <pc:picChg chg="add del mod">
          <ac:chgData name="Jay Wang" userId="4bc72366-11a3-41cf-bf31-8376e87c34a8" providerId="ADAL" clId="{17557EF8-B0C6-9248-A2BE-4BE7CD86BB1B}" dt="2021-02-13T21:22:52.248" v="2727" actId="478"/>
          <ac:picMkLst>
            <pc:docMk/>
            <pc:sldMk cId="393806887" sldId="829"/>
            <ac:picMk id="30" creationId="{34A3CB90-3B0F-C243-AEE7-F775D6F22B2A}"/>
          </ac:picMkLst>
        </pc:picChg>
        <pc:picChg chg="add del mod">
          <ac:chgData name="Jay Wang" userId="4bc72366-11a3-41cf-bf31-8376e87c34a8" providerId="ADAL" clId="{17557EF8-B0C6-9248-A2BE-4BE7CD86BB1B}" dt="2021-02-13T21:19:14.454" v="2680" actId="478"/>
          <ac:picMkLst>
            <pc:docMk/>
            <pc:sldMk cId="393806887" sldId="829"/>
            <ac:picMk id="31" creationId="{B21FB015-1351-0447-8C7E-9C31163ADBE3}"/>
          </ac:picMkLst>
        </pc:picChg>
        <pc:picChg chg="add del mod">
          <ac:chgData name="Jay Wang" userId="4bc72366-11a3-41cf-bf31-8376e87c34a8" providerId="ADAL" clId="{17557EF8-B0C6-9248-A2BE-4BE7CD86BB1B}" dt="2021-02-13T21:20:06.374" v="2693" actId="478"/>
          <ac:picMkLst>
            <pc:docMk/>
            <pc:sldMk cId="393806887" sldId="829"/>
            <ac:picMk id="32" creationId="{EC1CD431-4BAB-1A44-B266-08B37D18F2BC}"/>
          </ac:picMkLst>
        </pc:picChg>
        <pc:picChg chg="add mod">
          <ac:chgData name="Jay Wang" userId="4bc72366-11a3-41cf-bf31-8376e87c34a8" providerId="ADAL" clId="{17557EF8-B0C6-9248-A2BE-4BE7CD86BB1B}" dt="2021-02-13T21:28:13.274" v="3004" actId="1076"/>
          <ac:picMkLst>
            <pc:docMk/>
            <pc:sldMk cId="393806887" sldId="829"/>
            <ac:picMk id="33" creationId="{0AB17DA8-3169-EA4F-85A2-F181FFC5416F}"/>
          </ac:picMkLst>
        </pc:picChg>
        <pc:picChg chg="add mod">
          <ac:chgData name="Jay Wang" userId="4bc72366-11a3-41cf-bf31-8376e87c34a8" providerId="ADAL" clId="{17557EF8-B0C6-9248-A2BE-4BE7CD86BB1B}" dt="2021-02-13T21:28:13.274" v="3004" actId="1076"/>
          <ac:picMkLst>
            <pc:docMk/>
            <pc:sldMk cId="393806887" sldId="829"/>
            <ac:picMk id="34" creationId="{9FED838D-8432-6A4F-BEF9-35B3D25DAEBF}"/>
          </ac:picMkLst>
        </pc:picChg>
        <pc:picChg chg="add mod">
          <ac:chgData name="Jay Wang" userId="4bc72366-11a3-41cf-bf31-8376e87c34a8" providerId="ADAL" clId="{17557EF8-B0C6-9248-A2BE-4BE7CD86BB1B}" dt="2021-02-13T21:28:13.274" v="3004" actId="1076"/>
          <ac:picMkLst>
            <pc:docMk/>
            <pc:sldMk cId="393806887" sldId="829"/>
            <ac:picMk id="36" creationId="{F0B2CF3A-54B6-5A40-B281-B5AF7CE21093}"/>
          </ac:picMkLst>
        </pc:picChg>
      </pc:sldChg>
      <pc:sldChg chg="modSp add del mod">
        <pc:chgData name="Jay Wang" userId="4bc72366-11a3-41cf-bf31-8376e87c34a8" providerId="ADAL" clId="{17557EF8-B0C6-9248-A2BE-4BE7CD86BB1B}" dt="2021-02-14T05:45:57.819" v="3077" actId="2696"/>
        <pc:sldMkLst>
          <pc:docMk/>
          <pc:sldMk cId="57031376" sldId="830"/>
        </pc:sldMkLst>
        <pc:spChg chg="mod">
          <ac:chgData name="Jay Wang" userId="4bc72366-11a3-41cf-bf31-8376e87c34a8" providerId="ADAL" clId="{17557EF8-B0C6-9248-A2BE-4BE7CD86BB1B}" dt="2021-02-10T18:14:22.080" v="743" actId="20577"/>
          <ac:spMkLst>
            <pc:docMk/>
            <pc:sldMk cId="57031376" sldId="830"/>
            <ac:spMk id="5" creationId="{9BD6CBCD-7D87-45DF-85A5-1E9BC07DDF1E}"/>
          </ac:spMkLst>
        </pc:spChg>
        <pc:spChg chg="mod">
          <ac:chgData name="Jay Wang" userId="4bc72366-11a3-41cf-bf31-8376e87c34a8" providerId="ADAL" clId="{17557EF8-B0C6-9248-A2BE-4BE7CD86BB1B}" dt="2021-02-10T18:14:39.960" v="764" actId="20577"/>
          <ac:spMkLst>
            <pc:docMk/>
            <pc:sldMk cId="57031376" sldId="830"/>
            <ac:spMk id="7" creationId="{70E0D3B3-6E39-40E8-BC4D-D60D71CE7224}"/>
          </ac:spMkLst>
        </pc:spChg>
      </pc:sldChg>
      <pc:sldChg chg="modSp add del mod">
        <pc:chgData name="Jay Wang" userId="4bc72366-11a3-41cf-bf31-8376e87c34a8" providerId="ADAL" clId="{17557EF8-B0C6-9248-A2BE-4BE7CD86BB1B}" dt="2021-02-14T05:45:57.819" v="3077" actId="2696"/>
        <pc:sldMkLst>
          <pc:docMk/>
          <pc:sldMk cId="1870111142" sldId="831"/>
        </pc:sldMkLst>
        <pc:spChg chg="mod">
          <ac:chgData name="Jay Wang" userId="4bc72366-11a3-41cf-bf31-8376e87c34a8" providerId="ADAL" clId="{17557EF8-B0C6-9248-A2BE-4BE7CD86BB1B}" dt="2021-02-10T18:14:55.403" v="784" actId="20577"/>
          <ac:spMkLst>
            <pc:docMk/>
            <pc:sldMk cId="1870111142" sldId="831"/>
            <ac:spMk id="7" creationId="{70E0D3B3-6E39-40E8-BC4D-D60D71CE7224}"/>
          </ac:spMkLst>
        </pc:spChg>
      </pc:sldChg>
      <pc:sldChg chg="modSp add del mod">
        <pc:chgData name="Jay Wang" userId="4bc72366-11a3-41cf-bf31-8376e87c34a8" providerId="ADAL" clId="{17557EF8-B0C6-9248-A2BE-4BE7CD86BB1B}" dt="2021-02-14T05:45:57.819" v="3077" actId="2696"/>
        <pc:sldMkLst>
          <pc:docMk/>
          <pc:sldMk cId="1225511626" sldId="832"/>
        </pc:sldMkLst>
        <pc:spChg chg="mod">
          <ac:chgData name="Jay Wang" userId="4bc72366-11a3-41cf-bf31-8376e87c34a8" providerId="ADAL" clId="{17557EF8-B0C6-9248-A2BE-4BE7CD86BB1B}" dt="2021-02-10T18:28:45.072" v="812" actId="20577"/>
          <ac:spMkLst>
            <pc:docMk/>
            <pc:sldMk cId="1225511626" sldId="832"/>
            <ac:spMk id="5" creationId="{9BD6CBCD-7D87-45DF-85A5-1E9BC07DDF1E}"/>
          </ac:spMkLst>
        </pc:spChg>
        <pc:spChg chg="mod">
          <ac:chgData name="Jay Wang" userId="4bc72366-11a3-41cf-bf31-8376e87c34a8" providerId="ADAL" clId="{17557EF8-B0C6-9248-A2BE-4BE7CD86BB1B}" dt="2021-02-10T18:32:25.530" v="901" actId="20577"/>
          <ac:spMkLst>
            <pc:docMk/>
            <pc:sldMk cId="1225511626" sldId="832"/>
            <ac:spMk id="7" creationId="{70E0D3B3-6E39-40E8-BC4D-D60D71CE7224}"/>
          </ac:spMkLst>
        </pc:spChg>
      </pc:sldChg>
      <pc:sldChg chg="modSp add del mod">
        <pc:chgData name="Jay Wang" userId="4bc72366-11a3-41cf-bf31-8376e87c34a8" providerId="ADAL" clId="{17557EF8-B0C6-9248-A2BE-4BE7CD86BB1B}" dt="2021-02-14T05:45:57.819" v="3077" actId="2696"/>
        <pc:sldMkLst>
          <pc:docMk/>
          <pc:sldMk cId="211530242" sldId="833"/>
        </pc:sldMkLst>
        <pc:spChg chg="mod">
          <ac:chgData name="Jay Wang" userId="4bc72366-11a3-41cf-bf31-8376e87c34a8" providerId="ADAL" clId="{17557EF8-B0C6-9248-A2BE-4BE7CD86BB1B}" dt="2021-02-10T18:33:06.029" v="912"/>
          <ac:spMkLst>
            <pc:docMk/>
            <pc:sldMk cId="211530242" sldId="833"/>
            <ac:spMk id="7" creationId="{70E0D3B3-6E39-40E8-BC4D-D60D71CE7224}"/>
          </ac:spMkLst>
        </pc:spChg>
      </pc:sldChg>
      <pc:sldChg chg="modSp add del mod">
        <pc:chgData name="Jay Wang" userId="4bc72366-11a3-41cf-bf31-8376e87c34a8" providerId="ADAL" clId="{17557EF8-B0C6-9248-A2BE-4BE7CD86BB1B}" dt="2021-02-14T05:45:57.819" v="3077" actId="2696"/>
        <pc:sldMkLst>
          <pc:docMk/>
          <pc:sldMk cId="2757631864" sldId="834"/>
        </pc:sldMkLst>
        <pc:spChg chg="mod">
          <ac:chgData name="Jay Wang" userId="4bc72366-11a3-41cf-bf31-8376e87c34a8" providerId="ADAL" clId="{17557EF8-B0C6-9248-A2BE-4BE7CD86BB1B}" dt="2021-02-10T18:33:24.828" v="915"/>
          <ac:spMkLst>
            <pc:docMk/>
            <pc:sldMk cId="2757631864" sldId="834"/>
            <ac:spMk id="7" creationId="{70E0D3B3-6E39-40E8-BC4D-D60D71CE7224}"/>
          </ac:spMkLst>
        </pc:spChg>
      </pc:sldChg>
      <pc:sldChg chg="modSp add del mod">
        <pc:chgData name="Jay Wang" userId="4bc72366-11a3-41cf-bf31-8376e87c34a8" providerId="ADAL" clId="{17557EF8-B0C6-9248-A2BE-4BE7CD86BB1B}" dt="2021-02-14T05:45:57.819" v="3077" actId="2696"/>
        <pc:sldMkLst>
          <pc:docMk/>
          <pc:sldMk cId="2499188098" sldId="835"/>
        </pc:sldMkLst>
        <pc:spChg chg="mod">
          <ac:chgData name="Jay Wang" userId="4bc72366-11a3-41cf-bf31-8376e87c34a8" providerId="ADAL" clId="{17557EF8-B0C6-9248-A2BE-4BE7CD86BB1B}" dt="2021-02-10T18:36:10.701" v="918"/>
          <ac:spMkLst>
            <pc:docMk/>
            <pc:sldMk cId="2499188098" sldId="835"/>
            <ac:spMk id="7" creationId="{70E0D3B3-6E39-40E8-BC4D-D60D71CE7224}"/>
          </ac:spMkLst>
        </pc:spChg>
      </pc:sldChg>
    </pc:docChg>
  </pc:docChgLst>
  <pc:docChgLst>
    <pc:chgData name="Wang, Jay" userId="S::zwang3049@gatech.edu::4bc72366-11a3-41cf-bf31-8376e87c34a8" providerId="AD" clId="Web-{61C052A8-D755-1A50-A5B9-FA355AEAFFF5}"/>
    <pc:docChg chg="delSld modSld">
      <pc:chgData name="Wang, Jay" userId="S::zwang3049@gatech.edu::4bc72366-11a3-41cf-bf31-8376e87c34a8" providerId="AD" clId="Web-{61C052A8-D755-1A50-A5B9-FA355AEAFFF5}" dt="2021-02-23T20:42:11.353" v="104"/>
      <pc:docMkLst>
        <pc:docMk/>
      </pc:docMkLst>
      <pc:sldChg chg="modSp">
        <pc:chgData name="Wang, Jay" userId="S::zwang3049@gatech.edu::4bc72366-11a3-41cf-bf31-8376e87c34a8" providerId="AD" clId="Web-{61C052A8-D755-1A50-A5B9-FA355AEAFFF5}" dt="2021-02-23T20:25:40.016" v="70" actId="14100"/>
        <pc:sldMkLst>
          <pc:docMk/>
          <pc:sldMk cId="552852495" sldId="264"/>
        </pc:sldMkLst>
        <pc:spChg chg="mod">
          <ac:chgData name="Wang, Jay" userId="S::zwang3049@gatech.edu::4bc72366-11a3-41cf-bf31-8376e87c34a8" providerId="AD" clId="Web-{61C052A8-D755-1A50-A5B9-FA355AEAFFF5}" dt="2021-02-23T20:25:40.016" v="70" actId="14100"/>
          <ac:spMkLst>
            <pc:docMk/>
            <pc:sldMk cId="552852495" sldId="264"/>
            <ac:spMk id="182" creationId="{00000000-0000-0000-0000-000000000000}"/>
          </ac:spMkLst>
        </pc:spChg>
      </pc:sldChg>
      <pc:sldChg chg="modSp">
        <pc:chgData name="Wang, Jay" userId="S::zwang3049@gatech.edu::4bc72366-11a3-41cf-bf31-8376e87c34a8" providerId="AD" clId="Web-{61C052A8-D755-1A50-A5B9-FA355AEAFFF5}" dt="2021-02-23T20:26:15.626" v="76" actId="1076"/>
        <pc:sldMkLst>
          <pc:docMk/>
          <pc:sldMk cId="558337505" sldId="266"/>
        </pc:sldMkLst>
        <pc:spChg chg="mod">
          <ac:chgData name="Wang, Jay" userId="S::zwang3049@gatech.edu::4bc72366-11a3-41cf-bf31-8376e87c34a8" providerId="AD" clId="Web-{61C052A8-D755-1A50-A5B9-FA355AEAFFF5}" dt="2021-02-23T20:26:15.626" v="76" actId="1076"/>
          <ac:spMkLst>
            <pc:docMk/>
            <pc:sldMk cId="558337505" sldId="266"/>
            <ac:spMk id="209" creationId="{00000000-0000-0000-0000-000000000000}"/>
          </ac:spMkLst>
        </pc:spChg>
        <pc:spChg chg="mod">
          <ac:chgData name="Wang, Jay" userId="S::zwang3049@gatech.edu::4bc72366-11a3-41cf-bf31-8376e87c34a8" providerId="AD" clId="Web-{61C052A8-D755-1A50-A5B9-FA355AEAFFF5}" dt="2021-02-23T20:26:12.391" v="75" actId="1076"/>
          <ac:spMkLst>
            <pc:docMk/>
            <pc:sldMk cId="558337505" sldId="266"/>
            <ac:spMk id="210" creationId="{00000000-0000-0000-0000-000000000000}"/>
          </ac:spMkLst>
        </pc:spChg>
      </pc:sldChg>
      <pc:sldChg chg="modSp">
        <pc:chgData name="Wang, Jay" userId="S::zwang3049@gatech.edu::4bc72366-11a3-41cf-bf31-8376e87c34a8" providerId="AD" clId="Web-{61C052A8-D755-1A50-A5B9-FA355AEAFFF5}" dt="2021-02-23T20:26:49.533" v="96" actId="20577"/>
        <pc:sldMkLst>
          <pc:docMk/>
          <pc:sldMk cId="4053166722" sldId="267"/>
        </pc:sldMkLst>
        <pc:spChg chg="mod">
          <ac:chgData name="Wang, Jay" userId="S::zwang3049@gatech.edu::4bc72366-11a3-41cf-bf31-8376e87c34a8" providerId="AD" clId="Web-{61C052A8-D755-1A50-A5B9-FA355AEAFFF5}" dt="2021-02-23T20:26:49.533" v="96" actId="20577"/>
          <ac:spMkLst>
            <pc:docMk/>
            <pc:sldMk cId="4053166722" sldId="267"/>
            <ac:spMk id="233" creationId="{00000000-0000-0000-0000-000000000000}"/>
          </ac:spMkLst>
        </pc:spChg>
      </pc:sldChg>
      <pc:sldChg chg="modSp">
        <pc:chgData name="Wang, Jay" userId="S::zwang3049@gatech.edu::4bc72366-11a3-41cf-bf31-8376e87c34a8" providerId="AD" clId="Web-{61C052A8-D755-1A50-A5B9-FA355AEAFFF5}" dt="2021-02-23T20:26:52.408" v="97" actId="20577"/>
        <pc:sldMkLst>
          <pc:docMk/>
          <pc:sldMk cId="3214266236" sldId="268"/>
        </pc:sldMkLst>
        <pc:spChg chg="mod">
          <ac:chgData name="Wang, Jay" userId="S::zwang3049@gatech.edu::4bc72366-11a3-41cf-bf31-8376e87c34a8" providerId="AD" clId="Web-{61C052A8-D755-1A50-A5B9-FA355AEAFFF5}" dt="2021-02-23T20:26:52.408" v="97" actId="20577"/>
          <ac:spMkLst>
            <pc:docMk/>
            <pc:sldMk cId="3214266236" sldId="268"/>
            <ac:spMk id="251" creationId="{00000000-0000-0000-0000-000000000000}"/>
          </ac:spMkLst>
        </pc:spChg>
      </pc:sldChg>
      <pc:sldChg chg="modSp">
        <pc:chgData name="Wang, Jay" userId="S::zwang3049@gatech.edu::4bc72366-11a3-41cf-bf31-8376e87c34a8" providerId="AD" clId="Web-{61C052A8-D755-1A50-A5B9-FA355AEAFFF5}" dt="2021-02-23T20:27:08.393" v="103" actId="20577"/>
        <pc:sldMkLst>
          <pc:docMk/>
          <pc:sldMk cId="4260923885" sldId="269"/>
        </pc:sldMkLst>
        <pc:spChg chg="mod">
          <ac:chgData name="Wang, Jay" userId="S::zwang3049@gatech.edu::4bc72366-11a3-41cf-bf31-8376e87c34a8" providerId="AD" clId="Web-{61C052A8-D755-1A50-A5B9-FA355AEAFFF5}" dt="2021-02-23T20:27:08.393" v="103" actId="20577"/>
          <ac:spMkLst>
            <pc:docMk/>
            <pc:sldMk cId="4260923885" sldId="269"/>
            <ac:spMk id="269" creationId="{00000000-0000-0000-0000-000000000000}"/>
          </ac:spMkLst>
        </pc:spChg>
      </pc:sldChg>
      <pc:sldChg chg="modSp del">
        <pc:chgData name="Wang, Jay" userId="S::zwang3049@gatech.edu::4bc72366-11a3-41cf-bf31-8376e87c34a8" providerId="AD" clId="Web-{61C052A8-D755-1A50-A5B9-FA355AEAFFF5}" dt="2021-02-23T20:42:11.353" v="104"/>
        <pc:sldMkLst>
          <pc:docMk/>
          <pc:sldMk cId="2530010255" sldId="270"/>
        </pc:sldMkLst>
        <pc:spChg chg="mod">
          <ac:chgData name="Wang, Jay" userId="S::zwang3049@gatech.edu::4bc72366-11a3-41cf-bf31-8376e87c34a8" providerId="AD" clId="Web-{61C052A8-D755-1A50-A5B9-FA355AEAFFF5}" dt="2021-02-23T20:26:58.893" v="99" actId="20577"/>
          <ac:spMkLst>
            <pc:docMk/>
            <pc:sldMk cId="2530010255" sldId="270"/>
            <ac:spMk id="287" creationId="{00000000-0000-0000-0000-000000000000}"/>
          </ac:spMkLst>
        </pc:spChg>
      </pc:sldChg>
      <pc:sldChg chg="modSp">
        <pc:chgData name="Wang, Jay" userId="S::zwang3049@gatech.edu::4bc72366-11a3-41cf-bf31-8376e87c34a8" providerId="AD" clId="Web-{61C052A8-D755-1A50-A5B9-FA355AEAFFF5}" dt="2021-02-23T20:24:35.123" v="31" actId="20577"/>
        <pc:sldMkLst>
          <pc:docMk/>
          <pc:sldMk cId="2079896316" sldId="825"/>
        </pc:sldMkLst>
        <pc:spChg chg="mod">
          <ac:chgData name="Wang, Jay" userId="S::zwang3049@gatech.edu::4bc72366-11a3-41cf-bf31-8376e87c34a8" providerId="AD" clId="Web-{61C052A8-D755-1A50-A5B9-FA355AEAFFF5}" dt="2021-02-23T20:24:35.123" v="31" actId="20577"/>
          <ac:spMkLst>
            <pc:docMk/>
            <pc:sldMk cId="2079896316" sldId="825"/>
            <ac:spMk id="2" creationId="{FC75B5B4-DAD4-E542-8CD3-F057D1EA7035}"/>
          </ac:spMkLst>
        </pc:spChg>
      </pc:sldChg>
      <pc:sldChg chg="modSp">
        <pc:chgData name="Wang, Jay" userId="S::zwang3049@gatech.edu::4bc72366-11a3-41cf-bf31-8376e87c34a8" providerId="AD" clId="Web-{61C052A8-D755-1A50-A5B9-FA355AEAFFF5}" dt="2021-02-23T20:25:04.874" v="46" actId="20577"/>
        <pc:sldMkLst>
          <pc:docMk/>
          <pc:sldMk cId="707295667" sldId="826"/>
        </pc:sldMkLst>
        <pc:spChg chg="mod">
          <ac:chgData name="Wang, Jay" userId="S::zwang3049@gatech.edu::4bc72366-11a3-41cf-bf31-8376e87c34a8" providerId="AD" clId="Web-{61C052A8-D755-1A50-A5B9-FA355AEAFFF5}" dt="2021-02-23T20:25:04.874" v="46" actId="20577"/>
          <ac:spMkLst>
            <pc:docMk/>
            <pc:sldMk cId="707295667" sldId="826"/>
            <ac:spMk id="10" creationId="{FDF587C7-D651-9A40-A573-718C12A63817}"/>
          </ac:spMkLst>
        </pc:spChg>
      </pc:sldChg>
      <pc:sldChg chg="modSp">
        <pc:chgData name="Wang, Jay" userId="S::zwang3049@gatech.edu::4bc72366-11a3-41cf-bf31-8376e87c34a8" providerId="AD" clId="Web-{61C052A8-D755-1A50-A5B9-FA355AEAFFF5}" dt="2021-02-23T20:25:20.609" v="56" actId="20577"/>
        <pc:sldMkLst>
          <pc:docMk/>
          <pc:sldMk cId="2022761252" sldId="828"/>
        </pc:sldMkLst>
        <pc:spChg chg="mod">
          <ac:chgData name="Wang, Jay" userId="S::zwang3049@gatech.edu::4bc72366-11a3-41cf-bf31-8376e87c34a8" providerId="AD" clId="Web-{61C052A8-D755-1A50-A5B9-FA355AEAFFF5}" dt="2021-02-23T20:25:20.609" v="56" actId="20577"/>
          <ac:spMkLst>
            <pc:docMk/>
            <pc:sldMk cId="2022761252" sldId="828"/>
            <ac:spMk id="9" creationId="{C2F89A7E-7D8A-DB42-932C-0FBCA91DBF0D}"/>
          </ac:spMkLst>
        </pc:spChg>
      </pc:sldChg>
    </pc:docChg>
  </pc:docChgLst>
  <pc:docChgLst>
    <pc:chgData name="Chau, Duen Horng" userId="S::dchau3@gatech.edu::dc3abf48-14f9-4497-8e09-69bdd976e267" providerId="AD" clId="Web-{61D132A3-BDD3-D906-4DC1-5A0AB1779151}"/>
    <pc:docChg chg="modSld">
      <pc:chgData name="Chau, Duen Horng" userId="S::dchau3@gatech.edu::dc3abf48-14f9-4497-8e09-69bdd976e267" providerId="AD" clId="Web-{61D132A3-BDD3-D906-4DC1-5A0AB1779151}" dt="2021-02-19T02:08:55.206" v="1"/>
      <pc:docMkLst>
        <pc:docMk/>
      </pc:docMkLst>
      <pc:sldChg chg="delSp modSp">
        <pc:chgData name="Chau, Duen Horng" userId="S::dchau3@gatech.edu::dc3abf48-14f9-4497-8e09-69bdd976e267" providerId="AD" clId="Web-{61D132A3-BDD3-D906-4DC1-5A0AB1779151}" dt="2021-02-19T02:08:55.206" v="1"/>
        <pc:sldMkLst>
          <pc:docMk/>
          <pc:sldMk cId="4260923885" sldId="269"/>
        </pc:sldMkLst>
        <pc:spChg chg="del mod">
          <ac:chgData name="Chau, Duen Horng" userId="S::dchau3@gatech.edu::dc3abf48-14f9-4497-8e09-69bdd976e267" providerId="AD" clId="Web-{61D132A3-BDD3-D906-4DC1-5A0AB1779151}" dt="2021-02-19T02:08:55.206" v="1"/>
          <ac:spMkLst>
            <pc:docMk/>
            <pc:sldMk cId="4260923885" sldId="269"/>
            <ac:spMk id="255" creationId="{00000000-0000-0000-0000-000000000000}"/>
          </ac:spMkLst>
        </pc:spChg>
      </pc:sldChg>
    </pc:docChg>
  </pc:docChgLst>
  <pc:docChgLst>
    <pc:chgData name="Chau, Duen Horng" userId="dc3abf48-14f9-4497-8e09-69bdd976e267" providerId="ADAL" clId="{456A379E-65CF-F844-AD53-ABA8DF831F2A}"/>
    <pc:docChg chg="custSel modSld">
      <pc:chgData name="Chau, Duen Horng" userId="dc3abf48-14f9-4497-8e09-69bdd976e267" providerId="ADAL" clId="{456A379E-65CF-F844-AD53-ABA8DF831F2A}" dt="2021-02-19T04:19:31.861" v="49" actId="14100"/>
      <pc:docMkLst>
        <pc:docMk/>
      </pc:docMkLst>
      <pc:sldChg chg="delSp modSp mod">
        <pc:chgData name="Chau, Duen Horng" userId="dc3abf48-14f9-4497-8e09-69bdd976e267" providerId="ADAL" clId="{456A379E-65CF-F844-AD53-ABA8DF831F2A}" dt="2021-02-19T04:17:46.787" v="17" actId="1076"/>
        <pc:sldMkLst>
          <pc:docMk/>
          <pc:sldMk cId="3106893546" sldId="263"/>
        </pc:sldMkLst>
        <pc:spChg chg="del mod">
          <ac:chgData name="Chau, Duen Horng" userId="dc3abf48-14f9-4497-8e09-69bdd976e267" providerId="ADAL" clId="{456A379E-65CF-F844-AD53-ABA8DF831F2A}" dt="2021-02-19T04:17:34.413" v="13" actId="478"/>
          <ac:spMkLst>
            <pc:docMk/>
            <pc:sldMk cId="3106893546" sldId="263"/>
            <ac:spMk id="175" creationId="{00000000-0000-0000-0000-000000000000}"/>
          </ac:spMkLst>
        </pc:spChg>
        <pc:spChg chg="mod">
          <ac:chgData name="Chau, Duen Horng" userId="dc3abf48-14f9-4497-8e09-69bdd976e267" providerId="ADAL" clId="{456A379E-65CF-F844-AD53-ABA8DF831F2A}" dt="2021-02-19T04:17:39.679" v="15" actId="20577"/>
          <ac:spMkLst>
            <pc:docMk/>
            <pc:sldMk cId="3106893546" sldId="263"/>
            <ac:spMk id="176" creationId="{00000000-0000-0000-0000-000000000000}"/>
          </ac:spMkLst>
        </pc:spChg>
        <pc:grpChg chg="mod">
          <ac:chgData name="Chau, Duen Horng" userId="dc3abf48-14f9-4497-8e09-69bdd976e267" providerId="ADAL" clId="{456A379E-65CF-F844-AD53-ABA8DF831F2A}" dt="2021-02-19T04:17:45.498" v="16" actId="1076"/>
          <ac:grpSpMkLst>
            <pc:docMk/>
            <pc:sldMk cId="3106893546" sldId="263"/>
            <ac:grpSpMk id="170" creationId="{00000000-0000-0000-0000-000000000000}"/>
          </ac:grpSpMkLst>
        </pc:grpChg>
        <pc:grpChg chg="mod">
          <ac:chgData name="Chau, Duen Horng" userId="dc3abf48-14f9-4497-8e09-69bdd976e267" providerId="ADAL" clId="{456A379E-65CF-F844-AD53-ABA8DF831F2A}" dt="2021-02-19T04:17:46.787" v="17" actId="1076"/>
          <ac:grpSpMkLst>
            <pc:docMk/>
            <pc:sldMk cId="3106893546" sldId="263"/>
            <ac:grpSpMk id="174" creationId="{00000000-0000-0000-0000-000000000000}"/>
          </ac:grpSpMkLst>
        </pc:grpChg>
      </pc:sldChg>
      <pc:sldChg chg="modSp mod">
        <pc:chgData name="Chau, Duen Horng" userId="dc3abf48-14f9-4497-8e09-69bdd976e267" providerId="ADAL" clId="{456A379E-65CF-F844-AD53-ABA8DF831F2A}" dt="2021-02-19T04:19:31.861" v="49" actId="14100"/>
        <pc:sldMkLst>
          <pc:docMk/>
          <pc:sldMk cId="797556869" sldId="818"/>
        </pc:sldMkLst>
        <pc:spChg chg="mod">
          <ac:chgData name="Chau, Duen Horng" userId="dc3abf48-14f9-4497-8e09-69bdd976e267" providerId="ADAL" clId="{456A379E-65CF-F844-AD53-ABA8DF831F2A}" dt="2021-02-19T04:19:31.861" v="49" actId="14100"/>
          <ac:spMkLst>
            <pc:docMk/>
            <pc:sldMk cId="797556869" sldId="818"/>
            <ac:spMk id="2" creationId="{4E9096EC-7B78-40A1-902B-4FD437982655}"/>
          </ac:spMkLst>
        </pc:spChg>
        <pc:spChg chg="mod">
          <ac:chgData name="Chau, Duen Horng" userId="dc3abf48-14f9-4497-8e09-69bdd976e267" providerId="ADAL" clId="{456A379E-65CF-F844-AD53-ABA8DF831F2A}" dt="2021-02-19T04:19:08.802" v="41" actId="1076"/>
          <ac:spMkLst>
            <pc:docMk/>
            <pc:sldMk cId="797556869" sldId="818"/>
            <ac:spMk id="15" creationId="{4A6D247A-4576-4796-A8F2-4AC4CA0B201F}"/>
          </ac:spMkLst>
        </pc:spChg>
      </pc:sldChg>
    </pc:docChg>
  </pc:docChgLst>
  <pc:docChgLst>
    <pc:chgData name="Bhagavatula, Aiswarya" userId="S::abhagavatula8@gatech.edu::0193e5fe-2e13-410e-b7f4-536281cc31e5" providerId="AD" clId="Web-{0CB4B99F-80D0-0000-A101-F73E83F579D0}"/>
    <pc:docChg chg="modSld">
      <pc:chgData name="Bhagavatula, Aiswarya" userId="S::abhagavatula8@gatech.edu::0193e5fe-2e13-410e-b7f4-536281cc31e5" providerId="AD" clId="Web-{0CB4B99F-80D0-0000-A101-F73E83F579D0}" dt="2021-03-31T16:18:28.450" v="0"/>
      <pc:docMkLst>
        <pc:docMk/>
      </pc:docMkLst>
      <pc:sldChg chg="modSp">
        <pc:chgData name="Bhagavatula, Aiswarya" userId="S::abhagavatula8@gatech.edu::0193e5fe-2e13-410e-b7f4-536281cc31e5" providerId="AD" clId="Web-{0CB4B99F-80D0-0000-A101-F73E83F579D0}" dt="2021-03-31T16:18:28.450" v="0"/>
        <pc:sldMkLst>
          <pc:docMk/>
          <pc:sldMk cId="1258406659" sldId="819"/>
        </pc:sldMkLst>
        <pc:spChg chg="mod">
          <ac:chgData name="Bhagavatula, Aiswarya" userId="S::abhagavatula8@gatech.edu::0193e5fe-2e13-410e-b7f4-536281cc31e5" providerId="AD" clId="Web-{0CB4B99F-80D0-0000-A101-F73E83F579D0}" dt="2021-03-31T16:18:28.450" v="0"/>
          <ac:spMkLst>
            <pc:docMk/>
            <pc:sldMk cId="1258406659" sldId="819"/>
            <ac:spMk id="6" creationId="{DE1DBA3D-CA8E-433F-9EB5-D1C980C49741}"/>
          </ac:spMkLst>
        </pc:spChg>
      </pc:sldChg>
    </pc:docChg>
  </pc:docChgLst>
  <pc:docChgLst>
    <pc:chgData name="Wang, Jay" userId="S::zwang3049@gatech.edu::4bc72366-11a3-41cf-bf31-8376e87c34a8" providerId="AD" clId="Web-{134B4A12-51ED-19D5-58AD-C8FE118E9320}"/>
    <pc:docChg chg="modSld">
      <pc:chgData name="Wang, Jay" userId="S::zwang3049@gatech.edu::4bc72366-11a3-41cf-bf31-8376e87c34a8" providerId="AD" clId="Web-{134B4A12-51ED-19D5-58AD-C8FE118E9320}" dt="2021-02-23T20:44:34.520" v="2" actId="20577"/>
      <pc:docMkLst>
        <pc:docMk/>
      </pc:docMkLst>
      <pc:sldChg chg="modSp">
        <pc:chgData name="Wang, Jay" userId="S::zwang3049@gatech.edu::4bc72366-11a3-41cf-bf31-8376e87c34a8" providerId="AD" clId="Web-{134B4A12-51ED-19D5-58AD-C8FE118E9320}" dt="2021-02-23T20:44:34.520" v="2" actId="20577"/>
        <pc:sldMkLst>
          <pc:docMk/>
          <pc:sldMk cId="2777516044" sldId="265"/>
        </pc:sldMkLst>
        <pc:spChg chg="mod">
          <ac:chgData name="Wang, Jay" userId="S::zwang3049@gatech.edu::4bc72366-11a3-41cf-bf31-8376e87c34a8" providerId="AD" clId="Web-{134B4A12-51ED-19D5-58AD-C8FE118E9320}" dt="2021-02-23T20:44:34.520" v="2" actId="20577"/>
          <ac:spMkLst>
            <pc:docMk/>
            <pc:sldMk cId="2777516044" sldId="265"/>
            <ac:spMk id="194" creationId="{00000000-0000-0000-0000-000000000000}"/>
          </ac:spMkLst>
        </pc:spChg>
        <pc:spChg chg="mod">
          <ac:chgData name="Wang, Jay" userId="S::zwang3049@gatech.edu::4bc72366-11a3-41cf-bf31-8376e87c34a8" providerId="AD" clId="Web-{134B4A12-51ED-19D5-58AD-C8FE118E9320}" dt="2021-02-23T20:43:50.941" v="0" actId="20577"/>
          <ac:spMkLst>
            <pc:docMk/>
            <pc:sldMk cId="2777516044" sldId="265"/>
            <ac:spMk id="195" creationId="{00000000-0000-0000-0000-000000000000}"/>
          </ac:spMkLst>
        </pc:spChg>
        <pc:spChg chg="mod">
          <ac:chgData name="Wang, Jay" userId="S::zwang3049@gatech.edu::4bc72366-11a3-41cf-bf31-8376e87c34a8" providerId="AD" clId="Web-{134B4A12-51ED-19D5-58AD-C8FE118E9320}" dt="2021-02-23T20:43:53.754" v="1" actId="20577"/>
          <ac:spMkLst>
            <pc:docMk/>
            <pc:sldMk cId="2777516044" sldId="265"/>
            <ac:spMk id="19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3/31/2021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330" y="1741489"/>
            <a:ext cx="16626841" cy="87577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500"/>
              </a:spcBef>
              <a:defRPr sz="3000">
                <a:solidFill>
                  <a:srgbClr val="6F6F6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5400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  <p:sldLayoutId id="214748399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6" y="8277726"/>
            <a:ext cx="9692640" cy="47705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663279"/>
            <a:ext cx="14233021" cy="1614447"/>
          </a:xfrm>
        </p:spPr>
        <p:txBody>
          <a:bodyPr/>
          <a:lstStyle/>
          <a:p>
            <a:r>
              <a:rPr lang="en-US"/>
              <a:t>Lecture 4.1 - Sources of Bias and Fairness Measures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4"/>
          <p:cNvSpPr txBox="1">
            <a:spLocks noGrp="1"/>
          </p:cNvSpPr>
          <p:nvPr>
            <p:ph type="title"/>
          </p:nvPr>
        </p:nvSpPr>
        <p:spPr>
          <a:xfrm>
            <a:off x="808300" y="747664"/>
            <a:ext cx="16626841" cy="984886"/>
          </a:xfrm>
          <a:prstGeom prst="rect">
            <a:avLst/>
          </a:prstGeom>
        </p:spPr>
        <p:txBody>
          <a:bodyPr/>
          <a:lstStyle/>
          <a:p>
            <a:r>
              <a:t>Bias in Interpretation</a:t>
            </a:r>
          </a:p>
        </p:txBody>
      </p:sp>
      <p:sp>
        <p:nvSpPr>
          <p:cNvPr id="187" name="Text Placeholder 6"/>
          <p:cNvSpPr>
            <a:spLocks noGrp="1"/>
          </p:cNvSpPr>
          <p:nvPr>
            <p:ph type="body" idx="21"/>
          </p:nvPr>
        </p:nvSpPr>
        <p:spPr>
          <a:xfrm>
            <a:off x="825330" y="1741489"/>
            <a:ext cx="8968186" cy="87577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spcBef>
                <a:spcPts val="1500"/>
              </a:spcBef>
              <a:defRPr sz="3000">
                <a:solidFill>
                  <a:srgbClr val="6F6F6F"/>
                </a:solidFill>
              </a:defRPr>
            </a:lvl1pPr>
          </a:lstStyle>
          <a:p>
            <a:r>
              <a:t>Bias from unequal model performance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480" y="2462461"/>
            <a:ext cx="3243668" cy="3153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468" y="6689248"/>
            <a:ext cx="1214349" cy="1214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1f467-1f3ff.pdf" descr="1f467-1f3ff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0955" y="6729700"/>
            <a:ext cx="1072243" cy="1072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268" y="6697714"/>
            <a:ext cx="1197415" cy="1197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026" y="6689248"/>
            <a:ext cx="1214348" cy="1214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1f467-1f3ff.pdf" descr="1f467-1f3ff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9289" y="6729700"/>
            <a:ext cx="1072243" cy="107224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College Admission Model…"/>
          <p:cNvSpPr txBox="1"/>
          <p:nvPr/>
        </p:nvSpPr>
        <p:spPr>
          <a:xfrm>
            <a:off x="13176862" y="3744355"/>
            <a:ext cx="477093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ctr">
            <a:spAutoFit/>
          </a:bodyPr>
          <a:lstStyle/>
          <a:p>
            <a:pPr>
              <a:defRPr sz="3200"/>
            </a:pPr>
            <a:r>
              <a:rPr>
                <a:solidFill>
                  <a:schemeClr val="bg1"/>
                </a:solidFill>
                <a:latin typeface="Arial"/>
                <a:ea typeface="MS PGothic"/>
                <a:cs typeface="Arial"/>
              </a:rPr>
              <a:t>College Admission Model</a:t>
            </a:r>
            <a:endParaRPr lang="en-US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>
              <a:defRPr sz="3200"/>
            </a:pPr>
            <a:r>
              <a:rPr>
                <a:solidFill>
                  <a:schemeClr val="bg1"/>
                </a:solidFill>
                <a:latin typeface="Arial"/>
                <a:ea typeface="MS PGothic"/>
                <a:cs typeface="Arial"/>
              </a:rPr>
              <a:t>91% accuracy</a:t>
            </a:r>
          </a:p>
        </p:txBody>
      </p:sp>
      <p:sp>
        <p:nvSpPr>
          <p:cNvPr id="195" name="95% accuracy"/>
          <p:cNvSpPr txBox="1"/>
          <p:nvPr/>
        </p:nvSpPr>
        <p:spPr>
          <a:xfrm>
            <a:off x="9134705" y="5971974"/>
            <a:ext cx="324366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3200"/>
            </a:lvl1pPr>
          </a:lstStyle>
          <a:p>
            <a:r>
              <a:rPr>
                <a:solidFill>
                  <a:schemeClr val="bg1"/>
                </a:solidFill>
                <a:latin typeface="Arial"/>
                <a:ea typeface="MS PGothic"/>
                <a:cs typeface="Arial"/>
              </a:rPr>
              <a:t>95% accuracy</a:t>
            </a:r>
            <a:endParaRPr lang="en-US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sp>
        <p:nvSpPr>
          <p:cNvPr id="196" name="32% accuracy"/>
          <p:cNvSpPr txBox="1"/>
          <p:nvPr/>
        </p:nvSpPr>
        <p:spPr>
          <a:xfrm>
            <a:off x="13162909" y="6013071"/>
            <a:ext cx="324366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defRPr sz="3200"/>
            </a:lvl1pPr>
          </a:lstStyle>
          <a:p>
            <a:r>
              <a:rPr>
                <a:solidFill>
                  <a:schemeClr val="bg1"/>
                </a:solidFill>
                <a:latin typeface="Arial"/>
                <a:ea typeface="MS PGothic"/>
                <a:cs typeface="Arial"/>
              </a:rPr>
              <a:t>32% accuracy</a:t>
            </a:r>
            <a:endParaRPr lang="en-US">
              <a:solidFill>
                <a:schemeClr val="bg1"/>
              </a:solidFill>
              <a:latin typeface="Arial"/>
              <a:ea typeface="MS PGothic"/>
              <a:cs typeface="Arial"/>
            </a:endParaRP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746" y="8054460"/>
            <a:ext cx="1214349" cy="1214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801" y="8054460"/>
            <a:ext cx="1214349" cy="1214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468" y="8054460"/>
            <a:ext cx="1214349" cy="121434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extBox 7"/>
          <p:cNvSpPr txBox="1"/>
          <p:nvPr/>
        </p:nvSpPr>
        <p:spPr>
          <a:xfrm>
            <a:off x="955717" y="5184622"/>
            <a:ext cx="6398430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spAutoFit/>
          </a:bodyPr>
          <a:lstStyle/>
          <a:p>
            <a:pPr marL="468312" indent="-468312">
              <a:spcBef>
                <a:spcPts val="2400"/>
              </a:spcBef>
              <a:buSzPct val="100000"/>
              <a:buAutoNum type="arabicPeriod"/>
              <a:defRPr sz="3000"/>
            </a:pPr>
            <a:r>
              <a:rPr>
                <a:solidFill>
                  <a:schemeClr val="bg1"/>
                </a:solidFill>
              </a:rPr>
              <a:t>Bias from overgeneralization</a:t>
            </a:r>
          </a:p>
          <a:p>
            <a:pPr marL="468312" indent="-468312">
              <a:spcBef>
                <a:spcPts val="2400"/>
              </a:spcBef>
              <a:buSzPct val="100000"/>
              <a:buAutoNum type="arabicPeriod"/>
              <a:defRPr sz="3000"/>
            </a:pPr>
            <a:r>
              <a:rPr>
                <a:solidFill>
                  <a:schemeClr val="bg1"/>
                </a:solidFill>
              </a:rPr>
              <a:t>Majority group enjoys higher accuracy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77751604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4"/>
          <p:cNvSpPr txBox="1">
            <a:spLocks noGrp="1"/>
          </p:cNvSpPr>
          <p:nvPr>
            <p:ph type="title"/>
          </p:nvPr>
        </p:nvSpPr>
        <p:spPr>
          <a:xfrm>
            <a:off x="808300" y="747664"/>
            <a:ext cx="16626841" cy="984886"/>
          </a:xfrm>
          <a:prstGeom prst="rect">
            <a:avLst/>
          </a:prstGeom>
        </p:spPr>
        <p:txBody>
          <a:bodyPr/>
          <a:lstStyle/>
          <a:p>
            <a:r>
              <a:t>How do we measure fairness?</a:t>
            </a:r>
          </a:p>
        </p:txBody>
      </p:sp>
      <p:sp>
        <p:nvSpPr>
          <p:cNvPr id="204" name="Text Placeholder 6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spcBef>
                <a:spcPts val="1500"/>
              </a:spcBef>
              <a:defRPr sz="3000">
                <a:solidFill>
                  <a:srgbClr val="6F6F6F"/>
                </a:solidFill>
              </a:defRPr>
            </a:lvl1pPr>
          </a:lstStyle>
          <a:p>
            <a:r>
              <a:t>Confusion matrix</a:t>
            </a:r>
          </a:p>
        </p:txBody>
      </p:sp>
      <p:sp>
        <p:nvSpPr>
          <p:cNvPr id="205" name="True Positive"/>
          <p:cNvSpPr/>
          <p:nvPr/>
        </p:nvSpPr>
        <p:spPr>
          <a:xfrm>
            <a:off x="10853044" y="3526884"/>
            <a:ext cx="2304951" cy="2301532"/>
          </a:xfrm>
          <a:prstGeom prst="rect">
            <a:avLst/>
          </a:prstGeom>
          <a:solidFill>
            <a:srgbClr val="76B9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>
            <a:lvl1pPr algn="ctr" defTabSz="762000">
              <a:defRPr>
                <a:solidFill>
                  <a:srgbClr val="FFFFFF"/>
                </a:solidFill>
              </a:defRPr>
            </a:lvl1pPr>
          </a:lstStyle>
          <a:p>
            <a:r>
              <a:t>True Positive</a:t>
            </a:r>
          </a:p>
        </p:txBody>
      </p:sp>
      <p:sp>
        <p:nvSpPr>
          <p:cNvPr id="206" name="False Negative"/>
          <p:cNvSpPr/>
          <p:nvPr/>
        </p:nvSpPr>
        <p:spPr>
          <a:xfrm>
            <a:off x="10851246" y="5950822"/>
            <a:ext cx="2304951" cy="2301532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False Negative</a:t>
            </a:r>
          </a:p>
        </p:txBody>
      </p:sp>
      <p:sp>
        <p:nvSpPr>
          <p:cNvPr id="207" name="False Positive"/>
          <p:cNvSpPr/>
          <p:nvPr/>
        </p:nvSpPr>
        <p:spPr>
          <a:xfrm>
            <a:off x="13316844" y="3526883"/>
            <a:ext cx="2304951" cy="2301533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False Positive</a:t>
            </a:r>
          </a:p>
        </p:txBody>
      </p:sp>
      <p:sp>
        <p:nvSpPr>
          <p:cNvPr id="208" name="True Negative"/>
          <p:cNvSpPr/>
          <p:nvPr/>
        </p:nvSpPr>
        <p:spPr>
          <a:xfrm>
            <a:off x="13316844" y="5950822"/>
            <a:ext cx="2304951" cy="2301532"/>
          </a:xfrm>
          <a:prstGeom prst="rect">
            <a:avLst/>
          </a:prstGeom>
          <a:solidFill>
            <a:srgbClr val="76B9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>
            <a:lvl1pPr algn="ctr" defTabSz="762000">
              <a:defRPr>
                <a:solidFill>
                  <a:srgbClr val="FFFFFF"/>
                </a:solidFill>
              </a:defRPr>
            </a:lvl1pPr>
          </a:lstStyle>
          <a:p>
            <a:r>
              <a:t>True Negative</a:t>
            </a:r>
          </a:p>
        </p:txBody>
      </p:sp>
      <p:sp>
        <p:nvSpPr>
          <p:cNvPr id="209" name="Actual: Positive"/>
          <p:cNvSpPr txBox="1"/>
          <p:nvPr/>
        </p:nvSpPr>
        <p:spPr>
          <a:xfrm>
            <a:off x="11165578" y="3010802"/>
            <a:ext cx="166968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ctr"/>
            <a:r>
              <a:rPr>
                <a:latin typeface="Arial"/>
                <a:ea typeface="MS PGothic"/>
                <a:cs typeface="Arial"/>
              </a:rPr>
              <a:t>Actual: Positive</a:t>
            </a:r>
            <a:endParaRPr lang="en-US">
              <a:latin typeface="Arial"/>
              <a:ea typeface="MS PGothic"/>
              <a:cs typeface="Arial"/>
            </a:endParaRPr>
          </a:p>
        </p:txBody>
      </p:sp>
      <p:sp>
        <p:nvSpPr>
          <p:cNvPr id="210" name="Actual: Negative"/>
          <p:cNvSpPr txBox="1"/>
          <p:nvPr/>
        </p:nvSpPr>
        <p:spPr>
          <a:xfrm>
            <a:off x="13586912" y="3010802"/>
            <a:ext cx="177227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tIns="45720" rIns="45719" bIns="4572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ctr"/>
            <a:r>
              <a:rPr>
                <a:latin typeface="Arial"/>
                <a:ea typeface="MS PGothic"/>
                <a:cs typeface="Arial"/>
              </a:rPr>
              <a:t>Actual: Negative</a:t>
            </a:r>
            <a:endParaRPr lang="en-US">
              <a:latin typeface="Arial"/>
              <a:ea typeface="MS PGothic"/>
              <a:cs typeface="Arial"/>
            </a:endParaRPr>
          </a:p>
        </p:txBody>
      </p:sp>
      <p:sp>
        <p:nvSpPr>
          <p:cNvPr id="211" name="Predicted:…"/>
          <p:cNvSpPr txBox="1"/>
          <p:nvPr/>
        </p:nvSpPr>
        <p:spPr>
          <a:xfrm>
            <a:off x="9129431" y="4240087"/>
            <a:ext cx="1561168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>
                <a:solidFill>
                  <a:schemeClr val="accent5"/>
                </a:solidFill>
              </a:defRPr>
            </a:pPr>
            <a:r>
              <a:t>Predicted: </a:t>
            </a:r>
          </a:p>
          <a:p>
            <a:pPr algn="ctr">
              <a:defRPr>
                <a:solidFill>
                  <a:schemeClr val="accent5"/>
                </a:solidFill>
              </a:defRPr>
            </a:pPr>
            <a:r>
              <a:t>Positive</a:t>
            </a:r>
          </a:p>
        </p:txBody>
      </p:sp>
      <p:sp>
        <p:nvSpPr>
          <p:cNvPr id="212" name="Predicted:…"/>
          <p:cNvSpPr txBox="1"/>
          <p:nvPr/>
        </p:nvSpPr>
        <p:spPr>
          <a:xfrm>
            <a:off x="9171772" y="6664025"/>
            <a:ext cx="1476485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>
                <a:solidFill>
                  <a:schemeClr val="accent5"/>
                </a:solidFill>
              </a:defRPr>
            </a:pPr>
            <a:r>
              <a:t>Predicted:</a:t>
            </a:r>
          </a:p>
          <a:p>
            <a:pPr algn="ctr">
              <a:defRPr>
                <a:solidFill>
                  <a:schemeClr val="accent5"/>
                </a:solidFill>
              </a:defRPr>
            </a:pPr>
            <a:r>
              <a:t>Negative</a:t>
            </a:r>
          </a:p>
        </p:txBody>
      </p:sp>
      <p:sp>
        <p:nvSpPr>
          <p:cNvPr id="213" name="TextBox 7"/>
          <p:cNvSpPr txBox="1"/>
          <p:nvPr/>
        </p:nvSpPr>
        <p:spPr>
          <a:xfrm>
            <a:off x="1040384" y="4338236"/>
            <a:ext cx="6398430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spAutoFit/>
          </a:bodyPr>
          <a:lstStyle/>
          <a:p>
            <a:pPr marL="468312" indent="-468312">
              <a:spcBef>
                <a:spcPts val="2400"/>
              </a:spcBef>
              <a:buSzPct val="100000"/>
              <a:buAutoNum type="arabicPeriod"/>
              <a:defRPr sz="3000"/>
            </a:pPr>
            <a:r>
              <a:rPr>
                <a:solidFill>
                  <a:schemeClr val="bg1"/>
                </a:solidFill>
              </a:rPr>
              <a:t>Analyze confusion matrix in addition to test accuracy</a:t>
            </a:r>
          </a:p>
          <a:p>
            <a:pPr marL="468312" indent="-468312">
              <a:spcBef>
                <a:spcPts val="2400"/>
              </a:spcBef>
              <a:buSzPct val="100000"/>
              <a:buAutoNum type="arabicPeriod"/>
              <a:defRPr sz="3000"/>
            </a:pPr>
            <a:r>
              <a:rPr>
                <a:solidFill>
                  <a:schemeClr val="bg1"/>
                </a:solidFill>
              </a:rPr>
              <a:t>Choose evaluation metrics based on the goal of your model</a:t>
            </a:r>
          </a:p>
          <a:p>
            <a:pPr marL="468312" indent="-468312">
              <a:spcBef>
                <a:spcPts val="2400"/>
              </a:spcBef>
              <a:buSzPct val="100000"/>
              <a:buAutoNum type="arabicPeriod"/>
              <a:defRPr sz="3000"/>
            </a:pPr>
            <a:r>
              <a:rPr>
                <a:solidFill>
                  <a:schemeClr val="bg1"/>
                </a:solidFill>
              </a:rPr>
              <a:t>False positive might be better than  false negative (COVID testing)</a:t>
            </a:r>
          </a:p>
        </p:txBody>
      </p:sp>
    </p:spTree>
    <p:extLst>
      <p:ext uri="{BB962C8B-B14F-4D97-AF65-F5344CB8AC3E}">
        <p14:creationId xmlns:p14="http://schemas.microsoft.com/office/powerpoint/2010/main" val="55833750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4"/>
          <p:cNvSpPr txBox="1">
            <a:spLocks noGrp="1"/>
          </p:cNvSpPr>
          <p:nvPr>
            <p:ph type="title"/>
          </p:nvPr>
        </p:nvSpPr>
        <p:spPr>
          <a:xfrm>
            <a:off x="808300" y="747664"/>
            <a:ext cx="16626841" cy="984886"/>
          </a:xfrm>
          <a:prstGeom prst="rect">
            <a:avLst/>
          </a:prstGeom>
        </p:spPr>
        <p:txBody>
          <a:bodyPr/>
          <a:lstStyle/>
          <a:p>
            <a:r>
              <a:t>How do we measure fairness?</a:t>
            </a:r>
          </a:p>
        </p:txBody>
      </p:sp>
      <p:sp>
        <p:nvSpPr>
          <p:cNvPr id="217" name="Text Placeholder 6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spcBef>
                <a:spcPts val="1500"/>
              </a:spcBef>
              <a:defRPr sz="3000">
                <a:solidFill>
                  <a:srgbClr val="6F6F6F"/>
                </a:solidFill>
              </a:defRPr>
            </a:lvl1pPr>
          </a:lstStyle>
          <a:p>
            <a:r>
              <a:t>Equality of opportunity</a:t>
            </a:r>
          </a:p>
        </p:txBody>
      </p:sp>
      <p:grpSp>
        <p:nvGrpSpPr>
          <p:cNvPr id="224" name="Group"/>
          <p:cNvGrpSpPr/>
          <p:nvPr/>
        </p:nvGrpSpPr>
        <p:grpSpPr>
          <a:xfrm>
            <a:off x="7624208" y="3570891"/>
            <a:ext cx="5079338" cy="4411300"/>
            <a:chOff x="0" y="274022"/>
            <a:chExt cx="5079338" cy="4411300"/>
          </a:xfrm>
        </p:grpSpPr>
        <p:sp>
          <p:nvSpPr>
            <p:cNvPr id="218" name="True Positive (TP) = 20"/>
            <p:cNvSpPr/>
            <p:nvPr/>
          </p:nvSpPr>
          <p:spPr>
            <a:xfrm>
              <a:off x="37579" y="656060"/>
              <a:ext cx="2304952" cy="1375723"/>
            </a:xfrm>
            <a:prstGeom prst="rect">
              <a:avLst/>
            </a:prstGeom>
            <a:solidFill>
              <a:srgbClr val="76B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762000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True Positive (TP) = 20</a:t>
              </a:r>
            </a:p>
          </p:txBody>
        </p:sp>
        <p:sp>
          <p:nvSpPr>
            <p:cNvPr id="219" name="False Negative…"/>
            <p:cNvSpPr/>
            <p:nvPr/>
          </p:nvSpPr>
          <p:spPr>
            <a:xfrm>
              <a:off x="37579" y="2195286"/>
              <a:ext cx="2304952" cy="137572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False Negative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(FN) = 1</a:t>
              </a:r>
            </a:p>
          </p:txBody>
        </p:sp>
        <p:sp>
          <p:nvSpPr>
            <p:cNvPr id="220" name="False Positive…"/>
            <p:cNvSpPr/>
            <p:nvPr/>
          </p:nvSpPr>
          <p:spPr>
            <a:xfrm>
              <a:off x="2501380" y="656060"/>
              <a:ext cx="2304952" cy="137572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False Positive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(FP) = 5</a:t>
              </a:r>
            </a:p>
          </p:txBody>
        </p:sp>
        <p:sp>
          <p:nvSpPr>
            <p:cNvPr id="221" name="True Negative…"/>
            <p:cNvSpPr/>
            <p:nvPr/>
          </p:nvSpPr>
          <p:spPr>
            <a:xfrm>
              <a:off x="2501380" y="2195286"/>
              <a:ext cx="2304952" cy="1375723"/>
            </a:xfrm>
            <a:prstGeom prst="rect">
              <a:avLst/>
            </a:prstGeom>
            <a:solidFill>
              <a:srgbClr val="76B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62000">
                <a:defRPr>
                  <a:solidFill>
                    <a:srgbClr val="FFFFFF"/>
                  </a:solidFill>
                </a:defRPr>
              </a:pPr>
              <a:r>
                <a:t>True Negative</a:t>
              </a:r>
            </a:p>
            <a:p>
              <a:pPr algn="ctr" defTabSz="762000">
                <a:defRPr>
                  <a:solidFill>
                    <a:srgbClr val="FFFFFF"/>
                  </a:solidFill>
                </a:defRPr>
              </a:pPr>
              <a:r>
                <a:t>(TN) = 100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Equation"/>
                <p:cNvSpPr txBox="1"/>
                <p:nvPr/>
              </p:nvSpPr>
              <p:spPr>
                <a:xfrm>
                  <a:off x="0" y="3985259"/>
                  <a:ext cx="5079338" cy="7000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sz="24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Sensitivity</m:t>
                        </m:r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𝑇𝑃</m:t>
                            </m:r>
                          </m:num>
                          <m:den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𝑇𝑃</m:t>
                            </m:r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𝐹𝑁</m:t>
                            </m:r>
                          </m:den>
                        </m:f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den>
                        </m:f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=0.9523</m:t>
                        </m:r>
                      </m:oMath>
                    </m:oMathPara>
                  </a14:m>
                  <a:endParaRPr sz="2400"/>
                </a:p>
              </p:txBody>
            </p:sp>
          </mc:Choice>
          <mc:Fallback xmlns="">
            <p:sp>
              <p:nvSpPr>
                <p:cNvPr id="22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985259"/>
                  <a:ext cx="5079338" cy="7000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" name="Young patients"/>
            <p:cNvSpPr/>
            <p:nvPr/>
          </p:nvSpPr>
          <p:spPr>
            <a:xfrm>
              <a:off x="1041382" y="27402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3200">
                  <a:solidFill>
                    <a:schemeClr val="accent5"/>
                  </a:solidFill>
                </a:defRPr>
              </a:lvl1pPr>
            </a:lstStyle>
            <a:p>
              <a:r>
                <a:rPr lang="en-US"/>
                <a:t>Male</a:t>
              </a:r>
              <a:r>
                <a:t> </a:t>
              </a:r>
              <a:r>
                <a:rPr lang="en-US"/>
                <a:t>applicant</a:t>
              </a:r>
              <a:endParaRPr/>
            </a:p>
          </p:txBody>
        </p:sp>
      </p:grpSp>
      <p:grpSp>
        <p:nvGrpSpPr>
          <p:cNvPr id="231" name="Group"/>
          <p:cNvGrpSpPr/>
          <p:nvPr/>
        </p:nvGrpSpPr>
        <p:grpSpPr>
          <a:xfrm>
            <a:off x="12975258" y="3570890"/>
            <a:ext cx="4805687" cy="4418806"/>
            <a:chOff x="0" y="274022"/>
            <a:chExt cx="4805687" cy="4418803"/>
          </a:xfrm>
        </p:grpSpPr>
        <p:sp>
          <p:nvSpPr>
            <p:cNvPr id="225" name="True Positive (TP) = 5"/>
            <p:cNvSpPr/>
            <p:nvPr/>
          </p:nvSpPr>
          <p:spPr>
            <a:xfrm>
              <a:off x="36935" y="656060"/>
              <a:ext cx="2304951" cy="1375723"/>
            </a:xfrm>
            <a:prstGeom prst="rect">
              <a:avLst/>
            </a:prstGeom>
            <a:solidFill>
              <a:srgbClr val="76B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762000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True Positive (TP) = 5</a:t>
              </a:r>
            </a:p>
          </p:txBody>
        </p:sp>
        <p:sp>
          <p:nvSpPr>
            <p:cNvPr id="226" name="False Negative…"/>
            <p:cNvSpPr/>
            <p:nvPr/>
          </p:nvSpPr>
          <p:spPr>
            <a:xfrm>
              <a:off x="36935" y="2195286"/>
              <a:ext cx="2304951" cy="13757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False Negative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(FN) = 3</a:t>
              </a:r>
            </a:p>
          </p:txBody>
        </p:sp>
        <p:sp>
          <p:nvSpPr>
            <p:cNvPr id="227" name="False Positive…"/>
            <p:cNvSpPr/>
            <p:nvPr/>
          </p:nvSpPr>
          <p:spPr>
            <a:xfrm>
              <a:off x="2500736" y="656060"/>
              <a:ext cx="2304951" cy="1375723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False Positive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(FP) = 4</a:t>
              </a:r>
            </a:p>
          </p:txBody>
        </p:sp>
        <p:sp>
          <p:nvSpPr>
            <p:cNvPr id="228" name="True Negative…"/>
            <p:cNvSpPr/>
            <p:nvPr/>
          </p:nvSpPr>
          <p:spPr>
            <a:xfrm>
              <a:off x="2500736" y="2195286"/>
              <a:ext cx="2304951" cy="1375722"/>
            </a:xfrm>
            <a:prstGeom prst="rect">
              <a:avLst/>
            </a:prstGeom>
            <a:solidFill>
              <a:srgbClr val="76B9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62000">
                <a:defRPr>
                  <a:solidFill>
                    <a:srgbClr val="FFFFFF"/>
                  </a:solidFill>
                </a:defRPr>
              </a:pPr>
              <a:r>
                <a:t>True Negative</a:t>
              </a:r>
            </a:p>
            <a:p>
              <a:pPr algn="ctr" defTabSz="762000">
                <a:defRPr>
                  <a:solidFill>
                    <a:srgbClr val="FFFFFF"/>
                  </a:solidFill>
                </a:defRPr>
              </a:pPr>
              <a:r>
                <a:t>(TN) = 30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Equation"/>
                <p:cNvSpPr txBox="1"/>
                <p:nvPr/>
              </p:nvSpPr>
              <p:spPr>
                <a:xfrm>
                  <a:off x="0" y="3985259"/>
                  <a:ext cx="4739502" cy="7075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sz="24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Sensitivity</m:t>
                        </m:r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𝑇𝑃</m:t>
                            </m:r>
                          </m:num>
                          <m:den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𝑇𝑃</m:t>
                            </m:r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𝐹𝑁</m:t>
                            </m:r>
                          </m:den>
                        </m:f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=0.625</m:t>
                        </m:r>
                      </m:oMath>
                    </m:oMathPara>
                  </a14:m>
                  <a:endParaRPr sz="2400"/>
                </a:p>
              </p:txBody>
            </p:sp>
          </mc:Choice>
          <mc:Fallback xmlns="">
            <p:sp>
              <p:nvSpPr>
                <p:cNvPr id="22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985259"/>
                  <a:ext cx="4739502" cy="70756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0" name="Senior patients"/>
            <p:cNvSpPr/>
            <p:nvPr/>
          </p:nvSpPr>
          <p:spPr>
            <a:xfrm>
              <a:off x="871594" y="27402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3200">
                  <a:solidFill>
                    <a:schemeClr val="accent5"/>
                  </a:solidFill>
                </a:defRPr>
              </a:lvl1pPr>
            </a:lstStyle>
            <a:p>
              <a:r>
                <a:rPr lang="en-US"/>
                <a:t>Female applicant</a:t>
              </a:r>
              <a:endParaRPr/>
            </a:p>
          </p:txBody>
        </p:sp>
      </p:grpSp>
      <p:sp>
        <p:nvSpPr>
          <p:cNvPr id="232" name="TextBox 7"/>
          <p:cNvSpPr txBox="1"/>
          <p:nvPr/>
        </p:nvSpPr>
        <p:spPr>
          <a:xfrm>
            <a:off x="592035" y="3937470"/>
            <a:ext cx="6900580" cy="3631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spAutoFit/>
          </a:bodyPr>
          <a:lstStyle/>
          <a:p>
            <a:pPr marL="468312" indent="-468312">
              <a:spcBef>
                <a:spcPts val="2400"/>
              </a:spcBef>
              <a:buSzPct val="100000"/>
              <a:buAutoNum type="arabicPeriod"/>
              <a:defRPr sz="3000"/>
            </a:pPr>
            <a:r>
              <a:rPr>
                <a:solidFill>
                  <a:schemeClr val="bg1"/>
                </a:solidFill>
              </a:rPr>
              <a:t>Equality of opportunity: </a:t>
            </a:r>
            <a:r>
              <a:rPr b="1">
                <a:solidFill>
                  <a:srgbClr val="0D71C5"/>
                </a:solidFill>
              </a:rPr>
              <a:t>sensitivity</a:t>
            </a:r>
            <a:r>
              <a:t> </a:t>
            </a:r>
            <a:r>
              <a:rPr>
                <a:solidFill>
                  <a:schemeClr val="bg1"/>
                </a:solidFill>
              </a:rPr>
              <a:t>(true positive rate) is equal across subgroups</a:t>
            </a:r>
          </a:p>
          <a:p>
            <a:pPr marL="468312" indent="-468312">
              <a:spcBef>
                <a:spcPts val="2400"/>
              </a:spcBef>
              <a:buSzPct val="100000"/>
              <a:buAutoNum type="arabicPeriod"/>
              <a:defRPr sz="3000"/>
            </a:pPr>
            <a:r>
              <a:rPr>
                <a:solidFill>
                  <a:schemeClr val="bg1"/>
                </a:solidFill>
              </a:rPr>
              <a:t>It measures whether the people with positive labels are equally likely to be classified as positive regardless of their group membership</a:t>
            </a:r>
          </a:p>
        </p:txBody>
      </p:sp>
      <p:sp>
        <p:nvSpPr>
          <p:cNvPr id="233" name="TextBox 1"/>
          <p:cNvSpPr txBox="1"/>
          <p:nvPr/>
        </p:nvSpPr>
        <p:spPr>
          <a:xfrm>
            <a:off x="1452935" y="9731495"/>
            <a:ext cx="8153527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lnSpc>
                <a:spcPct val="90000"/>
              </a:lnSpc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US">
                <a:latin typeface="Arial"/>
                <a:ea typeface="MS PGothic"/>
                <a:cs typeface="Arial"/>
              </a:rPr>
              <a:t>Fairness metrics: https</a:t>
            </a:r>
            <a:r>
              <a:rPr>
                <a:latin typeface="Arial"/>
                <a:ea typeface="MS PGothic"/>
                <a:cs typeface="Arial"/>
              </a:rPr>
              <a:t>://developers.google.com/machine-learning/glossary/fairness</a:t>
            </a:r>
          </a:p>
        </p:txBody>
      </p:sp>
    </p:spTree>
    <p:extLst>
      <p:ext uri="{BB962C8B-B14F-4D97-AF65-F5344CB8AC3E}">
        <p14:creationId xmlns:p14="http://schemas.microsoft.com/office/powerpoint/2010/main" val="405316672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4"/>
          <p:cNvSpPr txBox="1">
            <a:spLocks noGrp="1"/>
          </p:cNvSpPr>
          <p:nvPr>
            <p:ph type="title"/>
          </p:nvPr>
        </p:nvSpPr>
        <p:spPr>
          <a:xfrm>
            <a:off x="808300" y="747664"/>
            <a:ext cx="16626841" cy="984886"/>
          </a:xfrm>
          <a:prstGeom prst="rect">
            <a:avLst/>
          </a:prstGeom>
        </p:spPr>
        <p:txBody>
          <a:bodyPr/>
          <a:lstStyle/>
          <a:p>
            <a:r>
              <a:t>How do we measure fairness?</a:t>
            </a:r>
          </a:p>
        </p:txBody>
      </p:sp>
      <p:sp>
        <p:nvSpPr>
          <p:cNvPr id="237" name="Text Placeholder 6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lvl1pPr>
              <a:spcBef>
                <a:spcPts val="1500"/>
              </a:spcBef>
              <a:defRPr sz="3000">
                <a:solidFill>
                  <a:srgbClr val="6F6F6F"/>
                </a:solidFill>
              </a:defRPr>
            </a:lvl1pPr>
          </a:lstStyle>
          <a:p>
            <a:r>
              <a:t>Equalized odds</a:t>
            </a:r>
          </a:p>
        </p:txBody>
      </p:sp>
      <p:sp>
        <p:nvSpPr>
          <p:cNvPr id="238" name="True Positive (TP) = 20"/>
          <p:cNvSpPr/>
          <p:nvPr/>
        </p:nvSpPr>
        <p:spPr>
          <a:xfrm>
            <a:off x="7751457" y="3548545"/>
            <a:ext cx="2304952" cy="1375723"/>
          </a:xfrm>
          <a:prstGeom prst="rect">
            <a:avLst/>
          </a:prstGeom>
          <a:solidFill>
            <a:srgbClr val="76B9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>
            <a:lvl1pPr algn="ctr" defTabSz="762000">
              <a:defRPr>
                <a:solidFill>
                  <a:srgbClr val="FFFFFF"/>
                </a:solidFill>
              </a:defRPr>
            </a:lvl1pPr>
          </a:lstStyle>
          <a:p>
            <a:r>
              <a:t>True Positive (TP) = 20</a:t>
            </a:r>
          </a:p>
        </p:txBody>
      </p:sp>
      <p:sp>
        <p:nvSpPr>
          <p:cNvPr id="239" name="False Negative…"/>
          <p:cNvSpPr/>
          <p:nvPr/>
        </p:nvSpPr>
        <p:spPr>
          <a:xfrm>
            <a:off x="7751457" y="5087771"/>
            <a:ext cx="2304952" cy="137572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False Negative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(FN) = 1</a:t>
            </a:r>
          </a:p>
        </p:txBody>
      </p:sp>
      <p:sp>
        <p:nvSpPr>
          <p:cNvPr id="240" name="False Positive…"/>
          <p:cNvSpPr/>
          <p:nvPr/>
        </p:nvSpPr>
        <p:spPr>
          <a:xfrm>
            <a:off x="10215258" y="3548545"/>
            <a:ext cx="2304952" cy="137572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False Positive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(FP) = 5</a:t>
            </a:r>
          </a:p>
        </p:txBody>
      </p:sp>
      <p:sp>
        <p:nvSpPr>
          <p:cNvPr id="241" name="True Negative…"/>
          <p:cNvSpPr/>
          <p:nvPr/>
        </p:nvSpPr>
        <p:spPr>
          <a:xfrm>
            <a:off x="10215258" y="5087771"/>
            <a:ext cx="2304952" cy="1375723"/>
          </a:xfrm>
          <a:prstGeom prst="rect">
            <a:avLst/>
          </a:prstGeom>
          <a:solidFill>
            <a:srgbClr val="76B9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/>
          <a:p>
            <a:pPr algn="ctr" defTabSz="762000">
              <a:defRPr>
                <a:solidFill>
                  <a:srgbClr val="FFFFFF"/>
                </a:solidFill>
              </a:defRPr>
            </a:pPr>
            <a:r>
              <a:t>True Negative</a:t>
            </a:r>
          </a:p>
          <a:p>
            <a:pPr algn="ctr" defTabSz="762000">
              <a:defRPr>
                <a:solidFill>
                  <a:srgbClr val="FFFFFF"/>
                </a:solidFill>
              </a:defRPr>
            </a:pPr>
            <a:r>
              <a:t>(TN) = 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Equation"/>
              <p:cNvSpPr txBox="1"/>
              <p:nvPr/>
            </p:nvSpPr>
            <p:spPr>
              <a:xfrm>
                <a:off x="7713877" y="6877744"/>
                <a:ext cx="5092163" cy="70006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Sensitivity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=0.9523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4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877" y="6877744"/>
                <a:ext cx="5092163" cy="7000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3" name="Young patients"/>
          <p:cNvSpPr txBox="1"/>
          <p:nvPr/>
        </p:nvSpPr>
        <p:spPr>
          <a:xfrm>
            <a:off x="8755260" y="2874120"/>
            <a:ext cx="273408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Male applicant</a:t>
            </a:r>
          </a:p>
        </p:txBody>
      </p:sp>
      <p:sp>
        <p:nvSpPr>
          <p:cNvPr id="244" name="True Positive (TP) = 5"/>
          <p:cNvSpPr/>
          <p:nvPr/>
        </p:nvSpPr>
        <p:spPr>
          <a:xfrm>
            <a:off x="13101863" y="3548545"/>
            <a:ext cx="2304951" cy="1375723"/>
          </a:xfrm>
          <a:prstGeom prst="rect">
            <a:avLst/>
          </a:prstGeom>
          <a:solidFill>
            <a:srgbClr val="76B9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>
            <a:lvl1pPr algn="ctr" defTabSz="762000">
              <a:defRPr>
                <a:solidFill>
                  <a:srgbClr val="FFFFFF"/>
                </a:solidFill>
              </a:defRPr>
            </a:lvl1pPr>
          </a:lstStyle>
          <a:p>
            <a:r>
              <a:t>True Positive (TP) = 5</a:t>
            </a:r>
          </a:p>
        </p:txBody>
      </p:sp>
      <p:sp>
        <p:nvSpPr>
          <p:cNvPr id="245" name="False Negative…"/>
          <p:cNvSpPr/>
          <p:nvPr/>
        </p:nvSpPr>
        <p:spPr>
          <a:xfrm>
            <a:off x="13101863" y="5087771"/>
            <a:ext cx="2304951" cy="137572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False Negative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(FN) = 3</a:t>
            </a:r>
          </a:p>
        </p:txBody>
      </p:sp>
      <p:sp>
        <p:nvSpPr>
          <p:cNvPr id="246" name="False Positive…"/>
          <p:cNvSpPr/>
          <p:nvPr/>
        </p:nvSpPr>
        <p:spPr>
          <a:xfrm>
            <a:off x="15565663" y="3548545"/>
            <a:ext cx="2304952" cy="137572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False Positive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(FP) = 4</a:t>
            </a:r>
          </a:p>
        </p:txBody>
      </p:sp>
      <p:sp>
        <p:nvSpPr>
          <p:cNvPr id="247" name="True Negative…"/>
          <p:cNvSpPr/>
          <p:nvPr/>
        </p:nvSpPr>
        <p:spPr>
          <a:xfrm>
            <a:off x="15565663" y="5087771"/>
            <a:ext cx="2304952" cy="1375722"/>
          </a:xfrm>
          <a:prstGeom prst="rect">
            <a:avLst/>
          </a:prstGeom>
          <a:solidFill>
            <a:srgbClr val="76B9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/>
          <a:p>
            <a:pPr algn="ctr" defTabSz="762000">
              <a:defRPr>
                <a:solidFill>
                  <a:srgbClr val="FFFFFF"/>
                </a:solidFill>
              </a:defRPr>
            </a:pPr>
            <a:r>
              <a:t>True Negative</a:t>
            </a:r>
          </a:p>
          <a:p>
            <a:pPr algn="ctr" defTabSz="762000">
              <a:defRPr>
                <a:solidFill>
                  <a:srgbClr val="FFFFFF"/>
                </a:solidFill>
              </a:defRPr>
            </a:pPr>
            <a:r>
              <a:t>(TN) =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Equation"/>
              <p:cNvSpPr txBox="1"/>
              <p:nvPr/>
            </p:nvSpPr>
            <p:spPr>
              <a:xfrm>
                <a:off x="13064927" y="6877744"/>
                <a:ext cx="4739503" cy="70756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Sensitivity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=0.625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4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4927" y="6877744"/>
                <a:ext cx="4739503" cy="707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Senior patients"/>
          <p:cNvSpPr txBox="1"/>
          <p:nvPr/>
        </p:nvSpPr>
        <p:spPr>
          <a:xfrm>
            <a:off x="13936522" y="2874120"/>
            <a:ext cx="321177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Female applicant</a:t>
            </a:r>
          </a:p>
        </p:txBody>
      </p:sp>
      <p:sp>
        <p:nvSpPr>
          <p:cNvPr id="250" name="TextBox 7"/>
          <p:cNvSpPr txBox="1"/>
          <p:nvPr/>
        </p:nvSpPr>
        <p:spPr>
          <a:xfrm>
            <a:off x="448564" y="3685309"/>
            <a:ext cx="6900580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spAutoFit/>
          </a:bodyPr>
          <a:lstStyle/>
          <a:p>
            <a:pPr marL="468312" indent="-468312">
              <a:spcBef>
                <a:spcPts val="2400"/>
              </a:spcBef>
              <a:buSzPct val="100000"/>
              <a:buAutoNum type="arabicPeriod"/>
              <a:defRPr sz="3000"/>
            </a:pPr>
            <a:r>
              <a:rPr>
                <a:solidFill>
                  <a:schemeClr val="bg1"/>
                </a:solidFill>
              </a:rPr>
              <a:t>Equalized odds: </a:t>
            </a:r>
            <a:r>
              <a:rPr b="1">
                <a:solidFill>
                  <a:srgbClr val="0D71C5"/>
                </a:solidFill>
              </a:rPr>
              <a:t>sensitivity</a:t>
            </a:r>
            <a:r>
              <a:t> </a:t>
            </a:r>
            <a:r>
              <a:rPr>
                <a:solidFill>
                  <a:schemeClr val="bg1"/>
                </a:solidFill>
              </a:rPr>
              <a:t>(true positive rate) and </a:t>
            </a:r>
            <a:r>
              <a:rPr b="1">
                <a:solidFill>
                  <a:srgbClr val="0D71C5"/>
                </a:solidFill>
              </a:rPr>
              <a:t>specificity</a:t>
            </a:r>
            <a:r>
              <a:rPr>
                <a:solidFill>
                  <a:schemeClr val="bg1"/>
                </a:solidFill>
              </a:rPr>
              <a:t> (true negative rate) are both equal across subgroups</a:t>
            </a:r>
          </a:p>
          <a:p>
            <a:pPr marL="468312" indent="-468312">
              <a:spcBef>
                <a:spcPts val="2400"/>
              </a:spcBef>
              <a:buSzPct val="100000"/>
              <a:buAutoNum type="arabicPeriod"/>
              <a:defRPr sz="3000"/>
            </a:pPr>
            <a:r>
              <a:rPr>
                <a:solidFill>
                  <a:schemeClr val="bg1"/>
                </a:solidFill>
              </a:rPr>
              <a:t>It measures for any given label and attribute, whether a model predicts that label equally well for all values of that attribute</a:t>
            </a:r>
          </a:p>
        </p:txBody>
      </p:sp>
      <p:sp>
        <p:nvSpPr>
          <p:cNvPr id="251" name="TextBox 1"/>
          <p:cNvSpPr txBox="1"/>
          <p:nvPr/>
        </p:nvSpPr>
        <p:spPr>
          <a:xfrm>
            <a:off x="1452935" y="9731495"/>
            <a:ext cx="8153527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lnSpc>
                <a:spcPct val="90000"/>
              </a:lnSpc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US">
                <a:latin typeface="Arial"/>
                <a:cs typeface="Arial"/>
              </a:rPr>
              <a:t>Fairness metrics: </a:t>
            </a:r>
            <a:r>
              <a:rPr>
                <a:latin typeface="Arial"/>
                <a:ea typeface="MS PGothic"/>
                <a:cs typeface="Arial"/>
              </a:rPr>
              <a:t>https://developers.google.com/machine-learning/glossary/fairness</a:t>
            </a:r>
            <a:endParaRPr lang="en-US">
              <a:latin typeface="Arial"/>
              <a:ea typeface="MS PGothic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Equation"/>
              <p:cNvSpPr txBox="1"/>
              <p:nvPr/>
            </p:nvSpPr>
            <p:spPr>
              <a:xfrm>
                <a:off x="7633309" y="7952192"/>
                <a:ext cx="5262082" cy="70006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Specificity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105</m:t>
                          </m:r>
                        </m:den>
                      </m:f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=0.9523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5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309" y="7952192"/>
                <a:ext cx="5262082" cy="7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Equation"/>
              <p:cNvSpPr txBox="1"/>
              <p:nvPr/>
            </p:nvSpPr>
            <p:spPr>
              <a:xfrm>
                <a:off x="12997023" y="7952192"/>
                <a:ext cx="5060103" cy="70006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400" latinLnBrk="1"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Specificity</m:t>
                      </m:r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  <m:r>
                        <a:rPr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=0.8824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5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023" y="7952192"/>
                <a:ext cx="5060103" cy="7000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26623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4"/>
          <p:cNvSpPr txBox="1">
            <a:spLocks noGrp="1"/>
          </p:cNvSpPr>
          <p:nvPr>
            <p:ph type="title"/>
          </p:nvPr>
        </p:nvSpPr>
        <p:spPr>
          <a:xfrm>
            <a:off x="808300" y="747664"/>
            <a:ext cx="16626841" cy="984886"/>
          </a:xfrm>
          <a:prstGeom prst="rect">
            <a:avLst/>
          </a:prstGeom>
        </p:spPr>
        <p:txBody>
          <a:bodyPr/>
          <a:lstStyle/>
          <a:p>
            <a:r>
              <a:t>How do we measure fairness?</a:t>
            </a:r>
          </a:p>
        </p:txBody>
      </p:sp>
      <p:sp>
        <p:nvSpPr>
          <p:cNvPr id="257" name="Text Placeholder 6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1500"/>
              </a:spcBef>
              <a:defRPr sz="3000">
                <a:solidFill>
                  <a:srgbClr val="6F6F6F"/>
                </a:solidFill>
              </a:defRPr>
            </a:lvl1pPr>
          </a:lstStyle>
          <a:p>
            <a:r>
              <a:t>Demographic parity</a:t>
            </a:r>
          </a:p>
        </p:txBody>
      </p:sp>
      <p:sp>
        <p:nvSpPr>
          <p:cNvPr id="258" name="True Positive (TP) = 20"/>
          <p:cNvSpPr/>
          <p:nvPr/>
        </p:nvSpPr>
        <p:spPr>
          <a:xfrm>
            <a:off x="7751457" y="3548545"/>
            <a:ext cx="2304952" cy="1375723"/>
          </a:xfrm>
          <a:prstGeom prst="rect">
            <a:avLst/>
          </a:prstGeom>
          <a:solidFill>
            <a:srgbClr val="76B9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762000">
              <a:defRPr>
                <a:solidFill>
                  <a:srgbClr val="FFFFFF"/>
                </a:solidFill>
              </a:defRPr>
            </a:lvl1pPr>
          </a:lstStyle>
          <a:p>
            <a:r>
              <a:t>True Positive (TP) = 20</a:t>
            </a:r>
          </a:p>
        </p:txBody>
      </p:sp>
      <p:sp>
        <p:nvSpPr>
          <p:cNvPr id="259" name="False Negative…"/>
          <p:cNvSpPr/>
          <p:nvPr/>
        </p:nvSpPr>
        <p:spPr>
          <a:xfrm>
            <a:off x="7751457" y="5087770"/>
            <a:ext cx="2304952" cy="137572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False Negative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(FN) = 1</a:t>
            </a:r>
          </a:p>
        </p:txBody>
      </p:sp>
      <p:sp>
        <p:nvSpPr>
          <p:cNvPr id="260" name="False Positive…"/>
          <p:cNvSpPr/>
          <p:nvPr/>
        </p:nvSpPr>
        <p:spPr>
          <a:xfrm>
            <a:off x="10215258" y="3548545"/>
            <a:ext cx="2304952" cy="137572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False Positive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(FP) = 5</a:t>
            </a:r>
          </a:p>
        </p:txBody>
      </p:sp>
      <p:sp>
        <p:nvSpPr>
          <p:cNvPr id="261" name="True Negative…"/>
          <p:cNvSpPr/>
          <p:nvPr/>
        </p:nvSpPr>
        <p:spPr>
          <a:xfrm>
            <a:off x="10215258" y="5087770"/>
            <a:ext cx="2304952" cy="1375723"/>
          </a:xfrm>
          <a:prstGeom prst="rect">
            <a:avLst/>
          </a:prstGeom>
          <a:solidFill>
            <a:srgbClr val="76B9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762000">
              <a:defRPr>
                <a:solidFill>
                  <a:srgbClr val="FFFFFF"/>
                </a:solidFill>
              </a:defRPr>
            </a:pPr>
            <a:r>
              <a:t>True Negative</a:t>
            </a:r>
          </a:p>
          <a:p>
            <a:pPr algn="ctr" defTabSz="762000">
              <a:defRPr>
                <a:solidFill>
                  <a:srgbClr val="FFFFFF"/>
                </a:solidFill>
              </a:defRPr>
            </a:pPr>
            <a:r>
              <a:t>(TN) = 100</a:t>
            </a:r>
          </a:p>
        </p:txBody>
      </p:sp>
      <p:sp>
        <p:nvSpPr>
          <p:cNvPr id="262" name="Young patients"/>
          <p:cNvSpPr txBox="1"/>
          <p:nvPr/>
        </p:nvSpPr>
        <p:spPr>
          <a:xfrm>
            <a:off x="8755260" y="2874120"/>
            <a:ext cx="273408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Male applicant</a:t>
            </a:r>
          </a:p>
        </p:txBody>
      </p:sp>
      <p:sp>
        <p:nvSpPr>
          <p:cNvPr id="263" name="True Positive (TP) = 5"/>
          <p:cNvSpPr/>
          <p:nvPr/>
        </p:nvSpPr>
        <p:spPr>
          <a:xfrm>
            <a:off x="13101863" y="3548545"/>
            <a:ext cx="2304952" cy="1375723"/>
          </a:xfrm>
          <a:prstGeom prst="rect">
            <a:avLst/>
          </a:prstGeom>
          <a:solidFill>
            <a:srgbClr val="76B9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 defTabSz="762000">
              <a:defRPr>
                <a:solidFill>
                  <a:srgbClr val="FFFFFF"/>
                </a:solidFill>
              </a:defRPr>
            </a:lvl1pPr>
          </a:lstStyle>
          <a:p>
            <a:r>
              <a:t>True Positive (TP) = 5</a:t>
            </a:r>
          </a:p>
        </p:txBody>
      </p:sp>
      <p:sp>
        <p:nvSpPr>
          <p:cNvPr id="264" name="False Negative…"/>
          <p:cNvSpPr/>
          <p:nvPr/>
        </p:nvSpPr>
        <p:spPr>
          <a:xfrm>
            <a:off x="13101863" y="5087771"/>
            <a:ext cx="2304952" cy="137572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False Negative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(FN) = 3</a:t>
            </a:r>
          </a:p>
        </p:txBody>
      </p:sp>
      <p:sp>
        <p:nvSpPr>
          <p:cNvPr id="265" name="False Positive…"/>
          <p:cNvSpPr/>
          <p:nvPr/>
        </p:nvSpPr>
        <p:spPr>
          <a:xfrm>
            <a:off x="15565663" y="3548545"/>
            <a:ext cx="2304952" cy="137572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t>False Positive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t>(FP) = 4</a:t>
            </a:r>
          </a:p>
        </p:txBody>
      </p:sp>
      <p:sp>
        <p:nvSpPr>
          <p:cNvPr id="266" name="True Negative…"/>
          <p:cNvSpPr/>
          <p:nvPr/>
        </p:nvSpPr>
        <p:spPr>
          <a:xfrm>
            <a:off x="15565663" y="5087771"/>
            <a:ext cx="2304952" cy="1375722"/>
          </a:xfrm>
          <a:prstGeom prst="rect">
            <a:avLst/>
          </a:prstGeom>
          <a:solidFill>
            <a:srgbClr val="76B9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762000">
              <a:defRPr>
                <a:solidFill>
                  <a:srgbClr val="FFFFFF"/>
                </a:solidFill>
              </a:defRPr>
            </a:pPr>
            <a:r>
              <a:t>True Negative</a:t>
            </a:r>
          </a:p>
          <a:p>
            <a:pPr algn="ctr" defTabSz="762000">
              <a:defRPr>
                <a:solidFill>
                  <a:srgbClr val="FFFFFF"/>
                </a:solidFill>
              </a:defRPr>
            </a:pPr>
            <a:r>
              <a:t>(TN) = 30</a:t>
            </a:r>
          </a:p>
        </p:txBody>
      </p:sp>
      <p:sp>
        <p:nvSpPr>
          <p:cNvPr id="267" name="Senior patients"/>
          <p:cNvSpPr txBox="1"/>
          <p:nvPr/>
        </p:nvSpPr>
        <p:spPr>
          <a:xfrm>
            <a:off x="13936522" y="2874120"/>
            <a:ext cx="321177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Female applicant</a:t>
            </a:r>
          </a:p>
        </p:txBody>
      </p:sp>
      <p:sp>
        <p:nvSpPr>
          <p:cNvPr id="268" name="TextBox 7"/>
          <p:cNvSpPr txBox="1"/>
          <p:nvPr/>
        </p:nvSpPr>
        <p:spPr>
          <a:xfrm>
            <a:off x="448564" y="4377806"/>
            <a:ext cx="6900580" cy="270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468312" indent="-468312">
              <a:spcBef>
                <a:spcPts val="2400"/>
              </a:spcBef>
              <a:buSzPct val="100000"/>
              <a:buAutoNum type="arabicPeriod"/>
              <a:defRPr sz="3000"/>
            </a:pPr>
            <a:r>
              <a:rPr>
                <a:solidFill>
                  <a:schemeClr val="bg1"/>
                </a:solidFill>
              </a:rPr>
              <a:t>Demographic parity: model </a:t>
            </a:r>
            <a:r>
              <a:rPr b="1">
                <a:solidFill>
                  <a:srgbClr val="0D71C5"/>
                </a:solidFill>
              </a:rPr>
              <a:t>positive rate</a:t>
            </a:r>
            <a:r>
              <a:t> </a:t>
            </a:r>
            <a:r>
              <a:rPr>
                <a:solidFill>
                  <a:schemeClr val="bg1"/>
                </a:solidFill>
              </a:rPr>
              <a:t>is equal across subgroups</a:t>
            </a:r>
          </a:p>
          <a:p>
            <a:pPr marL="468312" indent="-468312">
              <a:spcBef>
                <a:spcPts val="2400"/>
              </a:spcBef>
              <a:buSzPct val="100000"/>
              <a:buAutoNum type="arabicPeriod"/>
              <a:defRPr sz="3000"/>
            </a:pPr>
            <a:r>
              <a:rPr>
                <a:solidFill>
                  <a:schemeClr val="bg1"/>
                </a:solidFill>
              </a:rPr>
              <a:t>It measures whether a model’s positive prediction rate is not dependent on a given attribute</a:t>
            </a:r>
          </a:p>
        </p:txBody>
      </p:sp>
      <p:sp>
        <p:nvSpPr>
          <p:cNvPr id="269" name="TextBox 1"/>
          <p:cNvSpPr txBox="1"/>
          <p:nvPr/>
        </p:nvSpPr>
        <p:spPr>
          <a:xfrm>
            <a:off x="1452935" y="9731495"/>
            <a:ext cx="8153527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ctr">
            <a:spAutoFit/>
          </a:bodyPr>
          <a:lstStyle>
            <a:lvl1pPr>
              <a:lnSpc>
                <a:spcPct val="90000"/>
              </a:lnSpc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US">
                <a:latin typeface="Arial"/>
                <a:ea typeface="MS PGothic"/>
                <a:cs typeface="Arial"/>
              </a:rPr>
              <a:t>Fairness metrics: </a:t>
            </a:r>
            <a:r>
              <a:rPr>
                <a:latin typeface="Arial"/>
                <a:ea typeface="MS PGothic"/>
                <a:cs typeface="Arial"/>
              </a:rPr>
              <a:t>https://developers.google.com/machine-learning/glossary/fairness</a:t>
            </a:r>
            <a:endParaRPr lang="en-US">
              <a:latin typeface="Arial"/>
              <a:ea typeface="MS PGothic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9B191-F1C6-3D45-A38B-FE0C661DC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989" y="6744100"/>
            <a:ext cx="5168840" cy="2295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3C0689-4571-C34D-974B-3B5DFC62D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6884" y="6705764"/>
            <a:ext cx="5039861" cy="229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2388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/>
              <a:t>DLI Accelerated Data Science Teaching Kit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000000"/>
                </a:solidFill>
              </a:rPr>
              <a:t>Bias Sources and Fairness Measures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DBA3D-CA8E-433F-9EB5-D1C980C49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Bias Source</a:t>
            </a:r>
          </a:p>
          <a:p>
            <a:pPr marL="966788" lvl="1" indent="-280988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sz="2800">
                <a:solidFill>
                  <a:srgbClr val="000000"/>
                </a:solidFill>
              </a:rPr>
              <a:t>Types of Bias</a:t>
            </a:r>
          </a:p>
          <a:p>
            <a:pPr marL="966788" lvl="1" indent="-280988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sz="2800">
                <a:solidFill>
                  <a:srgbClr val="000000"/>
                </a:solidFill>
              </a:rPr>
              <a:t>Bias from the training data</a:t>
            </a:r>
          </a:p>
          <a:p>
            <a:pPr marL="966788" lvl="1" indent="-280988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sz="2800">
                <a:solidFill>
                  <a:srgbClr val="000000"/>
                </a:solidFill>
              </a:rPr>
              <a:t>Bias from unequal model performance</a:t>
            </a:r>
          </a:p>
          <a:p>
            <a:pPr marL="966788" lvl="1" indent="-280988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US" sz="2800">
              <a:solidFill>
                <a:srgbClr val="000000"/>
              </a:solidFill>
            </a:endParaRPr>
          </a:p>
          <a:p>
            <a:pPr marL="966788" lvl="1" indent="-280988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US" sz="2800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Fairness Measures</a:t>
            </a:r>
          </a:p>
          <a:p>
            <a:pPr marL="966788" lvl="1" indent="-280988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sz="2800">
                <a:solidFill>
                  <a:srgbClr val="000000"/>
                </a:solidFill>
              </a:rPr>
              <a:t>False/true positive/negative rate </a:t>
            </a:r>
          </a:p>
          <a:p>
            <a:pPr marL="966788" lvl="1" indent="-280988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sz="2800">
                <a:solidFill>
                  <a:srgbClr val="000000"/>
                </a:solidFill>
              </a:rPr>
              <a:t>Demographic parity</a:t>
            </a:r>
          </a:p>
          <a:p>
            <a:pPr marL="966788" lvl="1" indent="-280988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sz="2800">
                <a:solidFill>
                  <a:srgbClr val="000000"/>
                </a:solidFill>
              </a:rPr>
              <a:t>Equalized odds</a:t>
            </a:r>
          </a:p>
          <a:p>
            <a:pPr marL="966788" lvl="1" indent="-280988">
              <a:spcBef>
                <a:spcPts val="50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US" sz="2800">
                <a:solidFill>
                  <a:srgbClr val="000000"/>
                </a:solidFill>
              </a:rPr>
              <a:t>Disaggregated values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0D3B3-6E39-40E8-BC4D-D60D71CE7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>
                <a:solidFill>
                  <a:srgbClr val="6F6F6F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584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care about bias and fairness?</a:t>
            </a:r>
          </a:p>
        </p:txBody>
      </p:sp>
      <p:pic>
        <p:nvPicPr>
          <p:cNvPr id="4" name="Content Placeholder 3" descr="A picture containing text, person, spectacles, goggles&#10;&#10;Description automatically generated">
            <a:extLst>
              <a:ext uri="{FF2B5EF4-FFF2-40B4-BE49-F238E27FC236}">
                <a16:creationId xmlns:a16="http://schemas.microsoft.com/office/drawing/2014/main" id="{61096B54-934A-7940-8E19-7D018C92A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6488" y="3082282"/>
            <a:ext cx="8078604" cy="546322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0D3B3-6E39-40E8-BC4D-D60D71CE7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>
                <a:solidFill>
                  <a:srgbClr val="6F6F6F"/>
                </a:solidFill>
              </a:rPr>
              <a:t>Example 1: Skin </a:t>
            </a:r>
            <a:r>
              <a:rPr lang="en-US"/>
              <a:t>C</a:t>
            </a:r>
            <a:r>
              <a:rPr lang="en-US" sz="3000">
                <a:solidFill>
                  <a:srgbClr val="6F6F6F"/>
                </a:solidFill>
              </a:rPr>
              <a:t>olor Bias in </a:t>
            </a:r>
            <a:r>
              <a:rPr lang="en-US"/>
              <a:t>F</a:t>
            </a:r>
            <a:r>
              <a:rPr lang="en-US" sz="3000">
                <a:solidFill>
                  <a:srgbClr val="6F6F6F"/>
                </a:solidFill>
              </a:rPr>
              <a:t>acial Recognition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75B5B4-DAD4-E542-8CD3-F057D1EA7035}"/>
              </a:ext>
            </a:extLst>
          </p:cNvPr>
          <p:cNvSpPr txBox="1"/>
          <p:nvPr/>
        </p:nvSpPr>
        <p:spPr>
          <a:xfrm>
            <a:off x="1407216" y="9731226"/>
            <a:ext cx="8213165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6F6F6F"/>
                </a:solidFill>
                <a:latin typeface="Trebuchet MS"/>
              </a:rPr>
              <a:t>Image credit: https://www.nytimes.com/2020/11/11/movies/coded-bias-review.html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E3E20-07DE-8045-B90C-5C214CB51E4B}"/>
              </a:ext>
            </a:extLst>
          </p:cNvPr>
          <p:cNvSpPr txBox="1"/>
          <p:nvPr/>
        </p:nvSpPr>
        <p:spPr>
          <a:xfrm>
            <a:off x="825331" y="4435306"/>
            <a:ext cx="6489869" cy="347787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software could not detect dark-skinned faces</a:t>
            </a:r>
          </a:p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Facial attribute classifiers have lower accuracy on black women than white men</a:t>
            </a:r>
          </a:p>
          <a:p>
            <a:pPr marL="468313" indent="-468313">
              <a:buAutoNum type="arabicPeriod"/>
            </a:pPr>
            <a:endParaRPr lang="en-US" sz="300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care about bias and fairness?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0D3B3-6E39-40E8-BC4D-D60D71CE7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>
                <a:solidFill>
                  <a:srgbClr val="6F6F6F"/>
                </a:solidFill>
              </a:rPr>
              <a:t>Example 2: Gender Bias in Word Embeddings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FAB363-933E-6D4C-A78A-5ACB4A31D63D}"/>
              </a:ext>
            </a:extLst>
          </p:cNvPr>
          <p:cNvSpPr txBox="1"/>
          <p:nvPr/>
        </p:nvSpPr>
        <p:spPr>
          <a:xfrm>
            <a:off x="9307325" y="4032571"/>
            <a:ext cx="8172374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>
                <a:solidFill>
                  <a:srgbClr val="890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+ “</a:t>
            </a:r>
            <a:r>
              <a:rPr lang="en-US" sz="3600">
                <a:solidFill>
                  <a:srgbClr val="0085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“</a:t>
            </a:r>
            <a:r>
              <a:rPr lang="en-US" sz="3600">
                <a:solidFill>
                  <a:srgbClr val="0085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= “</a:t>
            </a:r>
            <a:r>
              <a:rPr lang="en-US" sz="3600">
                <a:solidFill>
                  <a:srgbClr val="890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Queen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C0344-8776-8043-A254-083D16211B4F}"/>
              </a:ext>
            </a:extLst>
          </p:cNvPr>
          <p:cNvSpPr txBox="1"/>
          <p:nvPr/>
        </p:nvSpPr>
        <p:spPr>
          <a:xfrm>
            <a:off x="8976942" y="4848034"/>
            <a:ext cx="8458199" cy="5909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>
                <a:solidFill>
                  <a:srgbClr val="890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+ “Doctor” – “</a:t>
            </a:r>
            <a:r>
              <a:rPr lang="en-US" sz="3600">
                <a:solidFill>
                  <a:srgbClr val="0085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= “Nurse”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9945-609B-254B-BA12-29B3B55AD3A8}"/>
              </a:ext>
            </a:extLst>
          </p:cNvPr>
          <p:cNvSpPr txBox="1"/>
          <p:nvPr/>
        </p:nvSpPr>
        <p:spPr>
          <a:xfrm>
            <a:off x="808301" y="3388117"/>
            <a:ext cx="7016853" cy="424731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embedding transforms words into vectors</a:t>
            </a:r>
          </a:p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in the word embedding vector space has semantic meaning</a:t>
            </a:r>
          </a:p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embedding’s arithmetic properties reveal gender bias</a:t>
            </a:r>
          </a:p>
          <a:p>
            <a:pPr marL="468313" indent="-468313">
              <a:buAutoNum type="arabicPeriod"/>
            </a:pPr>
            <a:endParaRPr lang="en-US" sz="300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587C7-D651-9A40-A573-718C12A63817}"/>
              </a:ext>
            </a:extLst>
          </p:cNvPr>
          <p:cNvSpPr txBox="1"/>
          <p:nvPr/>
        </p:nvSpPr>
        <p:spPr>
          <a:xfrm>
            <a:off x="1369116" y="9629625"/>
            <a:ext cx="11394384" cy="5355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rgbClr val="6F6F6F"/>
                </a:solidFill>
                <a:ea typeface="+mn-lt"/>
                <a:cs typeface="+mn-lt"/>
              </a:rPr>
              <a:t>Example: </a:t>
            </a:r>
            <a:r>
              <a:rPr lang="en-US" sz="1600" err="1">
                <a:solidFill>
                  <a:srgbClr val="6F6F6F"/>
                </a:solidFill>
                <a:ea typeface="+mn-lt"/>
                <a:cs typeface="+mn-lt"/>
              </a:rPr>
              <a:t>Bolukbasi</a:t>
            </a:r>
            <a:r>
              <a:rPr lang="en-US" sz="1600">
                <a:solidFill>
                  <a:srgbClr val="6F6F6F"/>
                </a:solidFill>
                <a:ea typeface="+mn-lt"/>
                <a:cs typeface="+mn-lt"/>
              </a:rPr>
              <a:t>, T., Chang, K. W., Zou, J., Saligrama, V., &amp; Kalai, A. (2016). Man is to computer programmer as woman is to homemaker? debiasing word embeddings. </a:t>
            </a:r>
            <a:r>
              <a:rPr lang="en-US" sz="1600" err="1">
                <a:solidFill>
                  <a:srgbClr val="6F6F6F"/>
                </a:solidFill>
                <a:ea typeface="+mn-lt"/>
                <a:cs typeface="+mn-lt"/>
              </a:rPr>
              <a:t>arXiv</a:t>
            </a:r>
            <a:r>
              <a:rPr lang="en-US" sz="1600">
                <a:solidFill>
                  <a:srgbClr val="6F6F6F"/>
                </a:solidFill>
                <a:ea typeface="+mn-lt"/>
                <a:cs typeface="+mn-lt"/>
              </a:rPr>
              <a:t> preprint arXiv:1607.06520.</a:t>
            </a:r>
            <a:endParaRPr lang="en-US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the bias from?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E0D3B3-6E39-40E8-BC4D-D60D71CE7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Key source: training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1BA4F-2515-3043-B726-A618536525FA}"/>
              </a:ext>
            </a:extLst>
          </p:cNvPr>
          <p:cNvSpPr txBox="1"/>
          <p:nvPr/>
        </p:nvSpPr>
        <p:spPr>
          <a:xfrm>
            <a:off x="808301" y="3849782"/>
            <a:ext cx="7438884" cy="332398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is a social mirror</a:t>
            </a:r>
          </a:p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exist in real life and data collection</a:t>
            </a:r>
          </a:p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 models learn from data patterns, including bias</a:t>
            </a:r>
          </a:p>
          <a:p>
            <a:pPr marL="468313" indent="-468313">
              <a:buAutoNum type="arabicPeriod"/>
            </a:pPr>
            <a:endParaRPr lang="en-US" sz="300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scaffolding&#10;&#10;Description automatically generated">
            <a:extLst>
              <a:ext uri="{FF2B5EF4-FFF2-40B4-BE49-F238E27FC236}">
                <a16:creationId xmlns:a16="http://schemas.microsoft.com/office/drawing/2014/main" id="{FFD0F049-F1F8-2845-BDDB-9CB3C0E7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454" y="2742589"/>
            <a:ext cx="8470164" cy="56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D6CBCD-7D87-45DF-85A5-1E9BC07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Bias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D395C-51B4-454B-B44E-CF560978107F}"/>
              </a:ext>
            </a:extLst>
          </p:cNvPr>
          <p:cNvSpPr txBox="1"/>
          <p:nvPr/>
        </p:nvSpPr>
        <p:spPr>
          <a:xfrm>
            <a:off x="808301" y="2926454"/>
            <a:ext cx="16319114" cy="517064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 b="1">
                <a:solidFill>
                  <a:srgbClr val="890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bias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what people share does not align with real-world frequencies</a:t>
            </a:r>
          </a:p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 b="1">
                <a:solidFill>
                  <a:srgbClr val="890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bias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data selection does not reflect random sample</a:t>
            </a:r>
          </a:p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 b="1">
                <a:solidFill>
                  <a:srgbClr val="890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bias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difference in populations and behaviors over time</a:t>
            </a:r>
          </a:p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 b="1">
                <a:solidFill>
                  <a:srgbClr val="890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In-group bias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preference of an individual for characteristics you share</a:t>
            </a:r>
          </a:p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 b="1">
                <a:solidFill>
                  <a:srgbClr val="890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Out-group homogeneity bias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tendency to stereotype individuals from other group</a:t>
            </a:r>
          </a:p>
          <a:p>
            <a:pPr marL="468313" indent="-468313">
              <a:spcAft>
                <a:spcPts val="2400"/>
              </a:spcAft>
              <a:buAutoNum type="arabicPeriod"/>
            </a:pPr>
            <a:r>
              <a:rPr lang="en-US" sz="3000" b="1">
                <a:solidFill>
                  <a:srgbClr val="890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 bias</a:t>
            </a: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processing data in a way that affirm pre-existing hypothesis and beliefs</a:t>
            </a:r>
          </a:p>
          <a:p>
            <a:pPr marL="468313" indent="-468313">
              <a:buAutoNum type="arabicPeriod"/>
            </a:pPr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100+ other bias types listed on Wikipedia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89A7E-7D8A-DB42-932C-0FBCA91DBF0D}"/>
              </a:ext>
            </a:extLst>
          </p:cNvPr>
          <p:cNvSpPr txBox="1"/>
          <p:nvPr/>
        </p:nvSpPr>
        <p:spPr>
          <a:xfrm>
            <a:off x="1407216" y="9731225"/>
            <a:ext cx="11394384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accent4"/>
                </a:solidFill>
                <a:latin typeface="Arial"/>
                <a:cs typeface="Arial"/>
              </a:rPr>
              <a:t>Bias types: https://en.wikipedia.org/wiki/List_of_cognitive_biases</a:t>
            </a:r>
          </a:p>
        </p:txBody>
      </p:sp>
    </p:spTree>
    <p:extLst>
      <p:ext uri="{BB962C8B-B14F-4D97-AF65-F5344CB8AC3E}">
        <p14:creationId xmlns:p14="http://schemas.microsoft.com/office/powerpoint/2010/main" val="20227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4"/>
          <p:cNvSpPr txBox="1">
            <a:spLocks noGrp="1"/>
          </p:cNvSpPr>
          <p:nvPr>
            <p:ph type="title"/>
          </p:nvPr>
        </p:nvSpPr>
        <p:spPr>
          <a:xfrm>
            <a:off x="808301" y="747664"/>
            <a:ext cx="4253556" cy="984886"/>
          </a:xfrm>
          <a:prstGeom prst="rect">
            <a:avLst/>
          </a:prstGeom>
        </p:spPr>
        <p:txBody>
          <a:bodyPr/>
          <a:lstStyle/>
          <a:p>
            <a:r>
              <a:t>Bias in Data</a:t>
            </a:r>
          </a:p>
        </p:txBody>
      </p:sp>
      <p:sp>
        <p:nvSpPr>
          <p:cNvPr id="161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825331" y="1741489"/>
            <a:ext cx="4905998" cy="875773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3000">
                <a:solidFill>
                  <a:srgbClr val="6F6F6F"/>
                </a:solidFill>
              </a:defRPr>
            </a:lvl1pPr>
          </a:lstStyle>
          <a:p>
            <a:r>
              <a:t>Biased data representation</a:t>
            </a:r>
          </a:p>
        </p:txBody>
      </p:sp>
      <p:grpSp>
        <p:nvGrpSpPr>
          <p:cNvPr id="170" name="Group"/>
          <p:cNvGrpSpPr/>
          <p:nvPr/>
        </p:nvGrpSpPr>
        <p:grpSpPr>
          <a:xfrm>
            <a:off x="1421814" y="3819883"/>
            <a:ext cx="7280085" cy="5877170"/>
            <a:chOff x="0" y="0"/>
            <a:chExt cx="7280083" cy="5877168"/>
          </a:xfrm>
        </p:grpSpPr>
        <p:pic>
          <p:nvPicPr>
            <p:cNvPr id="162" name="Content Placeholder 2" descr="Content Placeholder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2840" y="0"/>
              <a:ext cx="2250310" cy="30379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Picture 7" descr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3878" y="459773"/>
              <a:ext cx="2309641" cy="3118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Picture 9" descr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7496" y="283895"/>
              <a:ext cx="2325366" cy="3139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Picture 15" descr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65574"/>
              <a:ext cx="2799200" cy="37789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Picture 19" descr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4526" y="1106438"/>
              <a:ext cx="2714290" cy="3664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Picture 23" descr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9588" y="1186430"/>
              <a:ext cx="2714291" cy="36642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Picture 21" descr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60780" y="2162047"/>
              <a:ext cx="2751944" cy="3715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Picture 13" descr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63633" y="1186430"/>
              <a:ext cx="2716451" cy="36672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4" name="Group"/>
          <p:cNvGrpSpPr/>
          <p:nvPr/>
        </p:nvGrpSpPr>
        <p:grpSpPr>
          <a:xfrm flipH="1">
            <a:off x="10214341" y="4419537"/>
            <a:ext cx="4491064" cy="4282119"/>
            <a:chOff x="0" y="0"/>
            <a:chExt cx="3807009" cy="3629889"/>
          </a:xfrm>
        </p:grpSpPr>
        <p:pic>
          <p:nvPicPr>
            <p:cNvPr id="171" name="Content Placeholder 2" descr="Content Placeholder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256" y="0"/>
              <a:ext cx="2101843" cy="2837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Picture 33" descr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1430" y="532312"/>
              <a:ext cx="2255580" cy="30450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Picture 32" descr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84859"/>
              <a:ext cx="2255579" cy="30450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" name="TextBox 38"/>
          <p:cNvSpPr txBox="1"/>
          <p:nvPr/>
        </p:nvSpPr>
        <p:spPr>
          <a:xfrm>
            <a:off x="1756409" y="2710741"/>
            <a:ext cx="1467742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 anchor="ctr">
            <a:spAutoFit/>
          </a:bodyPr>
          <a:lstStyle>
            <a:lvl1pPr>
              <a:spcBef>
                <a:spcPts val="2400"/>
              </a:spcBef>
              <a:defRPr sz="3000"/>
            </a:lvl1pPr>
          </a:lstStyle>
          <a:p>
            <a:pPr algn="ctr"/>
            <a:r>
              <a:rPr>
                <a:solidFill>
                  <a:schemeClr val="bg1"/>
                </a:solidFill>
              </a:rPr>
              <a:t>Even when the data include an appropriate amount of samples for each group, </a:t>
            </a:r>
            <a:br>
              <a:rPr lang="en-US">
                <a:solidFill>
                  <a:schemeClr val="bg1"/>
                </a:solidFill>
              </a:rPr>
            </a:br>
            <a:r>
              <a:rPr>
                <a:solidFill>
                  <a:schemeClr val="bg1"/>
                </a:solidFill>
              </a:rPr>
              <a:t>some group can be represented less positively than others.</a:t>
            </a:r>
          </a:p>
        </p:txBody>
      </p:sp>
    </p:spTree>
    <p:extLst>
      <p:ext uri="{BB962C8B-B14F-4D97-AF65-F5344CB8AC3E}">
        <p14:creationId xmlns:p14="http://schemas.microsoft.com/office/powerpoint/2010/main" val="310689354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4"/>
          <p:cNvSpPr txBox="1">
            <a:spLocks noGrp="1"/>
          </p:cNvSpPr>
          <p:nvPr>
            <p:ph type="title"/>
          </p:nvPr>
        </p:nvSpPr>
        <p:spPr>
          <a:xfrm>
            <a:off x="808301" y="747664"/>
            <a:ext cx="4253556" cy="984886"/>
          </a:xfrm>
          <a:prstGeom prst="rect">
            <a:avLst/>
          </a:prstGeom>
        </p:spPr>
        <p:txBody>
          <a:bodyPr/>
          <a:lstStyle/>
          <a:p>
            <a:r>
              <a:t>Bias in Data</a:t>
            </a:r>
          </a:p>
        </p:txBody>
      </p:sp>
      <p:sp>
        <p:nvSpPr>
          <p:cNvPr id="180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825331" y="1741489"/>
            <a:ext cx="4905998" cy="875773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3000">
                <a:solidFill>
                  <a:srgbClr val="6F6F6F"/>
                </a:solidFill>
              </a:defRPr>
            </a:lvl1pPr>
          </a:lstStyle>
          <a:p>
            <a:r>
              <a:t>Biased labels</a:t>
            </a:r>
          </a:p>
        </p:txBody>
      </p:sp>
      <p:pic>
        <p:nvPicPr>
          <p:cNvPr id="181" name="f1.png" descr="f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19003" y="3125768"/>
            <a:ext cx="12650004" cy="472398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Box 1"/>
          <p:cNvSpPr txBox="1"/>
          <p:nvPr/>
        </p:nvSpPr>
        <p:spPr>
          <a:xfrm>
            <a:off x="1452935" y="9731225"/>
            <a:ext cx="10147427" cy="313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ctr">
            <a:spAutoFit/>
          </a:bodyPr>
          <a:lstStyle>
            <a:lvl1pPr>
              <a:lnSpc>
                <a:spcPct val="90000"/>
              </a:lnSpc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US">
                <a:latin typeface="Arial"/>
                <a:ea typeface="MS PGothic"/>
                <a:cs typeface="Arial"/>
              </a:rPr>
              <a:t>Image credit: https</a:t>
            </a:r>
            <a:r>
              <a:rPr>
                <a:latin typeface="Arial"/>
                <a:ea typeface="MS PGothic"/>
                <a:cs typeface="Arial"/>
              </a:rPr>
              <a:t>://ai.googleblog.com/2018/09/introducing-inclusive-images-competition.html</a:t>
            </a:r>
          </a:p>
        </p:txBody>
      </p:sp>
      <p:sp>
        <p:nvSpPr>
          <p:cNvPr id="183" name="TextBox 38"/>
          <p:cNvSpPr txBox="1"/>
          <p:nvPr/>
        </p:nvSpPr>
        <p:spPr>
          <a:xfrm>
            <a:off x="4586945" y="8336668"/>
            <a:ext cx="911411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2400"/>
              </a:spcBef>
              <a:defRPr sz="3000"/>
            </a:lvl1pPr>
          </a:lstStyle>
          <a:p>
            <a:r>
              <a:rPr>
                <a:solidFill>
                  <a:schemeClr val="bg1"/>
                </a:solidFill>
              </a:rPr>
              <a:t>Data label reflects annotation’s pre-existing beliefs.</a:t>
            </a:r>
          </a:p>
        </p:txBody>
      </p:sp>
    </p:spTree>
    <p:extLst>
      <p:ext uri="{BB962C8B-B14F-4D97-AF65-F5344CB8AC3E}">
        <p14:creationId xmlns:p14="http://schemas.microsoft.com/office/powerpoint/2010/main" val="55285249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8E22E-2A4B-4FB1-9848-BF16E7DBE74B}">
  <ds:schemaRefs>
    <ds:schemaRef ds:uri="b2811cf8-4877-470e-bec4-f5c16c1a52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7A8A3C-D67F-4B8E-8FC7-8D5DFBE3024F}">
  <ds:schemaRefs>
    <ds:schemaRef ds:uri="b2811cf8-4877-470e-bec4-f5c16c1a52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Title &amp; Bullet</vt:lpstr>
      <vt:lpstr>Lecture 4.1 - Sources of Bias and Fairness Measures</vt:lpstr>
      <vt:lpstr>PowerPoint Presentation</vt:lpstr>
      <vt:lpstr>Bias Sources and Fairness Measures</vt:lpstr>
      <vt:lpstr>Why do we care about bias and fairness?</vt:lpstr>
      <vt:lpstr>Why do we care about bias and fairness?</vt:lpstr>
      <vt:lpstr>Where are the bias from?</vt:lpstr>
      <vt:lpstr>Types of Bias</vt:lpstr>
      <vt:lpstr>Bias in Data</vt:lpstr>
      <vt:lpstr>Bias in Data</vt:lpstr>
      <vt:lpstr>Bias in Interpretation</vt:lpstr>
      <vt:lpstr>How do we measure fairness?</vt:lpstr>
      <vt:lpstr>How do we measure fairness?</vt:lpstr>
      <vt:lpstr>How do we measure fairness?</vt:lpstr>
      <vt:lpstr>How do we measure fairness?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revision>3</cp:revision>
  <dcterms:created xsi:type="dcterms:W3CDTF">2008-01-24T03:11:41Z</dcterms:created>
  <dcterms:modified xsi:type="dcterms:W3CDTF">2021-03-31T16:18:30Z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