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22"/>
  </p:notesMasterIdLst>
  <p:handoutMasterIdLst>
    <p:handoutMasterId r:id="rId23"/>
  </p:handoutMasterIdLst>
  <p:sldIdLst>
    <p:sldId id="818" r:id="rId5"/>
    <p:sldId id="80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820" r:id="rId21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DAE9F-900E-0000-799A-1EE93580E6A3}" v="121" dt="2021-02-23T21:01:30.901"/>
    <p1510:client id="{BC507FF0-1696-4FF8-2069-FF0CACF0E033}" v="94" dt="2021-02-23T20:13:25.710"/>
    <p1510:client id="{E38EF2AF-93BD-FF41-B03C-4430AA6036EE}" v="3" dt="2021-02-19T04:13:25.1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8" autoAdjust="0"/>
    <p:restoredTop sz="91020" autoAdjust="0"/>
  </p:normalViewPr>
  <p:slideViewPr>
    <p:cSldViewPr snapToGrid="0">
      <p:cViewPr varScale="1">
        <p:scale>
          <a:sx n="77" d="100"/>
          <a:sy n="77" d="100"/>
        </p:scale>
        <p:origin x="1864" y="200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Wang" userId="4bc72366-11a3-41cf-bf31-8376e87c34a8" providerId="ADAL" clId="{9C420844-D11D-8940-997D-1A1C59A85CED}"/>
    <pc:docChg chg="undo custSel addSld delSld modSld">
      <pc:chgData name="Jay Wang" userId="4bc72366-11a3-41cf-bf31-8376e87c34a8" providerId="ADAL" clId="{9C420844-D11D-8940-997D-1A1C59A85CED}" dt="2021-02-14T17:41:11.819" v="103" actId="207"/>
      <pc:docMkLst>
        <pc:docMk/>
      </pc:docMkLst>
      <pc:sldChg chg="add">
        <pc:chgData name="Jay Wang" userId="4bc72366-11a3-41cf-bf31-8376e87c34a8" providerId="ADAL" clId="{9C420844-D11D-8940-997D-1A1C59A85CED}" dt="2021-02-14T17:36:55.174" v="60"/>
        <pc:sldMkLst>
          <pc:docMk/>
          <pc:sldMk cId="2447427050" sldId="258"/>
        </pc:sldMkLst>
      </pc:sldChg>
      <pc:sldChg chg="modSp add mod">
        <pc:chgData name="Jay Wang" userId="4bc72366-11a3-41cf-bf31-8376e87c34a8" providerId="ADAL" clId="{9C420844-D11D-8940-997D-1A1C59A85CED}" dt="2021-02-14T17:37:12.216" v="62" actId="207"/>
        <pc:sldMkLst>
          <pc:docMk/>
          <pc:sldMk cId="2959002576" sldId="259"/>
        </pc:sldMkLst>
        <pc:spChg chg="mod">
          <ac:chgData name="Jay Wang" userId="4bc72366-11a3-41cf-bf31-8376e87c34a8" providerId="ADAL" clId="{9C420844-D11D-8940-997D-1A1C59A85CED}" dt="2021-02-14T17:37:12.216" v="62" actId="207"/>
          <ac:spMkLst>
            <pc:docMk/>
            <pc:sldMk cId="2959002576" sldId="259"/>
            <ac:spMk id="140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12.758" v="73" actId="20577"/>
        <pc:sldMkLst>
          <pc:docMk/>
          <pc:sldMk cId="2833601499" sldId="260"/>
        </pc:sldMkLst>
        <pc:spChg chg="mod">
          <ac:chgData name="Jay Wang" userId="4bc72366-11a3-41cf-bf31-8376e87c34a8" providerId="ADAL" clId="{9C420844-D11D-8940-997D-1A1C59A85CED}" dt="2021-02-14T17:38:12.758" v="73" actId="20577"/>
          <ac:spMkLst>
            <pc:docMk/>
            <pc:sldMk cId="2833601499" sldId="260"/>
            <ac:spMk id="146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02.069" v="70" actId="207"/>
        <pc:sldMkLst>
          <pc:docMk/>
          <pc:sldMk cId="1112435984" sldId="261"/>
        </pc:sldMkLst>
        <pc:spChg chg="mod">
          <ac:chgData name="Jay Wang" userId="4bc72366-11a3-41cf-bf31-8376e87c34a8" providerId="ADAL" clId="{9C420844-D11D-8940-997D-1A1C59A85CED}" dt="2021-02-14T17:38:02.069" v="70" actId="207"/>
          <ac:spMkLst>
            <pc:docMk/>
            <pc:sldMk cId="1112435984" sldId="261"/>
            <ac:spMk id="152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32.798" v="76" actId="207"/>
        <pc:sldMkLst>
          <pc:docMk/>
          <pc:sldMk cId="4063639671" sldId="262"/>
        </pc:sldMkLst>
        <pc:spChg chg="mod">
          <ac:chgData name="Jay Wang" userId="4bc72366-11a3-41cf-bf31-8376e87c34a8" providerId="ADAL" clId="{9C420844-D11D-8940-997D-1A1C59A85CED}" dt="2021-02-14T17:38:32.798" v="76" actId="207"/>
          <ac:spMkLst>
            <pc:docMk/>
            <pc:sldMk cId="4063639671" sldId="262"/>
            <ac:spMk id="159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42.299" v="77" actId="207"/>
        <pc:sldMkLst>
          <pc:docMk/>
          <pc:sldMk cId="1388142877" sldId="263"/>
        </pc:sldMkLst>
        <pc:spChg chg="mod">
          <ac:chgData name="Jay Wang" userId="4bc72366-11a3-41cf-bf31-8376e87c34a8" providerId="ADAL" clId="{9C420844-D11D-8940-997D-1A1C59A85CED}" dt="2021-02-14T17:38:42.299" v="77" actId="207"/>
          <ac:spMkLst>
            <pc:docMk/>
            <pc:sldMk cId="1388142877" sldId="263"/>
            <ac:spMk id="166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45.482" v="78" actId="207"/>
        <pc:sldMkLst>
          <pc:docMk/>
          <pc:sldMk cId="2181510929" sldId="264"/>
        </pc:sldMkLst>
        <pc:spChg chg="mod">
          <ac:chgData name="Jay Wang" userId="4bc72366-11a3-41cf-bf31-8376e87c34a8" providerId="ADAL" clId="{9C420844-D11D-8940-997D-1A1C59A85CED}" dt="2021-02-14T17:38:45.482" v="78" actId="207"/>
          <ac:spMkLst>
            <pc:docMk/>
            <pc:sldMk cId="2181510929" sldId="264"/>
            <ac:spMk id="172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49.099" v="79" actId="207"/>
        <pc:sldMkLst>
          <pc:docMk/>
          <pc:sldMk cId="2485617543" sldId="265"/>
        </pc:sldMkLst>
        <pc:spChg chg="mod">
          <ac:chgData name="Jay Wang" userId="4bc72366-11a3-41cf-bf31-8376e87c34a8" providerId="ADAL" clId="{9C420844-D11D-8940-997D-1A1C59A85CED}" dt="2021-02-14T17:38:49.099" v="79" actId="207"/>
          <ac:spMkLst>
            <pc:docMk/>
            <pc:sldMk cId="2485617543" sldId="265"/>
            <ac:spMk id="178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8:52.435" v="80" actId="207"/>
        <pc:sldMkLst>
          <pc:docMk/>
          <pc:sldMk cId="1864665299" sldId="266"/>
        </pc:sldMkLst>
        <pc:spChg chg="mod">
          <ac:chgData name="Jay Wang" userId="4bc72366-11a3-41cf-bf31-8376e87c34a8" providerId="ADAL" clId="{9C420844-D11D-8940-997D-1A1C59A85CED}" dt="2021-02-14T17:38:52.435" v="80" actId="207"/>
          <ac:spMkLst>
            <pc:docMk/>
            <pc:sldMk cId="1864665299" sldId="266"/>
            <ac:spMk id="184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9:19.962" v="81" actId="207"/>
        <pc:sldMkLst>
          <pc:docMk/>
          <pc:sldMk cId="2302232773" sldId="267"/>
        </pc:sldMkLst>
        <pc:spChg chg="mod">
          <ac:chgData name="Jay Wang" userId="4bc72366-11a3-41cf-bf31-8376e87c34a8" providerId="ADAL" clId="{9C420844-D11D-8940-997D-1A1C59A85CED}" dt="2021-02-14T17:39:19.962" v="81" actId="207"/>
          <ac:spMkLst>
            <pc:docMk/>
            <pc:sldMk cId="2302232773" sldId="267"/>
            <ac:spMk id="190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9:23.552" v="82" actId="207"/>
        <pc:sldMkLst>
          <pc:docMk/>
          <pc:sldMk cId="1658098530" sldId="268"/>
        </pc:sldMkLst>
        <pc:spChg chg="mod">
          <ac:chgData name="Jay Wang" userId="4bc72366-11a3-41cf-bf31-8376e87c34a8" providerId="ADAL" clId="{9C420844-D11D-8940-997D-1A1C59A85CED}" dt="2021-02-14T17:39:23.552" v="82" actId="207"/>
          <ac:spMkLst>
            <pc:docMk/>
            <pc:sldMk cId="1658098530" sldId="268"/>
            <ac:spMk id="196" creationId="{00000000-0000-0000-0000-000000000000}"/>
          </ac:spMkLst>
        </pc:spChg>
      </pc:sldChg>
      <pc:sldChg chg="modSp add mod">
        <pc:chgData name="Jay Wang" userId="4bc72366-11a3-41cf-bf31-8376e87c34a8" providerId="ADAL" clId="{9C420844-D11D-8940-997D-1A1C59A85CED}" dt="2021-02-14T17:39:39.190" v="83" actId="207"/>
        <pc:sldMkLst>
          <pc:docMk/>
          <pc:sldMk cId="2881247051" sldId="269"/>
        </pc:sldMkLst>
        <pc:spChg chg="mod">
          <ac:chgData name="Jay Wang" userId="4bc72366-11a3-41cf-bf31-8376e87c34a8" providerId="ADAL" clId="{9C420844-D11D-8940-997D-1A1C59A85CED}" dt="2021-02-14T17:39:39.190" v="83" actId="207"/>
          <ac:spMkLst>
            <pc:docMk/>
            <pc:sldMk cId="2881247051" sldId="269"/>
            <ac:spMk id="203" creationId="{00000000-0000-0000-0000-000000000000}"/>
          </ac:spMkLst>
        </pc:spChg>
      </pc:sldChg>
      <pc:sldChg chg="addSp modSp add mod">
        <pc:chgData name="Jay Wang" userId="4bc72366-11a3-41cf-bf31-8376e87c34a8" providerId="ADAL" clId="{9C420844-D11D-8940-997D-1A1C59A85CED}" dt="2021-02-14T17:40:24.089" v="92" actId="1076"/>
        <pc:sldMkLst>
          <pc:docMk/>
          <pc:sldMk cId="2032049258" sldId="271"/>
        </pc:sldMkLst>
        <pc:spChg chg="mod">
          <ac:chgData name="Jay Wang" userId="4bc72366-11a3-41cf-bf31-8376e87c34a8" providerId="ADAL" clId="{9C420844-D11D-8940-997D-1A1C59A85CED}" dt="2021-02-14T17:40:24.089" v="92" actId="1076"/>
          <ac:spMkLst>
            <pc:docMk/>
            <pc:sldMk cId="2032049258" sldId="271"/>
            <ac:spMk id="220" creationId="{00000000-0000-0000-0000-000000000000}"/>
          </ac:spMkLst>
        </pc:spChg>
        <pc:picChg chg="add mod">
          <ac:chgData name="Jay Wang" userId="4bc72366-11a3-41cf-bf31-8376e87c34a8" providerId="ADAL" clId="{9C420844-D11D-8940-997D-1A1C59A85CED}" dt="2021-02-14T17:40:19.936" v="91" actId="1076"/>
          <ac:picMkLst>
            <pc:docMk/>
            <pc:sldMk cId="2032049258" sldId="271"/>
            <ac:picMk id="2" creationId="{37FCE0D9-8BE2-4E4C-8C34-A6C247234D0B}"/>
          </ac:picMkLst>
        </pc:picChg>
      </pc:sldChg>
      <pc:sldChg chg="modSp add mod">
        <pc:chgData name="Jay Wang" userId="4bc72366-11a3-41cf-bf31-8376e87c34a8" providerId="ADAL" clId="{9C420844-D11D-8940-997D-1A1C59A85CED}" dt="2021-02-14T17:41:11.819" v="103" actId="207"/>
        <pc:sldMkLst>
          <pc:docMk/>
          <pc:sldMk cId="2192949273" sldId="272"/>
        </pc:sldMkLst>
        <pc:spChg chg="mod">
          <ac:chgData name="Jay Wang" userId="4bc72366-11a3-41cf-bf31-8376e87c34a8" providerId="ADAL" clId="{9C420844-D11D-8940-997D-1A1C59A85CED}" dt="2021-02-14T17:41:11.819" v="103" actId="207"/>
          <ac:spMkLst>
            <pc:docMk/>
            <pc:sldMk cId="2192949273" sldId="272"/>
            <ac:spMk id="226" creationId="{00000000-0000-0000-0000-000000000000}"/>
          </ac:spMkLst>
        </pc:spChg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4108768259" sldId="799"/>
        </pc:sldMkLst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3083792443" sldId="806"/>
        </pc:sldMkLst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1132516994" sldId="813"/>
        </pc:sldMkLst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434838599" sldId="814"/>
        </pc:sldMkLst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1408247748" sldId="817"/>
        </pc:sldMkLst>
      </pc:sldChg>
      <pc:sldChg chg="modSp mod">
        <pc:chgData name="Jay Wang" userId="4bc72366-11a3-41cf-bf31-8376e87c34a8" providerId="ADAL" clId="{9C420844-D11D-8940-997D-1A1C59A85CED}" dt="2021-02-10T18:42:07.370" v="58" actId="14100"/>
        <pc:sldMkLst>
          <pc:docMk/>
          <pc:sldMk cId="797556869" sldId="818"/>
        </pc:sldMkLst>
        <pc:spChg chg="mod">
          <ac:chgData name="Jay Wang" userId="4bc72366-11a3-41cf-bf31-8376e87c34a8" providerId="ADAL" clId="{9C420844-D11D-8940-997D-1A1C59A85CED}" dt="2021-02-10T18:42:07.370" v="58" actId="14100"/>
          <ac:spMkLst>
            <pc:docMk/>
            <pc:sldMk cId="797556869" sldId="818"/>
            <ac:spMk id="2" creationId="{4E9096EC-7B78-40A1-902B-4FD437982655}"/>
          </ac:spMkLst>
        </pc:spChg>
      </pc:sldChg>
      <pc:sldChg chg="del">
        <pc:chgData name="Jay Wang" userId="4bc72366-11a3-41cf-bf31-8376e87c34a8" providerId="ADAL" clId="{9C420844-D11D-8940-997D-1A1C59A85CED}" dt="2021-02-14T17:39:53.480" v="86" actId="2696"/>
        <pc:sldMkLst>
          <pc:docMk/>
          <pc:sldMk cId="1258406659" sldId="819"/>
        </pc:sldMkLst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237134094" sldId="821"/>
        </pc:sldMkLst>
      </pc:sldChg>
      <pc:sldChg chg="del">
        <pc:chgData name="Jay Wang" userId="4bc72366-11a3-41cf-bf31-8376e87c34a8" providerId="ADAL" clId="{9C420844-D11D-8940-997D-1A1C59A85CED}" dt="2021-02-14T17:36:53.166" v="59" actId="2696"/>
        <pc:sldMkLst>
          <pc:docMk/>
          <pc:sldMk cId="1525894099" sldId="823"/>
        </pc:sldMkLst>
      </pc:sldChg>
    </pc:docChg>
  </pc:docChgLst>
  <pc:docChgLst>
    <pc:chgData name="Wang, Jay" userId="S::zwang3049@gatech.edu::4bc72366-11a3-41cf-bf31-8376e87c34a8" providerId="AD" clId="Web-{0F2DAE9F-900E-0000-799A-1EE93580E6A3}"/>
    <pc:docChg chg="modSld">
      <pc:chgData name="Wang, Jay" userId="S::zwang3049@gatech.edu::4bc72366-11a3-41cf-bf31-8376e87c34a8" providerId="AD" clId="Web-{0F2DAE9F-900E-0000-799A-1EE93580E6A3}" dt="2021-02-23T21:01:30.901" v="66" actId="1076"/>
      <pc:docMkLst>
        <pc:docMk/>
      </pc:docMkLst>
      <pc:sldChg chg="modSp">
        <pc:chgData name="Wang, Jay" userId="S::zwang3049@gatech.edu::4bc72366-11a3-41cf-bf31-8376e87c34a8" providerId="AD" clId="Web-{0F2DAE9F-900E-0000-799A-1EE93580E6A3}" dt="2021-02-23T21:01:30.901" v="66" actId="1076"/>
        <pc:sldMkLst>
          <pc:docMk/>
          <pc:sldMk cId="2302232773" sldId="267"/>
        </pc:sldMkLst>
        <pc:spChg chg="mod">
          <ac:chgData name="Wang, Jay" userId="S::zwang3049@gatech.edu::4bc72366-11a3-41cf-bf31-8376e87c34a8" providerId="AD" clId="Web-{0F2DAE9F-900E-0000-799A-1EE93580E6A3}" dt="2021-02-23T21:01:24.057" v="64" actId="14100"/>
          <ac:spMkLst>
            <pc:docMk/>
            <pc:sldMk cId="2302232773" sldId="267"/>
            <ac:spMk id="190" creationId="{00000000-0000-0000-0000-000000000000}"/>
          </ac:spMkLst>
        </pc:spChg>
        <pc:picChg chg="mod">
          <ac:chgData name="Wang, Jay" userId="S::zwang3049@gatech.edu::4bc72366-11a3-41cf-bf31-8376e87c34a8" providerId="AD" clId="Web-{0F2DAE9F-900E-0000-799A-1EE93580E6A3}" dt="2021-02-23T21:01:30.901" v="66" actId="1076"/>
          <ac:picMkLst>
            <pc:docMk/>
            <pc:sldMk cId="2302232773" sldId="267"/>
            <ac:picMk id="191" creationId="{00000000-0000-0000-0000-000000000000}"/>
          </ac:picMkLst>
        </pc:picChg>
      </pc:sldChg>
    </pc:docChg>
  </pc:docChgLst>
  <pc:docChgLst>
    <pc:chgData name="Wang, Jay" userId="S::zwang3049@gatech.edu::4bc72366-11a3-41cf-bf31-8376e87c34a8" providerId="AD" clId="Web-{BC507FF0-1696-4FF8-2069-FF0CACF0E033}"/>
    <pc:docChg chg="modSld">
      <pc:chgData name="Wang, Jay" userId="S::zwang3049@gatech.edu::4bc72366-11a3-41cf-bf31-8376e87c34a8" providerId="AD" clId="Web-{BC507FF0-1696-4FF8-2069-FF0CACF0E033}" dt="2021-02-23T20:13:25.663" v="49" actId="14100"/>
      <pc:docMkLst>
        <pc:docMk/>
      </pc:docMkLst>
      <pc:sldChg chg="modSp">
        <pc:chgData name="Wang, Jay" userId="S::zwang3049@gatech.edu::4bc72366-11a3-41cf-bf31-8376e87c34a8" providerId="AD" clId="Web-{BC507FF0-1696-4FF8-2069-FF0CACF0E033}" dt="2021-02-23T20:07:36.966" v="5" actId="20577"/>
        <pc:sldMkLst>
          <pc:docMk/>
          <pc:sldMk cId="1112435984" sldId="261"/>
        </pc:sldMkLst>
        <pc:spChg chg="mod">
          <ac:chgData name="Wang, Jay" userId="S::zwang3049@gatech.edu::4bc72366-11a3-41cf-bf31-8376e87c34a8" providerId="AD" clId="Web-{BC507FF0-1696-4FF8-2069-FF0CACF0E033}" dt="2021-02-23T20:07:36.966" v="5" actId="20577"/>
          <ac:spMkLst>
            <pc:docMk/>
            <pc:sldMk cId="1112435984" sldId="261"/>
            <ac:spMk id="154" creationId="{00000000-0000-0000-0000-000000000000}"/>
          </ac:spMkLst>
        </pc:spChg>
      </pc:sldChg>
      <pc:sldChg chg="modSp">
        <pc:chgData name="Wang, Jay" userId="S::zwang3049@gatech.edu::4bc72366-11a3-41cf-bf31-8376e87c34a8" providerId="AD" clId="Web-{BC507FF0-1696-4FF8-2069-FF0CACF0E033}" dt="2021-02-23T20:06:24.199" v="4" actId="20577"/>
        <pc:sldMkLst>
          <pc:docMk/>
          <pc:sldMk cId="4063639671" sldId="262"/>
        </pc:sldMkLst>
        <pc:spChg chg="mod">
          <ac:chgData name="Wang, Jay" userId="S::zwang3049@gatech.edu::4bc72366-11a3-41cf-bf31-8376e87c34a8" providerId="AD" clId="Web-{BC507FF0-1696-4FF8-2069-FF0CACF0E033}" dt="2021-02-23T20:06:24.199" v="4" actId="20577"/>
          <ac:spMkLst>
            <pc:docMk/>
            <pc:sldMk cId="4063639671" sldId="262"/>
            <ac:spMk id="160" creationId="{00000000-0000-0000-0000-000000000000}"/>
          </ac:spMkLst>
        </pc:spChg>
      </pc:sldChg>
      <pc:sldChg chg="modSp">
        <pc:chgData name="Wang, Jay" userId="S::zwang3049@gatech.edu::4bc72366-11a3-41cf-bf31-8376e87c34a8" providerId="AD" clId="Web-{BC507FF0-1696-4FF8-2069-FF0CACF0E033}" dt="2021-02-23T20:11:55.239" v="31" actId="1076"/>
        <pc:sldMkLst>
          <pc:docMk/>
          <pc:sldMk cId="1658098530" sldId="268"/>
        </pc:sldMkLst>
        <pc:spChg chg="mod">
          <ac:chgData name="Wang, Jay" userId="S::zwang3049@gatech.edu::4bc72366-11a3-41cf-bf31-8376e87c34a8" providerId="AD" clId="Web-{BC507FF0-1696-4FF8-2069-FF0CACF0E033}" dt="2021-02-23T20:11:55.239" v="31" actId="1076"/>
          <ac:spMkLst>
            <pc:docMk/>
            <pc:sldMk cId="1658098530" sldId="268"/>
            <ac:spMk id="198" creationId="{00000000-0000-0000-0000-000000000000}"/>
          </ac:spMkLst>
        </pc:spChg>
      </pc:sldChg>
      <pc:sldChg chg="modSp">
        <pc:chgData name="Wang, Jay" userId="S::zwang3049@gatech.edu::4bc72366-11a3-41cf-bf31-8376e87c34a8" providerId="AD" clId="Web-{BC507FF0-1696-4FF8-2069-FF0CACF0E033}" dt="2021-02-23T20:12:37.850" v="41" actId="14100"/>
        <pc:sldMkLst>
          <pc:docMk/>
          <pc:sldMk cId="2881247051" sldId="269"/>
        </pc:sldMkLst>
        <pc:spChg chg="mod">
          <ac:chgData name="Wang, Jay" userId="S::zwang3049@gatech.edu::4bc72366-11a3-41cf-bf31-8376e87c34a8" providerId="AD" clId="Web-{BC507FF0-1696-4FF8-2069-FF0CACF0E033}" dt="2021-02-23T20:12:37.850" v="41" actId="14100"/>
          <ac:spMkLst>
            <pc:docMk/>
            <pc:sldMk cId="2881247051" sldId="269"/>
            <ac:spMk id="204" creationId="{00000000-0000-0000-0000-000000000000}"/>
          </ac:spMkLst>
        </pc:spChg>
      </pc:sldChg>
      <pc:sldChg chg="modSp">
        <pc:chgData name="Wang, Jay" userId="S::zwang3049@gatech.edu::4bc72366-11a3-41cf-bf31-8376e87c34a8" providerId="AD" clId="Web-{BC507FF0-1696-4FF8-2069-FF0CACF0E033}" dt="2021-02-23T20:13:25.663" v="49" actId="14100"/>
        <pc:sldMkLst>
          <pc:docMk/>
          <pc:sldMk cId="2032049258" sldId="271"/>
        </pc:sldMkLst>
        <pc:spChg chg="mod">
          <ac:chgData name="Wang, Jay" userId="S::zwang3049@gatech.edu::4bc72366-11a3-41cf-bf31-8376e87c34a8" providerId="AD" clId="Web-{BC507FF0-1696-4FF8-2069-FF0CACF0E033}" dt="2021-02-23T20:13:25.663" v="49" actId="14100"/>
          <ac:spMkLst>
            <pc:docMk/>
            <pc:sldMk cId="2032049258" sldId="271"/>
            <ac:spMk id="221" creationId="{00000000-0000-0000-0000-000000000000}"/>
          </ac:spMkLst>
        </pc:spChg>
      </pc:sldChg>
    </pc:docChg>
  </pc:docChgLst>
  <pc:docChgLst>
    <pc:chgData name="Chau, Duen Horng" userId="dc3abf48-14f9-4497-8e09-69bdd976e267" providerId="ADAL" clId="{E38EF2AF-93BD-FF41-B03C-4430AA6036EE}"/>
    <pc:docChg chg="undo custSel modSld">
      <pc:chgData name="Chau, Duen Horng" userId="dc3abf48-14f9-4497-8e09-69bdd976e267" providerId="ADAL" clId="{E38EF2AF-93BD-FF41-B03C-4430AA6036EE}" dt="2021-02-19T04:19:58.142" v="632" actId="20577"/>
      <pc:docMkLst>
        <pc:docMk/>
      </pc:docMkLst>
      <pc:sldChg chg="addSp delSp modSp mod">
        <pc:chgData name="Chau, Duen Horng" userId="dc3abf48-14f9-4497-8e09-69bdd976e267" providerId="ADAL" clId="{E38EF2AF-93BD-FF41-B03C-4430AA6036EE}" dt="2021-02-19T04:11:11.305" v="543"/>
        <pc:sldMkLst>
          <pc:docMk/>
          <pc:sldMk cId="2447427050" sldId="258"/>
        </pc:sldMkLst>
        <pc:spChg chg="add del mod">
          <ac:chgData name="Chau, Duen Horng" userId="dc3abf48-14f9-4497-8e09-69bdd976e267" providerId="ADAL" clId="{E38EF2AF-93BD-FF41-B03C-4430AA6036EE}" dt="2021-02-19T04:11:11.305" v="543"/>
          <ac:spMkLst>
            <pc:docMk/>
            <pc:sldMk cId="2447427050" sldId="258"/>
            <ac:spMk id="2" creationId="{01E0DC7B-4400-DD45-BB5B-45A7385B2A05}"/>
          </ac:spMkLst>
        </pc:spChg>
        <pc:spChg chg="del">
          <ac:chgData name="Chau, Duen Horng" userId="dc3abf48-14f9-4497-8e09-69bdd976e267" providerId="ADAL" clId="{E38EF2AF-93BD-FF41-B03C-4430AA6036EE}" dt="2021-02-19T03:55:07.525" v="7" actId="478"/>
          <ac:spMkLst>
            <pc:docMk/>
            <pc:sldMk cId="2447427050" sldId="258"/>
            <ac:spMk id="132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11:09.663" v="541" actId="403"/>
          <ac:spMkLst>
            <pc:docMk/>
            <pc:sldMk cId="2447427050" sldId="258"/>
            <ac:spMk id="134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15:15.485" v="616" actId="1036"/>
        <pc:sldMkLst>
          <pc:docMk/>
          <pc:sldMk cId="2959002576" sldId="259"/>
        </pc:sldMkLst>
        <pc:spChg chg="del">
          <ac:chgData name="Chau, Duen Horng" userId="dc3abf48-14f9-4497-8e09-69bdd976e267" providerId="ADAL" clId="{E38EF2AF-93BD-FF41-B03C-4430AA6036EE}" dt="2021-02-19T03:55:13.736" v="8" actId="478"/>
          <ac:spMkLst>
            <pc:docMk/>
            <pc:sldMk cId="2959002576" sldId="259"/>
            <ac:spMk id="137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15:15.485" v="616" actId="1036"/>
          <ac:spMkLst>
            <pc:docMk/>
            <pc:sldMk cId="2959002576" sldId="259"/>
            <ac:spMk id="140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14:35.433" v="574" actId="1035"/>
        <pc:sldMkLst>
          <pc:docMk/>
          <pc:sldMk cId="2833601499" sldId="260"/>
        </pc:sldMkLst>
        <pc:spChg chg="del">
          <ac:chgData name="Chau, Duen Horng" userId="dc3abf48-14f9-4497-8e09-69bdd976e267" providerId="ADAL" clId="{E38EF2AF-93BD-FF41-B03C-4430AA6036EE}" dt="2021-02-19T03:55:16.234" v="9" actId="478"/>
          <ac:spMkLst>
            <pc:docMk/>
            <pc:sldMk cId="2833601499" sldId="260"/>
            <ac:spMk id="143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14:35.433" v="574" actId="1035"/>
          <ac:spMkLst>
            <pc:docMk/>
            <pc:sldMk cId="2833601499" sldId="260"/>
            <ac:spMk id="146" creationId="{00000000-0000-0000-0000-000000000000}"/>
          </ac:spMkLst>
        </pc:spChg>
      </pc:sldChg>
      <pc:sldChg chg="delSp mod">
        <pc:chgData name="Chau, Duen Horng" userId="dc3abf48-14f9-4497-8e09-69bdd976e267" providerId="ADAL" clId="{E38EF2AF-93BD-FF41-B03C-4430AA6036EE}" dt="2021-02-19T03:55:17.923" v="10" actId="478"/>
        <pc:sldMkLst>
          <pc:docMk/>
          <pc:sldMk cId="1112435984" sldId="261"/>
        </pc:sldMkLst>
        <pc:spChg chg="del">
          <ac:chgData name="Chau, Duen Horng" userId="dc3abf48-14f9-4497-8e09-69bdd976e267" providerId="ADAL" clId="{E38EF2AF-93BD-FF41-B03C-4430AA6036EE}" dt="2021-02-19T03:55:17.923" v="10" actId="478"/>
          <ac:spMkLst>
            <pc:docMk/>
            <pc:sldMk cId="1112435984" sldId="261"/>
            <ac:spMk id="149" creationId="{00000000-0000-0000-0000-000000000000}"/>
          </ac:spMkLst>
        </pc:spChg>
      </pc:sldChg>
      <pc:sldChg chg="delSp mod">
        <pc:chgData name="Chau, Duen Horng" userId="dc3abf48-14f9-4497-8e09-69bdd976e267" providerId="ADAL" clId="{E38EF2AF-93BD-FF41-B03C-4430AA6036EE}" dt="2021-02-19T03:55:22.035" v="11" actId="478"/>
        <pc:sldMkLst>
          <pc:docMk/>
          <pc:sldMk cId="4063639671" sldId="262"/>
        </pc:sldMkLst>
        <pc:spChg chg="del">
          <ac:chgData name="Chau, Duen Horng" userId="dc3abf48-14f9-4497-8e09-69bdd976e267" providerId="ADAL" clId="{E38EF2AF-93BD-FF41-B03C-4430AA6036EE}" dt="2021-02-19T03:55:22.035" v="11" actId="478"/>
          <ac:spMkLst>
            <pc:docMk/>
            <pc:sldMk cId="4063639671" sldId="262"/>
            <ac:spMk id="156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02:00.763" v="185" actId="20577"/>
        <pc:sldMkLst>
          <pc:docMk/>
          <pc:sldMk cId="1388142877" sldId="263"/>
        </pc:sldMkLst>
        <pc:spChg chg="del">
          <ac:chgData name="Chau, Duen Horng" userId="dc3abf48-14f9-4497-8e09-69bdd976e267" providerId="ADAL" clId="{E38EF2AF-93BD-FF41-B03C-4430AA6036EE}" dt="2021-02-19T03:55:52.394" v="12" actId="478"/>
          <ac:spMkLst>
            <pc:docMk/>
            <pc:sldMk cId="1388142877" sldId="263"/>
            <ac:spMk id="163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2:00.763" v="185" actId="20577"/>
          <ac:spMkLst>
            <pc:docMk/>
            <pc:sldMk cId="1388142877" sldId="263"/>
            <ac:spMk id="166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04:18.421" v="325" actId="20577"/>
        <pc:sldMkLst>
          <pc:docMk/>
          <pc:sldMk cId="2181510929" sldId="264"/>
        </pc:sldMkLst>
        <pc:spChg chg="del">
          <ac:chgData name="Chau, Duen Horng" userId="dc3abf48-14f9-4497-8e09-69bdd976e267" providerId="ADAL" clId="{E38EF2AF-93BD-FF41-B03C-4430AA6036EE}" dt="2021-02-19T03:58:20.415" v="115" actId="478"/>
          <ac:spMkLst>
            <pc:docMk/>
            <pc:sldMk cId="2181510929" sldId="264"/>
            <ac:spMk id="169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4:18.421" v="325" actId="20577"/>
          <ac:spMkLst>
            <pc:docMk/>
            <pc:sldMk cId="2181510929" sldId="264"/>
            <ac:spMk id="172" creationId="{00000000-0000-0000-0000-000000000000}"/>
          </ac:spMkLst>
        </pc:spChg>
      </pc:sldChg>
      <pc:sldChg chg="delSp mod">
        <pc:chgData name="Chau, Duen Horng" userId="dc3abf48-14f9-4497-8e09-69bdd976e267" providerId="ADAL" clId="{E38EF2AF-93BD-FF41-B03C-4430AA6036EE}" dt="2021-02-19T03:59:12.479" v="116" actId="478"/>
        <pc:sldMkLst>
          <pc:docMk/>
          <pc:sldMk cId="2485617543" sldId="265"/>
        </pc:sldMkLst>
        <pc:spChg chg="del">
          <ac:chgData name="Chau, Duen Horng" userId="dc3abf48-14f9-4497-8e09-69bdd976e267" providerId="ADAL" clId="{E38EF2AF-93BD-FF41-B03C-4430AA6036EE}" dt="2021-02-19T03:59:12.479" v="116" actId="478"/>
          <ac:spMkLst>
            <pc:docMk/>
            <pc:sldMk cId="2485617543" sldId="265"/>
            <ac:spMk id="175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06:55.695" v="445" actId="14100"/>
        <pc:sldMkLst>
          <pc:docMk/>
          <pc:sldMk cId="1864665299" sldId="266"/>
        </pc:sldMkLst>
        <pc:spChg chg="del">
          <ac:chgData name="Chau, Duen Horng" userId="dc3abf48-14f9-4497-8e09-69bdd976e267" providerId="ADAL" clId="{E38EF2AF-93BD-FF41-B03C-4430AA6036EE}" dt="2021-02-19T03:59:14.922" v="117" actId="478"/>
          <ac:spMkLst>
            <pc:docMk/>
            <pc:sldMk cId="1864665299" sldId="266"/>
            <ac:spMk id="181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6:55.695" v="445" actId="14100"/>
          <ac:spMkLst>
            <pc:docMk/>
            <pc:sldMk cId="1864665299" sldId="266"/>
            <ac:spMk id="184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08:02.458" v="477" actId="20577"/>
        <pc:sldMkLst>
          <pc:docMk/>
          <pc:sldMk cId="2302232773" sldId="267"/>
        </pc:sldMkLst>
        <pc:spChg chg="del">
          <ac:chgData name="Chau, Duen Horng" userId="dc3abf48-14f9-4497-8e09-69bdd976e267" providerId="ADAL" clId="{E38EF2AF-93BD-FF41-B03C-4430AA6036EE}" dt="2021-02-19T03:59:17.770" v="118" actId="478"/>
          <ac:spMkLst>
            <pc:docMk/>
            <pc:sldMk cId="2302232773" sldId="267"/>
            <ac:spMk id="187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8:02.458" v="477" actId="20577"/>
          <ac:spMkLst>
            <pc:docMk/>
            <pc:sldMk cId="2302232773" sldId="267"/>
            <ac:spMk id="190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09:32.369" v="523" actId="20577"/>
        <pc:sldMkLst>
          <pc:docMk/>
          <pc:sldMk cId="1658098530" sldId="268"/>
        </pc:sldMkLst>
        <pc:spChg chg="del">
          <ac:chgData name="Chau, Duen Horng" userId="dc3abf48-14f9-4497-8e09-69bdd976e267" providerId="ADAL" clId="{E38EF2AF-93BD-FF41-B03C-4430AA6036EE}" dt="2021-02-19T03:59:21.072" v="119" actId="478"/>
          <ac:spMkLst>
            <pc:docMk/>
            <pc:sldMk cId="1658098530" sldId="268"/>
            <ac:spMk id="193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7:30.478" v="447" actId="14100"/>
          <ac:spMkLst>
            <pc:docMk/>
            <pc:sldMk cId="1658098530" sldId="268"/>
            <ac:spMk id="196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9:32.369" v="523" actId="20577"/>
          <ac:spMkLst>
            <pc:docMk/>
            <pc:sldMk cId="1658098530" sldId="268"/>
            <ac:spMk id="198" creationId="{00000000-0000-0000-0000-000000000000}"/>
          </ac:spMkLst>
        </pc:spChg>
        <pc:picChg chg="mod">
          <ac:chgData name="Chau, Duen Horng" userId="dc3abf48-14f9-4497-8e09-69bdd976e267" providerId="ADAL" clId="{E38EF2AF-93BD-FF41-B03C-4430AA6036EE}" dt="2021-02-19T04:07:35.560" v="469" actId="1037"/>
          <ac:picMkLst>
            <pc:docMk/>
            <pc:sldMk cId="1658098530" sldId="268"/>
            <ac:picMk id="197" creationId="{00000000-0000-0000-0000-000000000000}"/>
          </ac:picMkLst>
        </pc:picChg>
      </pc:sldChg>
      <pc:sldChg chg="delSp modSp mod">
        <pc:chgData name="Chau, Duen Horng" userId="dc3abf48-14f9-4497-8e09-69bdd976e267" providerId="ADAL" clId="{E38EF2AF-93BD-FF41-B03C-4430AA6036EE}" dt="2021-02-19T04:09:28.078" v="522" actId="20577"/>
        <pc:sldMkLst>
          <pc:docMk/>
          <pc:sldMk cId="2881247051" sldId="269"/>
        </pc:sldMkLst>
        <pc:spChg chg="del">
          <ac:chgData name="Chau, Duen Horng" userId="dc3abf48-14f9-4497-8e09-69bdd976e267" providerId="ADAL" clId="{E38EF2AF-93BD-FF41-B03C-4430AA6036EE}" dt="2021-02-19T03:59:25.106" v="120" actId="478"/>
          <ac:spMkLst>
            <pc:docMk/>
            <pc:sldMk cId="2881247051" sldId="269"/>
            <ac:spMk id="200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9:10.186" v="520" actId="20577"/>
          <ac:spMkLst>
            <pc:docMk/>
            <pc:sldMk cId="2881247051" sldId="269"/>
            <ac:spMk id="203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9:28.078" v="522" actId="20577"/>
          <ac:spMkLst>
            <pc:docMk/>
            <pc:sldMk cId="2881247051" sldId="269"/>
            <ac:spMk id="204" creationId="{00000000-0000-0000-0000-000000000000}"/>
          </ac:spMkLst>
        </pc:spChg>
      </pc:sldChg>
      <pc:sldChg chg="delSp modSp mod">
        <pc:chgData name="Chau, Duen Horng" userId="dc3abf48-14f9-4497-8e09-69bdd976e267" providerId="ADAL" clId="{E38EF2AF-93BD-FF41-B03C-4430AA6036EE}" dt="2021-02-19T04:09:24.058" v="521" actId="20577"/>
        <pc:sldMkLst>
          <pc:docMk/>
          <pc:sldMk cId="2032049258" sldId="271"/>
        </pc:sldMkLst>
        <pc:spChg chg="del">
          <ac:chgData name="Chau, Duen Horng" userId="dc3abf48-14f9-4497-8e09-69bdd976e267" providerId="ADAL" clId="{E38EF2AF-93BD-FF41-B03C-4430AA6036EE}" dt="2021-02-19T03:59:27.969" v="121" actId="478"/>
          <ac:spMkLst>
            <pc:docMk/>
            <pc:sldMk cId="2032049258" sldId="271"/>
            <ac:spMk id="217" creationId="{00000000-0000-0000-0000-000000000000}"/>
          </ac:spMkLst>
        </pc:spChg>
        <pc:spChg chg="mod">
          <ac:chgData name="Chau, Duen Horng" userId="dc3abf48-14f9-4497-8e09-69bdd976e267" providerId="ADAL" clId="{E38EF2AF-93BD-FF41-B03C-4430AA6036EE}" dt="2021-02-19T04:09:24.058" v="521" actId="20577"/>
          <ac:spMkLst>
            <pc:docMk/>
            <pc:sldMk cId="2032049258" sldId="271"/>
            <ac:spMk id="221" creationId="{00000000-0000-0000-0000-000000000000}"/>
          </ac:spMkLst>
        </pc:spChg>
      </pc:sldChg>
      <pc:sldChg chg="delSp mod">
        <pc:chgData name="Chau, Duen Horng" userId="dc3abf48-14f9-4497-8e09-69bdd976e267" providerId="ADAL" clId="{E38EF2AF-93BD-FF41-B03C-4430AA6036EE}" dt="2021-02-19T03:59:31.841" v="122" actId="478"/>
        <pc:sldMkLst>
          <pc:docMk/>
          <pc:sldMk cId="2192949273" sldId="272"/>
        </pc:sldMkLst>
        <pc:spChg chg="del">
          <ac:chgData name="Chau, Duen Horng" userId="dc3abf48-14f9-4497-8e09-69bdd976e267" providerId="ADAL" clId="{E38EF2AF-93BD-FF41-B03C-4430AA6036EE}" dt="2021-02-19T03:59:31.841" v="122" actId="478"/>
          <ac:spMkLst>
            <pc:docMk/>
            <pc:sldMk cId="2192949273" sldId="272"/>
            <ac:spMk id="223" creationId="{00000000-0000-0000-0000-000000000000}"/>
          </ac:spMkLst>
        </pc:spChg>
      </pc:sldChg>
      <pc:sldChg chg="modSp mod">
        <pc:chgData name="Chau, Duen Horng" userId="dc3abf48-14f9-4497-8e09-69bdd976e267" providerId="ADAL" clId="{E38EF2AF-93BD-FF41-B03C-4430AA6036EE}" dt="2021-02-19T04:19:58.142" v="632" actId="20577"/>
        <pc:sldMkLst>
          <pc:docMk/>
          <pc:sldMk cId="797556869" sldId="818"/>
        </pc:sldMkLst>
        <pc:spChg chg="mod">
          <ac:chgData name="Chau, Duen Horng" userId="dc3abf48-14f9-4497-8e09-69bdd976e267" providerId="ADAL" clId="{E38EF2AF-93BD-FF41-B03C-4430AA6036EE}" dt="2021-02-19T04:19:58.142" v="632" actId="20577"/>
          <ac:spMkLst>
            <pc:docMk/>
            <pc:sldMk cId="797556869" sldId="818"/>
            <ac:spMk id="2" creationId="{4E9096EC-7B78-40A1-902B-4FD437982655}"/>
          </ac:spMkLst>
        </pc:spChg>
        <pc:spChg chg="mod">
          <ac:chgData name="Chau, Duen Horng" userId="dc3abf48-14f9-4497-8e09-69bdd976e267" providerId="ADAL" clId="{E38EF2AF-93BD-FF41-B03C-4430AA6036EE}" dt="2021-02-19T04:13:50.193" v="560" actId="20577"/>
          <ac:spMkLst>
            <pc:docMk/>
            <pc:sldMk cId="797556869" sldId="818"/>
            <ac:spMk id="15" creationId="{4A6D247A-4576-4796-A8F2-4AC4CA0B201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2/23/2021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3000">
                <a:solidFill>
                  <a:srgbClr val="6F6F6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34407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  <p:sldLayoutId id="214748399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en-us/research/publication/fairlearn-a-toolkit-for-assessing-and-improving-fairness-in-ai/" TargetMode="External"/><Relationship Id="rId13" Type="http://schemas.openxmlformats.org/officeDocument/2006/relationships/hyperlink" Target="https://github.com/pymetrics/audit-ai" TargetMode="External"/><Relationship Id="rId18" Type="http://schemas.openxmlformats.org/officeDocument/2006/relationships/hyperlink" Target="https://github.com/LASER-UMASS/Themis" TargetMode="External"/><Relationship Id="rId3" Type="http://schemas.openxmlformats.org/officeDocument/2006/relationships/hyperlink" Target="https://cabreraalex.medium.com/fairvis-discovering-bias-in-machine-learning-using-visual-analytics-acbd362a3e2f" TargetMode="External"/><Relationship Id="rId7" Type="http://schemas.openxmlformats.org/officeDocument/2006/relationships/hyperlink" Target="https://aif360.mybluemix.net/" TargetMode="External"/><Relationship Id="rId12" Type="http://schemas.openxmlformats.org/officeDocument/2006/relationships/hyperlink" Target="https://github.com/dssg/aequitas" TargetMode="External"/><Relationship Id="rId17" Type="http://schemas.openxmlformats.org/officeDocument/2006/relationships/hyperlink" Target="https://github.com/columbia/fairtest" TargetMode="External"/><Relationship Id="rId2" Type="http://schemas.openxmlformats.org/officeDocument/2006/relationships/hyperlink" Target="https://pair-code.github.io/facets/" TargetMode="External"/><Relationship Id="rId16" Type="http://schemas.openxmlformats.org/officeDocument/2006/relationships/hyperlink" Target="https://github.com/megantosh/fairness_measures_code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bm.com/cloud/watson-openscale" TargetMode="External"/><Relationship Id="rId11" Type="http://schemas.openxmlformats.org/officeDocument/2006/relationships/hyperlink" Target="https://arxiv.org/abs/1808.07261" TargetMode="External"/><Relationship Id="rId5" Type="http://schemas.openxmlformats.org/officeDocument/2006/relationships/hyperlink" Target="https://docs.microsoft.com/en-us/azure/machine-learning/how-to-machine-learning-interpretability" TargetMode="External"/><Relationship Id="rId15" Type="http://schemas.openxmlformats.org/officeDocument/2006/relationships/hyperlink" Target="https://github.com/algofairness/fairness-comparison" TargetMode="External"/><Relationship Id="rId10" Type="http://schemas.openxmlformats.org/officeDocument/2006/relationships/hyperlink" Target="https://arxiv.org/abs/1810.03993" TargetMode="External"/><Relationship Id="rId19" Type="http://schemas.openxmlformats.org/officeDocument/2006/relationships/hyperlink" Target="https://github.com/cosmicBboy/themis-ml" TargetMode="External"/><Relationship Id="rId4" Type="http://schemas.openxmlformats.org/officeDocument/2006/relationships/hyperlink" Target="https://interpret.ml/" TargetMode="External"/><Relationship Id="rId9" Type="http://schemas.openxmlformats.org/officeDocument/2006/relationships/hyperlink" Target="https://arxiv.org/abs/1803.09010" TargetMode="External"/><Relationship Id="rId14" Type="http://schemas.openxmlformats.org/officeDocument/2006/relationships/hyperlink" Target="https://github.com/adebayoj/fair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5" y="6705601"/>
            <a:ext cx="15540015" cy="1638092"/>
          </a:xfrm>
        </p:spPr>
        <p:txBody>
          <a:bodyPr/>
          <a:lstStyle/>
          <a:p>
            <a:r>
              <a:rPr lang="en-US" dirty="0"/>
              <a:t>Lecture 4.2 - Tools for Discovering </a:t>
            </a:r>
            <a:r>
              <a:rPr lang="en-US"/>
              <a:t>and Interpreting </a:t>
            </a:r>
            <a:r>
              <a:rPr lang="en-US" dirty="0"/>
              <a:t>B</a:t>
            </a:r>
            <a:r>
              <a:rPr lang="en-US"/>
              <a:t>ias in Models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Discovering Bias</a:t>
            </a:r>
          </a:p>
        </p:txBody>
      </p:sp>
      <p:sp>
        <p:nvSpPr>
          <p:cNvPr id="177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Comprehensive test</a:t>
            </a:r>
          </a:p>
        </p:txBody>
      </p:sp>
      <p:sp>
        <p:nvSpPr>
          <p:cNvPr id="178" name="TextBox 7"/>
          <p:cNvSpPr txBox="1"/>
          <p:nvPr/>
        </p:nvSpPr>
        <p:spPr>
          <a:xfrm>
            <a:off x="790344" y="3479156"/>
            <a:ext cx="8048008" cy="403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Include enough test data for each subgroup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Include all relevant combinations of attributes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Critical if the model will be used in system that has high social impacts</a:t>
            </a:r>
          </a:p>
        </p:txBody>
      </p:sp>
      <p:pic>
        <p:nvPicPr>
          <p:cNvPr id="179" name="cdc-_HvUN5xlv7I-unsplash.jpg" descr="cdc-_HvUN5xlv7I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114" y="2859418"/>
            <a:ext cx="7879444" cy="5271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56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Discovering Bias</a:t>
            </a:r>
          </a:p>
        </p:txBody>
      </p:sp>
      <p:sp>
        <p:nvSpPr>
          <p:cNvPr id="183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Ecologically valid test</a:t>
            </a:r>
          </a:p>
        </p:txBody>
      </p:sp>
      <p:sp>
        <p:nvSpPr>
          <p:cNvPr id="184" name="TextBox 7"/>
          <p:cNvSpPr txBox="1"/>
          <p:nvPr/>
        </p:nvSpPr>
        <p:spPr>
          <a:xfrm>
            <a:off x="790344" y="3756155"/>
            <a:ext cx="9135052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Test models on real-</a:t>
            </a:r>
            <a:r>
              <a:rPr lang="en-US" dirty="0">
                <a:solidFill>
                  <a:schemeClr val="bg1"/>
                </a:solidFill>
              </a:rPr>
              <a:t>world</a:t>
            </a:r>
            <a:r>
              <a:rPr dirty="0">
                <a:solidFill>
                  <a:schemeClr val="bg1"/>
                </a:solidFill>
              </a:rPr>
              <a:t> settings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Test </a:t>
            </a:r>
            <a:r>
              <a:rPr lang="en-US" dirty="0">
                <a:solidFill>
                  <a:schemeClr val="bg1"/>
                </a:solidFill>
              </a:rPr>
              <a:t>how </a:t>
            </a:r>
            <a:r>
              <a:rPr dirty="0">
                <a:solidFill>
                  <a:schemeClr val="bg1"/>
                </a:solidFill>
              </a:rPr>
              <a:t>model generaliz</a:t>
            </a:r>
            <a:r>
              <a:rPr lang="en-US" dirty="0">
                <a:solidFill>
                  <a:schemeClr val="bg1"/>
                </a:solidFill>
              </a:rPr>
              <a:t>e to newer data</a:t>
            </a:r>
            <a:endParaRPr dirty="0">
              <a:solidFill>
                <a:schemeClr val="bg1"/>
              </a:solidFill>
            </a:endParaRP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Useful when historical data is available or there are ways to estimate real data distribution</a:t>
            </a:r>
          </a:p>
        </p:txBody>
      </p:sp>
      <p:pic>
        <p:nvPicPr>
          <p:cNvPr id="185" name="victor-garcia-oRZDnS2QkuE-unsplash.jpg" descr="victor-garcia-oRZDnS2QkuE-unsplash.jpg"/>
          <p:cNvPicPr>
            <a:picLocks noChangeAspect="1"/>
          </p:cNvPicPr>
          <p:nvPr/>
        </p:nvPicPr>
        <p:blipFill>
          <a:blip r:embed="rId2"/>
          <a:srcRect t="45270"/>
          <a:stretch>
            <a:fillRect/>
          </a:stretch>
        </p:blipFill>
        <p:spPr>
          <a:xfrm>
            <a:off x="10149735" y="2477757"/>
            <a:ext cx="6858721" cy="56300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46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Discovering Bias</a:t>
            </a:r>
          </a:p>
        </p:txBody>
      </p:sp>
      <p:sp>
        <p:nvSpPr>
          <p:cNvPr id="189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Adversarial test</a:t>
            </a:r>
          </a:p>
        </p:txBody>
      </p:sp>
      <p:sp>
        <p:nvSpPr>
          <p:cNvPr id="190" name="TextBox 7"/>
          <p:cNvSpPr txBox="1"/>
          <p:nvPr/>
        </p:nvSpPr>
        <p:spPr>
          <a:xfrm>
            <a:off x="803044" y="4312554"/>
            <a:ext cx="9295996" cy="292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ctr">
            <a:spAutoFit/>
          </a:bodyPr>
          <a:lstStyle/>
          <a:p>
            <a:pPr marL="467995" indent="-467995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Test for rare but extreme harm</a:t>
            </a:r>
            <a:endParaRPr lang="en-US"/>
          </a:p>
          <a:p>
            <a:pPr marL="467995" indent="-467995">
              <a:spcBef>
                <a:spcPts val="2400"/>
              </a:spcBef>
              <a:buSzPct val="100000"/>
              <a:buAutoNum type="arabicPeriod"/>
              <a:defRPr sz="3600"/>
            </a:pPr>
            <a:r>
              <a:rPr 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For example, test high-risk options in a medical treatment recommender system</a:t>
            </a:r>
          </a:p>
          <a:p>
            <a:pPr marL="467995" indent="-467995">
              <a:spcBef>
                <a:spcPts val="2400"/>
              </a:spcBef>
              <a:buSzPct val="100000"/>
              <a:buAutoNum type="arabicPeriod"/>
              <a:defRPr sz="3600"/>
            </a:pPr>
            <a:r>
              <a:rPr lang="en-US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Requires</a:t>
            </a:r>
            <a:r>
              <a:rPr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 domain knowledge</a:t>
            </a:r>
          </a:p>
        </p:txBody>
      </p:sp>
      <p:pic>
        <p:nvPicPr>
          <p:cNvPr id="191" name="justus-menke-caQwgmo2lro-unsplash.jpg" descr="justus-menke-caQwgmo2lro-unsplash.jpg"/>
          <p:cNvPicPr>
            <a:picLocks noChangeAspect="1"/>
          </p:cNvPicPr>
          <p:nvPr/>
        </p:nvPicPr>
        <p:blipFill>
          <a:blip r:embed="rId2"/>
          <a:srcRect t="9002" b="14285"/>
          <a:stretch>
            <a:fillRect/>
          </a:stretch>
        </p:blipFill>
        <p:spPr>
          <a:xfrm>
            <a:off x="10572647" y="2228673"/>
            <a:ext cx="6408527" cy="61451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22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Mitigating Bias</a:t>
            </a:r>
          </a:p>
        </p:txBody>
      </p:sp>
      <p:sp>
        <p:nvSpPr>
          <p:cNvPr id="195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Adversarial learning</a:t>
            </a:r>
          </a:p>
        </p:txBody>
      </p:sp>
      <p:sp>
        <p:nvSpPr>
          <p:cNvPr id="196" name="TextBox 7"/>
          <p:cNvSpPr txBox="1"/>
          <p:nvPr/>
        </p:nvSpPr>
        <p:spPr>
          <a:xfrm>
            <a:off x="661214" y="3616903"/>
            <a:ext cx="7319003" cy="372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Train a predictor (predict label Y) and an adversary (predict attribute Z) simultaneously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Maximize predictor’s power to predict Y and minimize adversary’s ability to predict Z </a:t>
            </a:r>
          </a:p>
        </p:txBody>
      </p:sp>
      <p:pic>
        <p:nvPicPr>
          <p:cNvPr id="197" name="model2.png" descr="model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152" y="4284163"/>
            <a:ext cx="9972387" cy="208417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Box 1"/>
          <p:cNvSpPr txBox="1"/>
          <p:nvPr/>
        </p:nvSpPr>
        <p:spPr>
          <a:xfrm>
            <a:off x="1338635" y="9382627"/>
            <a:ext cx="11138027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ctr">
            <a:spAutoFit/>
          </a:bodyPr>
          <a:lstStyle>
            <a:lvl1pPr>
              <a:lnSpc>
                <a:spcPct val="90000"/>
              </a:lnSpc>
              <a:defRPr sz="1600">
                <a:solidFill>
                  <a:schemeClr val="accent4"/>
                </a:solidFill>
              </a:defRPr>
            </a:lvl1pPr>
          </a:lstStyle>
          <a:p>
            <a:endParaRPr lang="en-US" dirty="0">
              <a:latin typeface="Arial"/>
              <a:ea typeface="MS PGothic"/>
              <a:cs typeface="Arial"/>
            </a:endParaRPr>
          </a:p>
          <a:p>
            <a:r>
              <a:rPr lang="en-US" dirty="0">
                <a:latin typeface="Arial"/>
                <a:ea typeface="MS PGothic"/>
                <a:cs typeface="Arial"/>
              </a:rPr>
              <a:t>Figure credit: Zhang, B. H., Lemoine, B., &amp; Mitchell, M. (2018, December). Mitigating unwanted biases with adversarial learning. In Proceedings of the 2018 AAAI/ACM Conference on AI, Ethics, and Society (pp. 335-340).</a:t>
            </a:r>
            <a:endParaRPr lang="en-US">
              <a:latin typeface="Arial"/>
              <a:ea typeface="MS P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0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Mitigating Bias</a:t>
            </a:r>
          </a:p>
        </p:txBody>
      </p:sp>
      <p:sp>
        <p:nvSpPr>
          <p:cNvPr id="202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Correlation loss</a:t>
            </a:r>
          </a:p>
        </p:txBody>
      </p:sp>
      <p:sp>
        <p:nvSpPr>
          <p:cNvPr id="203" name="TextBox 7"/>
          <p:cNvSpPr txBox="1"/>
          <p:nvPr/>
        </p:nvSpPr>
        <p:spPr>
          <a:xfrm>
            <a:off x="790344" y="3356045"/>
            <a:ext cx="7259933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Include fairness metrics in the loss function</a:t>
            </a:r>
            <a:r>
              <a:rPr lang="en-US" dirty="0">
                <a:solidFill>
                  <a:schemeClr val="bg1"/>
                </a:solidFill>
              </a:rPr>
              <a:t> (of machine learning algorithms)</a:t>
            </a:r>
            <a:endParaRPr dirty="0">
              <a:solidFill>
                <a:schemeClr val="bg1"/>
              </a:solidFill>
            </a:endParaRP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Maximizing model’s prediction power while minimizing the predicted label distribution across different protected groups</a:t>
            </a:r>
          </a:p>
        </p:txBody>
      </p:sp>
      <p:sp>
        <p:nvSpPr>
          <p:cNvPr id="204" name="TextBox 1"/>
          <p:cNvSpPr txBox="1"/>
          <p:nvPr/>
        </p:nvSpPr>
        <p:spPr>
          <a:xfrm>
            <a:off x="1452935" y="9509626"/>
            <a:ext cx="11442827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ctr">
            <a:spAutoFit/>
          </a:bodyPr>
          <a:lstStyle>
            <a:lvl1pPr>
              <a:lnSpc>
                <a:spcPct val="90000"/>
              </a:lnSpc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en-US" dirty="0">
                <a:latin typeface="Arial"/>
                <a:ea typeface="MS PGothic"/>
                <a:cs typeface="Arial"/>
              </a:rPr>
              <a:t>Figure credit: Beutel, A., Chen, J., Doshi, T., Qian, H., Woodruff, A., Luu, C., ... &amp; Chi, E. H. (2019, January). Putting fairness principles into practice: Challenges, metrics, and improvements. In </a:t>
            </a:r>
            <a:r>
              <a:rPr lang="en-US" i="1" dirty="0">
                <a:latin typeface="Arial"/>
                <a:ea typeface="MS PGothic"/>
                <a:cs typeface="Arial"/>
              </a:rPr>
              <a:t>Proceedings of the 2019 AAAI/ACM Conference on AI, Ethics, and Society</a:t>
            </a:r>
            <a:r>
              <a:rPr lang="en-US" dirty="0">
                <a:latin typeface="Arial"/>
                <a:ea typeface="MS PGothic"/>
                <a:cs typeface="Arial"/>
              </a:rPr>
              <a:t> (pp. 453-459).</a:t>
            </a:r>
            <a:endParaRPr lang="en-US" dirty="0">
              <a:cs typeface="Arial"/>
            </a:endParaRPr>
          </a:p>
        </p:txBody>
      </p:sp>
      <p:pic>
        <p:nvPicPr>
          <p:cNvPr id="205" name="groupone_linear.pdf" descr="groupone_linea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770" y="3682515"/>
            <a:ext cx="4382956" cy="292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roupone_mindiff_groupone.pdf" descr="groupone_mindiff_groupo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0969" y="3682515"/>
            <a:ext cx="4382955" cy="292197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Before"/>
          <p:cNvSpPr txBox="1"/>
          <p:nvPr/>
        </p:nvSpPr>
        <p:spPr>
          <a:xfrm>
            <a:off x="10552163" y="6781205"/>
            <a:ext cx="100217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t>Before</a:t>
            </a:r>
          </a:p>
        </p:txBody>
      </p:sp>
      <p:sp>
        <p:nvSpPr>
          <p:cNvPr id="208" name="After"/>
          <p:cNvSpPr txBox="1"/>
          <p:nvPr/>
        </p:nvSpPr>
        <p:spPr>
          <a:xfrm>
            <a:off x="15408535" y="6781205"/>
            <a:ext cx="74782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8812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Mitigating Bias</a:t>
            </a:r>
          </a:p>
        </p:txBody>
      </p:sp>
      <p:sp>
        <p:nvSpPr>
          <p:cNvPr id="219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Constrained optimization</a:t>
            </a:r>
          </a:p>
        </p:txBody>
      </p:sp>
      <p:sp>
        <p:nvSpPr>
          <p:cNvPr id="220" name="TextBox 7"/>
          <p:cNvSpPr txBox="1"/>
          <p:nvPr/>
        </p:nvSpPr>
        <p:spPr>
          <a:xfrm>
            <a:off x="808300" y="4430805"/>
            <a:ext cx="9200765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Explicitly encode fairness goals as optimization constraints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Trained model minimizes the </a:t>
            </a:r>
            <a:r>
              <a:rPr dirty="0">
                <a:solidFill>
                  <a:srgbClr val="890E58"/>
                </a:solidFill>
              </a:rPr>
              <a:t>loss function</a:t>
            </a:r>
            <a:r>
              <a:rPr dirty="0"/>
              <a:t> </a:t>
            </a:r>
            <a:r>
              <a:rPr dirty="0">
                <a:solidFill>
                  <a:schemeClr val="bg1"/>
                </a:solidFill>
              </a:rPr>
              <a:t>subject to the </a:t>
            </a:r>
            <a:r>
              <a:rPr dirty="0">
                <a:solidFill>
                  <a:srgbClr val="008665"/>
                </a:solidFill>
              </a:rPr>
              <a:t>fairness constraints</a:t>
            </a:r>
          </a:p>
        </p:txBody>
      </p:sp>
      <p:sp>
        <p:nvSpPr>
          <p:cNvPr id="221" name="TextBox 1"/>
          <p:cNvSpPr txBox="1"/>
          <p:nvPr/>
        </p:nvSpPr>
        <p:spPr>
          <a:xfrm>
            <a:off x="1452935" y="9509626"/>
            <a:ext cx="10922127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ctr">
            <a:spAutoFit/>
          </a:bodyPr>
          <a:lstStyle>
            <a:lvl1pPr>
              <a:lnSpc>
                <a:spcPct val="90000"/>
              </a:lnSpc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en-US" dirty="0">
                <a:latin typeface="Arial"/>
                <a:ea typeface="MS PGothic"/>
                <a:cs typeface="Arial"/>
              </a:rPr>
              <a:t>Figure credit: Cotter, A., Gupta, M., Jiang, H., Srebro, N., Sridharan, K., Wang, S., ... &amp; You, S. (2019, May). Training well-generalizing classifiers for fairness metrics and other data-dependent constraints. In International Conference on Machine Learning (pp. 1397-1405). PMLR.</a:t>
            </a:r>
            <a:endParaRPr lang="en-US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CE0D9-8BE2-4E4C-8C34-A6C24723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009" y="4588340"/>
            <a:ext cx="6657675" cy="17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rPr dirty="0"/>
              <a:t>Practical Tools and Libraries</a:t>
            </a:r>
          </a:p>
        </p:txBody>
      </p:sp>
      <p:sp>
        <p:nvSpPr>
          <p:cNvPr id="225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Discovering, understanding, and mitigating bias</a:t>
            </a:r>
          </a:p>
        </p:txBody>
      </p:sp>
      <p:sp>
        <p:nvSpPr>
          <p:cNvPr id="226" name="TextBox 7"/>
          <p:cNvSpPr txBox="1"/>
          <p:nvPr/>
        </p:nvSpPr>
        <p:spPr>
          <a:xfrm>
            <a:off x="867433" y="2480039"/>
            <a:ext cx="16218033" cy="6914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2"/>
              </a:rPr>
              <a:t>Facets</a:t>
            </a:r>
            <a:r>
              <a:rPr dirty="0">
                <a:solidFill>
                  <a:schemeClr val="bg1"/>
                </a:solidFill>
              </a:rPr>
              <a:t> — Visualizations for ML datasets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3"/>
              </a:rPr>
              <a:t>FairVis</a:t>
            </a:r>
            <a:r>
              <a:rPr dirty="0">
                <a:solidFill>
                  <a:schemeClr val="bg1"/>
                </a:solidFill>
              </a:rPr>
              <a:t> — Discovering Bias in Machine Learning Using Visual Analytics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4"/>
              </a:rPr>
              <a:t>Microsoft InterpretML</a:t>
            </a:r>
            <a:r>
              <a:rPr dirty="0">
                <a:solidFill>
                  <a:schemeClr val="bg1"/>
                </a:solidFill>
              </a:rPr>
              <a:t> —A toolkit to help understand ML models and enable responsible AI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5"/>
              </a:rPr>
              <a:t>Microsoft Azure Interpretability Toolkit</a:t>
            </a:r>
            <a:r>
              <a:rPr dirty="0">
                <a:solidFill>
                  <a:schemeClr val="bg1"/>
                </a:solidFill>
              </a:rPr>
              <a:t> — SDK packages for ML </a:t>
            </a:r>
            <a:r>
              <a:rPr dirty="0" err="1">
                <a:solidFill>
                  <a:schemeClr val="bg1"/>
                </a:solidFill>
              </a:rPr>
              <a:t>explainability</a:t>
            </a:r>
            <a:r>
              <a:rPr dirty="0">
                <a:solidFill>
                  <a:schemeClr val="bg1"/>
                </a:solidFill>
              </a:rPr>
              <a:t> 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6"/>
              </a:rPr>
              <a:t>IBM Open Scale</a:t>
            </a:r>
            <a:r>
              <a:rPr dirty="0">
                <a:solidFill>
                  <a:schemeClr val="bg1"/>
                </a:solidFill>
              </a:rPr>
              <a:t> — A system to monitor model fairness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7"/>
              </a:rPr>
              <a:t>IBM Fairness 360</a:t>
            </a:r>
            <a:r>
              <a:rPr dirty="0">
                <a:solidFill>
                  <a:schemeClr val="bg1"/>
                </a:solidFill>
              </a:rPr>
              <a:t> — A toolkit for examine, report, and mitigate bias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8"/>
              </a:rPr>
              <a:t>Microsoft Fairlearn</a:t>
            </a:r>
            <a:r>
              <a:rPr dirty="0">
                <a:solidFill>
                  <a:schemeClr val="bg1"/>
                </a:solidFill>
              </a:rPr>
              <a:t> — A toolkit for assessing and improving fairness in AI 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9"/>
              </a:rPr>
              <a:t>Datasheets for Datasets</a:t>
            </a:r>
            <a:r>
              <a:rPr dirty="0">
                <a:solidFill>
                  <a:schemeClr val="bg1"/>
                </a:solidFill>
              </a:rPr>
              <a:t> — Fairness information for shared datasets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0"/>
              </a:rPr>
              <a:t>Model cards</a:t>
            </a:r>
            <a:r>
              <a:rPr dirty="0">
                <a:solidFill>
                  <a:schemeClr val="bg1"/>
                </a:solidFill>
              </a:rPr>
              <a:t> — Fairness information for shared models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1"/>
              </a:rPr>
              <a:t>Fact sheets</a:t>
            </a:r>
            <a:r>
              <a:rPr dirty="0">
                <a:solidFill>
                  <a:schemeClr val="bg1"/>
                </a:solidFill>
              </a:rPr>
              <a:t> — Fairness information for AI service</a:t>
            </a:r>
          </a:p>
          <a:p>
            <a:pPr marL="468312" indent="-468312">
              <a:spcBef>
                <a:spcPts val="1000"/>
              </a:spcBef>
              <a:buSzPct val="100000"/>
              <a:buAutoNum type="arabicPeriod"/>
              <a:defRPr sz="3000"/>
            </a:pPr>
            <a:r>
              <a:rPr dirty="0">
                <a:solidFill>
                  <a:schemeClr val="bg1"/>
                </a:solidFill>
              </a:rPr>
              <a:t>Open source libraries: 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2"/>
              </a:rPr>
              <a:t>Aequitas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3"/>
              </a:rPr>
              <a:t> Audit-AI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4"/>
              </a:rPr>
              <a:t> FairML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5"/>
              </a:rPr>
              <a:t> Fairness Comparison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6"/>
              </a:rPr>
              <a:t> Fairness Measures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7"/>
              </a:rPr>
              <a:t> FairTest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8"/>
              </a:rPr>
              <a:t> Themis™</a:t>
            </a:r>
            <a:r>
              <a:rPr dirty="0">
                <a:solidFill>
                  <a:srgbClr val="212121"/>
                </a:solidFill>
              </a:rPr>
              <a:t>,</a:t>
            </a:r>
            <a:r>
              <a:rPr u="sng" dirty="0">
                <a:solidFill>
                  <a:srgbClr val="76B900"/>
                </a:solidFill>
                <a:uFill>
                  <a:solidFill>
                    <a:srgbClr val="76B900"/>
                  </a:solidFill>
                </a:uFill>
                <a:hlinkClick r:id="rId19"/>
              </a:rPr>
              <a:t> Themis-ML</a:t>
            </a:r>
            <a:r>
              <a:rPr dirty="0">
                <a:solidFill>
                  <a:srgbClr val="21212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94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4"/>
          <p:cNvSpPr txBox="1">
            <a:spLocks noGrp="1"/>
          </p:cNvSpPr>
          <p:nvPr>
            <p:ph type="title"/>
          </p:nvPr>
        </p:nvSpPr>
        <p:spPr>
          <a:xfrm>
            <a:off x="808300" y="747663"/>
            <a:ext cx="16626841" cy="984887"/>
          </a:xfrm>
          <a:prstGeom prst="rect">
            <a:avLst/>
          </a:prstGeom>
        </p:spPr>
        <p:txBody>
          <a:bodyPr/>
          <a:lstStyle/>
          <a:p>
            <a:r>
              <a:t>Discovering and mitigating bias</a:t>
            </a:r>
          </a:p>
        </p:txBody>
      </p:sp>
      <p:sp>
        <p:nvSpPr>
          <p:cNvPr id="134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835829" y="2434382"/>
            <a:ext cx="16221887" cy="6959000"/>
          </a:xfrm>
          <a:prstGeom prst="rect">
            <a:avLst/>
          </a:prstGeom>
        </p:spPr>
        <p:txBody>
          <a:bodyPr/>
          <a:lstStyle/>
          <a:p>
            <a:pPr marL="342900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92"/>
            </a:pPr>
            <a:r>
              <a:rPr dirty="0"/>
              <a:t>Avoiding Bias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Diversity in team composition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Understand task, stakeholders, and potential for errors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Verify data representation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Understand model decision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endParaRPr dirty="0"/>
          </a:p>
          <a:p>
            <a:pPr marL="342900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92"/>
            </a:pPr>
            <a:r>
              <a:rPr dirty="0"/>
              <a:t>Discovering Bias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Targeted test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Quick test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Comprehensive test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Ecologically valid test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Adversarial test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endParaRPr dirty="0"/>
          </a:p>
          <a:p>
            <a:pPr marL="342900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136"/>
            </a:pPr>
            <a:r>
              <a:rPr sz="2400" dirty="0"/>
              <a:t>Mitigating Bias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Adversarial training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Correlation loss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r>
              <a:rPr dirty="0"/>
              <a:t>Constrained optimization</a:t>
            </a:r>
          </a:p>
          <a:p>
            <a:pPr marL="953262" lvl="1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136"/>
            </a:pPr>
            <a:endParaRPr dirty="0"/>
          </a:p>
          <a:p>
            <a:pPr marL="342900" indent="-342900" defTabSz="8138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136"/>
            </a:pPr>
            <a:r>
              <a:rPr sz="2400" dirty="0"/>
              <a:t>Tools</a:t>
            </a:r>
          </a:p>
        </p:txBody>
      </p:sp>
      <p:sp>
        <p:nvSpPr>
          <p:cNvPr id="135" name="Text Placeholder 6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rPr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4474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Bias Avoidance</a:t>
            </a:r>
          </a:p>
        </p:txBody>
      </p:sp>
      <p:sp>
        <p:nvSpPr>
          <p:cNvPr id="139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rPr dirty="0"/>
              <a:t>Best practice</a:t>
            </a:r>
          </a:p>
        </p:txBody>
      </p:sp>
      <p:sp>
        <p:nvSpPr>
          <p:cNvPr id="140" name="TextBox 7"/>
          <p:cNvSpPr txBox="1"/>
          <p:nvPr/>
        </p:nvSpPr>
        <p:spPr>
          <a:xfrm>
            <a:off x="790344" y="3594513"/>
            <a:ext cx="7385127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b="1" dirty="0">
                <a:solidFill>
                  <a:srgbClr val="008665"/>
                </a:solidFill>
              </a:rPr>
              <a:t>Diversity</a:t>
            </a:r>
            <a:r>
              <a:rPr dirty="0"/>
              <a:t> </a:t>
            </a:r>
            <a:r>
              <a:rPr dirty="0">
                <a:solidFill>
                  <a:schemeClr val="bg1"/>
                </a:solidFill>
              </a:rPr>
              <a:t>in team composition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Understand task, stakeholders, and potential for errors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Verify data representation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Understand model decision</a:t>
            </a:r>
          </a:p>
        </p:txBody>
      </p:sp>
      <p:pic>
        <p:nvPicPr>
          <p:cNvPr id="141" name="Cool Kids - Brainstorming-2.png" descr="Cool Kids - Brainstorming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204" y="2451903"/>
            <a:ext cx="7830100" cy="53831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90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Bias Avoidance</a:t>
            </a:r>
          </a:p>
        </p:txBody>
      </p:sp>
      <p:sp>
        <p:nvSpPr>
          <p:cNvPr id="145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Best practice</a:t>
            </a:r>
          </a:p>
        </p:txBody>
      </p:sp>
      <p:sp>
        <p:nvSpPr>
          <p:cNvPr id="146" name="TextBox 7"/>
          <p:cNvSpPr txBox="1"/>
          <p:nvPr/>
        </p:nvSpPr>
        <p:spPr>
          <a:xfrm>
            <a:off x="790344" y="3611150"/>
            <a:ext cx="7385127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Diversity in team composition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Understand </a:t>
            </a:r>
            <a:r>
              <a:rPr b="1" dirty="0">
                <a:solidFill>
                  <a:srgbClr val="008665"/>
                </a:solidFill>
              </a:rPr>
              <a:t>task</a:t>
            </a:r>
            <a:r>
              <a:rPr lang="en-US" b="1" dirty="0">
                <a:solidFill>
                  <a:srgbClr val="008665"/>
                </a:solidFill>
              </a:rPr>
              <a:t>, </a:t>
            </a:r>
            <a:r>
              <a:rPr b="1" dirty="0">
                <a:solidFill>
                  <a:srgbClr val="008665"/>
                </a:solidFill>
              </a:rPr>
              <a:t>stakeholders</a:t>
            </a:r>
            <a:r>
              <a:rPr dirty="0"/>
              <a:t>, </a:t>
            </a:r>
            <a:r>
              <a:rPr dirty="0">
                <a:solidFill>
                  <a:schemeClr val="bg1"/>
                </a:solidFill>
              </a:rPr>
              <a:t>and potential for </a:t>
            </a:r>
            <a:r>
              <a:rPr b="1" dirty="0">
                <a:solidFill>
                  <a:srgbClr val="008665"/>
                </a:solidFill>
              </a:rPr>
              <a:t>errors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Verify data representation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Understand model decision</a:t>
            </a:r>
          </a:p>
        </p:txBody>
      </p:sp>
      <p:pic>
        <p:nvPicPr>
          <p:cNvPr id="147" name="kaleidico-3V8xo5Gbusk-unsplash.jpg" descr="kaleidico-3V8xo5Gbus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54" y="2681328"/>
            <a:ext cx="8163061" cy="54430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36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Bias Avoidance</a:t>
            </a:r>
          </a:p>
        </p:txBody>
      </p:sp>
      <p:sp>
        <p:nvSpPr>
          <p:cNvPr id="151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Best practice</a:t>
            </a:r>
          </a:p>
        </p:txBody>
      </p:sp>
      <p:sp>
        <p:nvSpPr>
          <p:cNvPr id="152" name="TextBox 7"/>
          <p:cNvSpPr txBox="1"/>
          <p:nvPr/>
        </p:nvSpPr>
        <p:spPr>
          <a:xfrm>
            <a:off x="790344" y="3602266"/>
            <a:ext cx="7385127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Diversity in team composition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Understand task, stakeholders, and potential for errors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Verify data </a:t>
            </a:r>
            <a:r>
              <a:rPr b="1" dirty="0">
                <a:solidFill>
                  <a:srgbClr val="008665"/>
                </a:solidFill>
              </a:rPr>
              <a:t>representation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Understand model decision</a:t>
            </a:r>
          </a:p>
        </p:txBody>
      </p:sp>
      <p:pic>
        <p:nvPicPr>
          <p:cNvPr id="153" name="scott-graham-5fNmWej4tAA-unsplash.jpg" descr="scott-graham-5fNmWej4tAA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591" y="2340886"/>
            <a:ext cx="8398713" cy="560522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hrough experiments, surveys and other methods"/>
          <p:cNvSpPr txBox="1"/>
          <p:nvPr/>
        </p:nvSpPr>
        <p:spPr>
          <a:xfrm>
            <a:off x="9713132" y="8195253"/>
            <a:ext cx="632801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ctr">
            <a:spAutoFit/>
          </a:bodyPr>
          <a:lstStyle>
            <a:lvl1pPr>
              <a:defRPr sz="2200"/>
            </a:lvl1pPr>
          </a:lstStyle>
          <a:p>
            <a:r>
              <a:rPr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Through experiments, surveys and other methods</a:t>
            </a:r>
            <a:endParaRPr lang="en-US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4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Bias Avoidance</a:t>
            </a:r>
          </a:p>
        </p:txBody>
      </p:sp>
      <p:sp>
        <p:nvSpPr>
          <p:cNvPr id="158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Best practice</a:t>
            </a:r>
          </a:p>
        </p:txBody>
      </p:sp>
      <p:sp>
        <p:nvSpPr>
          <p:cNvPr id="159" name="TextBox 7"/>
          <p:cNvSpPr txBox="1"/>
          <p:nvPr/>
        </p:nvSpPr>
        <p:spPr>
          <a:xfrm>
            <a:off x="790344" y="3602266"/>
            <a:ext cx="7385127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Diversity in team composition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Understand task, stakeholders, and potential for errors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2">
                    <a:lumMod val="90000"/>
                  </a:schemeClr>
                </a:solidFill>
              </a:rPr>
              <a:t>Verify data representation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b="1" dirty="0">
                <a:solidFill>
                  <a:srgbClr val="008665"/>
                </a:solidFill>
              </a:rPr>
              <a:t>Understand</a:t>
            </a:r>
            <a:r>
              <a:rPr dirty="0">
                <a:solidFill>
                  <a:schemeClr val="bg1"/>
                </a:solidFill>
              </a:rPr>
              <a:t> model decision</a:t>
            </a:r>
          </a:p>
        </p:txBody>
      </p:sp>
      <p:sp>
        <p:nvSpPr>
          <p:cNvPr id="160" name="Use ML explainability methods to understand the model decision making process"/>
          <p:cNvSpPr txBox="1"/>
          <p:nvPr/>
        </p:nvSpPr>
        <p:spPr>
          <a:xfrm>
            <a:off x="9627691" y="8099815"/>
            <a:ext cx="644051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spAutoFit/>
          </a:bodyPr>
          <a:lstStyle>
            <a:lvl1pPr algn="ctr"/>
          </a:lstStyle>
          <a:p>
            <a:r>
              <a:rPr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Use ML </a:t>
            </a:r>
            <a:r>
              <a:rPr lang="en-US" dirty="0" err="1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explainability</a:t>
            </a:r>
            <a:r>
              <a:rPr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 methods to understand the model decision making process</a:t>
            </a:r>
            <a:endParaRPr lang="en-US" dirty="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61" name="kevin-ku-w7ZyuGYNpRQ-unsplash.jpg" descr="kevin-ku-w7ZyuGYNpRQ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237" y="2162303"/>
            <a:ext cx="7485420" cy="56123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36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Discovering Bias</a:t>
            </a:r>
          </a:p>
        </p:txBody>
      </p:sp>
      <p:sp>
        <p:nvSpPr>
          <p:cNvPr id="165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Targeted test</a:t>
            </a:r>
          </a:p>
        </p:txBody>
      </p:sp>
      <p:sp>
        <p:nvSpPr>
          <p:cNvPr id="166" name="TextBox 7"/>
          <p:cNvSpPr txBox="1"/>
          <p:nvPr/>
        </p:nvSpPr>
        <p:spPr>
          <a:xfrm>
            <a:off x="790344" y="3202157"/>
            <a:ext cx="8048008" cy="4585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Test models on instances that are likely to be affected by bias based on prior experience/knowledge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Test </a:t>
            </a:r>
            <a:r>
              <a:rPr lang="en-US" dirty="0">
                <a:solidFill>
                  <a:schemeClr val="bg1"/>
                </a:solidFill>
              </a:rPr>
              <a:t>images with different skin colors </a:t>
            </a:r>
            <a:r>
              <a:rPr dirty="0">
                <a:solidFill>
                  <a:schemeClr val="bg1"/>
                </a:solidFill>
              </a:rPr>
              <a:t>on facial recognition models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Test gender stereotypes on natural language processing models</a:t>
            </a:r>
          </a:p>
        </p:txBody>
      </p:sp>
      <p:pic>
        <p:nvPicPr>
          <p:cNvPr id="167" name="neonbrand-FoiZoPtxSyA-unsplash.jpg" descr="neonbrand-FoiZoPtxSyA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07" y="1469161"/>
            <a:ext cx="7211009" cy="7348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81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4"/>
          <p:cNvSpPr txBox="1">
            <a:spLocks noGrp="1"/>
          </p:cNvSpPr>
          <p:nvPr>
            <p:ph type="title"/>
          </p:nvPr>
        </p:nvSpPr>
        <p:spPr>
          <a:xfrm>
            <a:off x="808300" y="747664"/>
            <a:ext cx="16626841" cy="984886"/>
          </a:xfrm>
          <a:prstGeom prst="rect">
            <a:avLst/>
          </a:prstGeom>
        </p:spPr>
        <p:txBody>
          <a:bodyPr/>
          <a:lstStyle/>
          <a:p>
            <a:r>
              <a:t>Discovering Bias</a:t>
            </a:r>
          </a:p>
        </p:txBody>
      </p:sp>
      <p:sp>
        <p:nvSpPr>
          <p:cNvPr id="171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825330" y="1741489"/>
            <a:ext cx="16626841" cy="8757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3000">
                <a:solidFill>
                  <a:srgbClr val="6F6F6F"/>
                </a:solidFill>
              </a:defRPr>
            </a:lvl1pPr>
          </a:lstStyle>
          <a:p>
            <a:r>
              <a:t>Quick test</a:t>
            </a:r>
          </a:p>
        </p:txBody>
      </p:sp>
      <p:sp>
        <p:nvSpPr>
          <p:cNvPr id="172" name="TextBox 7"/>
          <p:cNvSpPr txBox="1"/>
          <p:nvPr/>
        </p:nvSpPr>
        <p:spPr>
          <a:xfrm>
            <a:off x="790344" y="4033154"/>
            <a:ext cx="8048008" cy="292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lang="en-US" dirty="0">
                <a:solidFill>
                  <a:schemeClr val="bg1"/>
                </a:solidFill>
              </a:rPr>
              <a:t>Check </a:t>
            </a:r>
            <a:r>
              <a:rPr dirty="0">
                <a:solidFill>
                  <a:schemeClr val="bg1"/>
                </a:solidFill>
              </a:rPr>
              <a:t>extreme cases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dirty="0">
                <a:solidFill>
                  <a:schemeClr val="bg1"/>
                </a:solidFill>
              </a:rPr>
              <a:t>Low coverage but </a:t>
            </a:r>
            <a:r>
              <a:rPr lang="en-US" dirty="0">
                <a:solidFill>
                  <a:schemeClr val="bg1"/>
                </a:solidFill>
              </a:rPr>
              <a:t>quick to spot major issues</a:t>
            </a:r>
          </a:p>
          <a:p>
            <a:pPr marL="468312" indent="-468312">
              <a:spcBef>
                <a:spcPts val="2400"/>
              </a:spcBef>
              <a:buSzPct val="100000"/>
              <a:buAutoNum type="arabicPeriod"/>
              <a:defRPr sz="3600"/>
            </a:pPr>
            <a:r>
              <a:rPr lang="en-US" dirty="0">
                <a:solidFill>
                  <a:schemeClr val="bg1"/>
                </a:solidFill>
              </a:rPr>
              <a:t>Consider marginalized groups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73" name="anton-SZ1DDwCPqkE-unsplash.jpg" descr="anton-SZ1DDwCPqkE-unsplash.jpg"/>
          <p:cNvPicPr>
            <a:picLocks noChangeAspect="1"/>
          </p:cNvPicPr>
          <p:nvPr/>
        </p:nvPicPr>
        <p:blipFill>
          <a:blip r:embed="rId2"/>
          <a:srcRect t="22314" b="11759"/>
          <a:stretch>
            <a:fillRect/>
          </a:stretch>
        </p:blipFill>
        <p:spPr>
          <a:xfrm>
            <a:off x="9322781" y="1752600"/>
            <a:ext cx="6857425" cy="6781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151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b2811cf8-4877-470e-bec4-f5c16c1a5202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47A8A3C-D67F-4B8E-8FC7-8D5DFBE302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811cf8-4877-470e-bec4-f5c16c1a52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91714</TotalTime>
  <Words>608</Words>
  <Application>Microsoft Office PowerPoint</Application>
  <PresentationFormat>Custom</PresentationFormat>
  <Paragraphs>108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Title &amp; Bullet</vt:lpstr>
      <vt:lpstr>Lecture 4.2 - Tools for Discovering and Interpreting Bias in Models</vt:lpstr>
      <vt:lpstr>PowerPoint Presentation</vt:lpstr>
      <vt:lpstr>Discovering and mitigating bias</vt:lpstr>
      <vt:lpstr>Bias Avoidance</vt:lpstr>
      <vt:lpstr>Bias Avoidance</vt:lpstr>
      <vt:lpstr>Bias Avoidance</vt:lpstr>
      <vt:lpstr>Bias Avoidance</vt:lpstr>
      <vt:lpstr>Discovering Bias</vt:lpstr>
      <vt:lpstr>Discovering Bias</vt:lpstr>
      <vt:lpstr>Discovering Bias</vt:lpstr>
      <vt:lpstr>Discovering Bias</vt:lpstr>
      <vt:lpstr>Discovering Bias</vt:lpstr>
      <vt:lpstr>Mitigating Bias</vt:lpstr>
      <vt:lpstr>Mitigating Bias</vt:lpstr>
      <vt:lpstr>Mitigating Bias</vt:lpstr>
      <vt:lpstr>Practical Tools and Libraries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3667</cp:revision>
  <dcterms:created xsi:type="dcterms:W3CDTF">2008-01-24T03:11:41Z</dcterms:created>
  <dcterms:modified xsi:type="dcterms:W3CDTF">2021-02-23T21:01:37Z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