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94" r:id="rId4"/>
    <p:sldMasterId id="2147483992" r:id="rId5"/>
    <p:sldMasterId id="2147484000" r:id="rId6"/>
    <p:sldMasterId id="2147484008" r:id="rId7"/>
  </p:sldMasterIdLst>
  <p:notesMasterIdLst>
    <p:notesMasterId r:id="rId28"/>
  </p:notesMasterIdLst>
  <p:handoutMasterIdLst>
    <p:handoutMasterId r:id="rId29"/>
  </p:handoutMasterIdLst>
  <p:sldIdLst>
    <p:sldId id="818" r:id="rId8"/>
    <p:sldId id="809" r:id="rId9"/>
    <p:sldId id="320" r:id="rId10"/>
    <p:sldId id="321" r:id="rId11"/>
    <p:sldId id="322" r:id="rId12"/>
    <p:sldId id="323" r:id="rId13"/>
    <p:sldId id="324" r:id="rId14"/>
    <p:sldId id="325" r:id="rId15"/>
    <p:sldId id="327" r:id="rId16"/>
    <p:sldId id="326" r:id="rId17"/>
    <p:sldId id="328" r:id="rId18"/>
    <p:sldId id="329" r:id="rId19"/>
    <p:sldId id="330" r:id="rId20"/>
    <p:sldId id="331" r:id="rId21"/>
    <p:sldId id="332" r:id="rId22"/>
    <p:sldId id="333" r:id="rId23"/>
    <p:sldId id="360" r:id="rId24"/>
    <p:sldId id="334" r:id="rId25"/>
    <p:sldId id="335" r:id="rId26"/>
    <p:sldId id="820" r:id="rId27"/>
  </p:sldIdLst>
  <p:sldSz cx="18288000" cy="10287000"/>
  <p:notesSz cx="7010400" cy="9296400"/>
  <p:defaultTextStyle>
    <a:defPPr>
      <a:defRPr lang="en-US"/>
    </a:defPPr>
    <a:lvl1pPr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761970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1523939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2285909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3047878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3809848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4571817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5333787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6095756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3" userDrawn="1">
          <p15:clr>
            <a:srgbClr val="A4A3A4"/>
          </p15:clr>
        </p15:guide>
        <p15:guide id="2" orient="horz" pos="5083" userDrawn="1">
          <p15:clr>
            <a:srgbClr val="A4A3A4"/>
          </p15:clr>
        </p15:guide>
        <p15:guide id="3" orient="horz" pos="5315" userDrawn="1">
          <p15:clr>
            <a:srgbClr val="A4A3A4"/>
          </p15:clr>
        </p15:guide>
        <p15:guide id="4" pos="9092" userDrawn="1">
          <p15:clr>
            <a:srgbClr val="A4A3A4"/>
          </p15:clr>
        </p15:guide>
        <p15:guide id="5" orient="horz" pos="1625" userDrawn="1">
          <p15:clr>
            <a:srgbClr val="A4A3A4"/>
          </p15:clr>
        </p15:guide>
        <p15:guide id="6" pos="576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A369"/>
    <a:srgbClr val="890C58"/>
    <a:srgbClr val="0071C5"/>
    <a:srgbClr val="4F2682"/>
    <a:srgbClr val="008564"/>
    <a:srgbClr val="383838"/>
    <a:srgbClr val="8C8C8C"/>
    <a:srgbClr val="CDCDCD"/>
    <a:srgbClr val="6F6F6F"/>
    <a:srgbClr val="B3B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60" autoAdjust="0"/>
    <p:restoredTop sz="91056" autoAdjust="0"/>
  </p:normalViewPr>
  <p:slideViewPr>
    <p:cSldViewPr snapToGrid="0">
      <p:cViewPr varScale="1">
        <p:scale>
          <a:sx n="48" d="100"/>
          <a:sy n="48" d="100"/>
        </p:scale>
        <p:origin x="216" y="2744"/>
      </p:cViewPr>
      <p:guideLst>
        <p:guide orient="horz" pos="2193"/>
        <p:guide orient="horz" pos="5083"/>
        <p:guide orient="horz" pos="5315"/>
        <p:guide pos="9092"/>
        <p:guide orient="horz" pos="1625"/>
        <p:guide pos="57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3606" y="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presProps" Target="presProps.xml"/><Relationship Id="rId8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6.xml"/><Relationship Id="rId4" Type="http://schemas.openxmlformats.org/officeDocument/2006/relationships/image" Target="../media/image3.pn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25FFAEB-A754-4EDE-A063-5F87103CFC27}"/>
              </a:ext>
            </a:extLst>
          </p:cNvPr>
          <p:cNvGrpSpPr/>
          <p:nvPr/>
        </p:nvGrpSpPr>
        <p:grpSpPr>
          <a:xfrm>
            <a:off x="4249882" y="8675204"/>
            <a:ext cx="2267650" cy="298438"/>
            <a:chOff x="10009693" y="1549925"/>
            <a:chExt cx="7721678" cy="101622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B7B5E74-8CE9-4070-AE0B-4319A9396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C709196-319E-460C-BD9A-61C4F6096565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C6B9F5D1-3A4D-4466-A79D-06C828B01D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2" name="Picture 11" descr="Text&#10;&#10;Description automatically generated">
              <a:extLst>
                <a:ext uri="{FF2B5EF4-FFF2-40B4-BE49-F238E27FC236}">
                  <a16:creationId xmlns:a16="http://schemas.microsoft.com/office/drawing/2014/main" id="{61CA6E49-ACF6-4B13-9CB1-0C7F74EF78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9DC410A-BD91-4F54-BFA8-66F070ED6736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58398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5.xml"/><Relationship Id="rId4" Type="http://schemas.openxmlformats.org/officeDocument/2006/relationships/image" Target="../media/image3.png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30565" y="883158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l">
              <a:defRPr sz="1100">
                <a:latin typeface="Arial" panose="020B0604020202020204" pitchFamily="34" charset="0"/>
                <a:ea typeface="ＭＳ Ｐゴシック" pitchFamily="-16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EFD2D7F-A763-4126-9B71-A7F863137437}" type="datetimeFigureOut">
              <a:rPr lang="en-US" smtClean="0"/>
              <a:pPr>
                <a:defRPr/>
              </a:pPr>
              <a:t>2/24/21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66317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r">
              <a:defRPr sz="1100">
                <a:latin typeface="Arial" panose="020B0604020202020204" pitchFamily="34" charset="0"/>
                <a:ea typeface="ＭＳ Ｐゴシック" pitchFamily="-16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7B74364-6FC3-4AAB-BCCB-78A57EF73B4D}"/>
              </a:ext>
            </a:extLst>
          </p:cNvPr>
          <p:cNvGrpSpPr/>
          <p:nvPr/>
        </p:nvGrpSpPr>
        <p:grpSpPr>
          <a:xfrm>
            <a:off x="4394824" y="259707"/>
            <a:ext cx="2267650" cy="298438"/>
            <a:chOff x="10009693" y="1549925"/>
            <a:chExt cx="7721678" cy="101622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59CB9EB-7626-44E1-86CD-80D71DFF0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CF17C3E-2351-45E7-8E11-40FCDACA31FB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038CEBE-9523-4464-A83D-24A213DF2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6" name="Picture 15" descr="Text&#10;&#10;Description automatically generated">
              <a:extLst>
                <a:ext uri="{FF2B5EF4-FFF2-40B4-BE49-F238E27FC236}">
                  <a16:creationId xmlns:a16="http://schemas.microsoft.com/office/drawing/2014/main" id="{2F98C3B4-B517-47AD-BAF6-46881ABB0D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F05B4D3-6BFB-4CBB-AAC4-B7D357961D06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467120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761970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523939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2285909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3047878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3809848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4571817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5333787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6095756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6AD967-7075-4DC2-8C9C-967997753B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7685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6AD967-7075-4DC2-8C9C-967997753B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5661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6AD967-7075-4DC2-8C9C-967997753B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3623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D02034B-E0DD-432D-BED0-94DE68C503D5}"/>
              </a:ext>
            </a:extLst>
          </p:cNvPr>
          <p:cNvSpPr/>
          <p:nvPr userDrawn="1"/>
        </p:nvSpPr>
        <p:spPr>
          <a:xfrm>
            <a:off x="0" y="1688123"/>
            <a:ext cx="18288000" cy="8597621"/>
          </a:xfrm>
          <a:custGeom>
            <a:avLst/>
            <a:gdLst>
              <a:gd name="connsiteX0" fmla="*/ 0 w 7772400"/>
              <a:gd name="connsiteY0" fmla="*/ 0 h 2226411"/>
              <a:gd name="connsiteX1" fmla="*/ 0 w 7772400"/>
              <a:gd name="connsiteY1" fmla="*/ 2226411 h 2226411"/>
              <a:gd name="connsiteX2" fmla="*/ 7772400 w 7772400"/>
              <a:gd name="connsiteY2" fmla="*/ 2226411 h 2226411"/>
              <a:gd name="connsiteX3" fmla="*/ 7772400 w 7772400"/>
              <a:gd name="connsiteY3" fmla="*/ 804875 h 2226411"/>
              <a:gd name="connsiteX4" fmla="*/ 0 w 7772400"/>
              <a:gd name="connsiteY4" fmla="*/ 0 h 222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400" h="2226411">
                <a:moveTo>
                  <a:pt x="0" y="0"/>
                </a:moveTo>
                <a:lnTo>
                  <a:pt x="0" y="2226411"/>
                </a:lnTo>
                <a:lnTo>
                  <a:pt x="7772400" y="2226411"/>
                </a:lnTo>
                <a:lnTo>
                  <a:pt x="7772400" y="804875"/>
                </a:lnTo>
                <a:lnTo>
                  <a:pt x="0" y="0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Trebuchet MS" panose="020B0603020202020204" pitchFamily="34" charset="0"/>
              <a:ea typeface="+mn-ea"/>
            </a:endParaRPr>
          </a:p>
        </p:txBody>
      </p:sp>
      <p:sp>
        <p:nvSpPr>
          <p:cNvPr id="11" name="Rectangle 4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1143000" y="8290560"/>
            <a:ext cx="9692640" cy="477053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Tx/>
              <a:buNone/>
              <a:defRPr sz="2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05" name="Title 304"/>
          <p:cNvSpPr>
            <a:spLocks noGrp="1"/>
          </p:cNvSpPr>
          <p:nvPr userDrawn="1">
            <p:ph type="title" hasCustomPrompt="1"/>
          </p:nvPr>
        </p:nvSpPr>
        <p:spPr>
          <a:xfrm>
            <a:off x="1135316" y="6705601"/>
            <a:ext cx="9692640" cy="1638092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sz="6000" b="1" cap="none" baseline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6FCCD42-41E8-4430-B6CA-E5E37163336A}"/>
              </a:ext>
            </a:extLst>
          </p:cNvPr>
          <p:cNvGrpSpPr/>
          <p:nvPr userDrawn="1"/>
        </p:nvGrpSpPr>
        <p:grpSpPr>
          <a:xfrm>
            <a:off x="10009693" y="1549925"/>
            <a:ext cx="7721678" cy="1016226"/>
            <a:chOff x="10009693" y="1549925"/>
            <a:chExt cx="7721678" cy="101622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F12FC3C-F346-45C5-A2EB-14122560DD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4D7601B-DE46-423C-B955-7A66CD436A7B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8936C1C8-404D-40E3-B988-930C448D42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5" name="Picture 14" descr="Text&#10;&#10;Description automatically generated">
              <a:extLst>
                <a:ext uri="{FF2B5EF4-FFF2-40B4-BE49-F238E27FC236}">
                  <a16:creationId xmlns:a16="http://schemas.microsoft.com/office/drawing/2014/main" id="{3336A004-E1EA-48BD-969E-3F5237E6E1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1F47EB3-A644-424B-8140-E89309FB54E1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9F37D2-4A95-428F-86C9-909FE5B586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5316" y="6188616"/>
            <a:ext cx="8866188" cy="474663"/>
          </a:xfrm>
        </p:spPr>
        <p:txBody>
          <a:bodyPr/>
          <a:lstStyle>
            <a:lvl1pPr>
              <a:defRPr sz="18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303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title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8301" y="747664"/>
            <a:ext cx="16626840" cy="984885"/>
          </a:xfrm>
        </p:spPr>
        <p:txBody>
          <a:bodyPr/>
          <a:lstStyle>
            <a:lvl1pPr algn="l">
              <a:defRPr sz="48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977" y="3186797"/>
            <a:ext cx="16581120" cy="6198208"/>
          </a:xfrm>
        </p:spPr>
        <p:txBody>
          <a:bodyPr/>
          <a:lstStyle>
            <a:lvl1pPr marL="0" indent="0"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100000"/>
              <a:buFontTx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100000"/>
              <a:buFontTx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15078" indent="0">
              <a:buClr>
                <a:schemeClr val="bg2"/>
              </a:buClr>
              <a:buSzPct val="100000"/>
              <a:buFontTx/>
              <a:buNone/>
              <a:defRPr sz="1833">
                <a:solidFill>
                  <a:schemeClr val="accent4"/>
                </a:solidFill>
              </a:defRPr>
            </a:lvl3pPr>
            <a:lvl4pPr marL="2958101" indent="-381008">
              <a:buClr>
                <a:schemeClr val="bg2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5331" y="1741489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485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6936" y="747428"/>
            <a:ext cx="16626840" cy="984885"/>
          </a:xfrm>
        </p:spPr>
        <p:txBody>
          <a:bodyPr/>
          <a:lstStyle>
            <a:lvl1pPr algn="l">
              <a:defRPr sz="48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728" y="3189912"/>
            <a:ext cx="16581120" cy="6198208"/>
          </a:xfrm>
        </p:spPr>
        <p:txBody>
          <a:bodyPr/>
          <a:lstStyle>
            <a:lvl1pPr marL="383654" indent="-383654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33527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098189" indent="-28311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958101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4728" y="1739896"/>
            <a:ext cx="16607858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422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n Brand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5700" y="748506"/>
            <a:ext cx="16626840" cy="984885"/>
          </a:xfrm>
        </p:spPr>
        <p:txBody>
          <a:bodyPr/>
          <a:lstStyle>
            <a:lvl1pPr algn="l">
              <a:defRPr sz="4800" b="1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340" y="3191235"/>
            <a:ext cx="16581120" cy="6198208"/>
          </a:xfrm>
        </p:spPr>
        <p:txBody>
          <a:bodyPr/>
          <a:lstStyle>
            <a:lvl1pPr marL="383654" indent="-383654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33527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098189" indent="-28311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958101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5828" y="1740430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460CD7-0C13-8944-A014-77CEFB207FB0}"/>
              </a:ext>
            </a:extLst>
          </p:cNvPr>
          <p:cNvSpPr/>
          <p:nvPr userDrawn="1"/>
        </p:nvSpPr>
        <p:spPr>
          <a:xfrm>
            <a:off x="13012614" y="9465547"/>
            <a:ext cx="5275385" cy="8214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66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- NO LOGO &amp; PAG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6618" y="744037"/>
            <a:ext cx="16620988" cy="990175"/>
          </a:xfrm>
        </p:spPr>
        <p:txBody>
          <a:bodyPr/>
          <a:lstStyle>
            <a:lvl1pPr algn="l">
              <a:defRPr sz="4800" cap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3440" y="3505060"/>
            <a:ext cx="16581120" cy="5950440"/>
          </a:xfrm>
        </p:spPr>
        <p:txBody>
          <a:bodyPr/>
          <a:lstStyle>
            <a:lvl1pPr marL="0" indent="0">
              <a:buClr>
                <a:schemeClr val="bg2"/>
              </a:buClr>
              <a:buSzPct val="100000"/>
              <a:buFontTx/>
              <a:buNone/>
              <a:defRPr sz="2400">
                <a:solidFill>
                  <a:schemeClr val="accent4"/>
                </a:solidFill>
              </a:defRPr>
            </a:lvl1pPr>
            <a:lvl2pPr marL="952519" indent="0">
              <a:buClr>
                <a:schemeClr val="bg2"/>
              </a:buClr>
              <a:buSzPct val="100000"/>
              <a:buFontTx/>
              <a:buNone/>
              <a:defRPr sz="2000">
                <a:solidFill>
                  <a:schemeClr val="accent4"/>
                </a:solidFill>
              </a:defRPr>
            </a:lvl2pPr>
            <a:lvl3pPr marL="1815078" indent="0">
              <a:buClr>
                <a:schemeClr val="bg2"/>
              </a:buClr>
              <a:buSzPct val="100000"/>
              <a:buFontTx/>
              <a:buNone/>
              <a:defRPr sz="1800">
                <a:solidFill>
                  <a:schemeClr val="accent4"/>
                </a:solidFill>
              </a:defRPr>
            </a:lvl3pPr>
            <a:lvl4pPr marL="2958101" indent="-381008">
              <a:buClr>
                <a:schemeClr val="bg2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7103" y="1740548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851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or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3869" y="3998551"/>
            <a:ext cx="11900262" cy="2193243"/>
          </a:xfrm>
        </p:spPr>
        <p:txBody>
          <a:bodyPr anchor="t"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993AEE-ACAA-4A36-926F-A62FD4F2A9AC}"/>
              </a:ext>
            </a:extLst>
          </p:cNvPr>
          <p:cNvSpPr/>
          <p:nvPr userDrawn="1"/>
        </p:nvSpPr>
        <p:spPr bwMode="white">
          <a:xfrm>
            <a:off x="0" y="9330779"/>
            <a:ext cx="1524000" cy="956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02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95301" y="549278"/>
            <a:ext cx="17190626" cy="1425696"/>
          </a:xfrm>
          <a:prstGeom prst="rect">
            <a:avLst/>
          </a:prstGeom>
        </p:spPr>
        <p:txBody>
          <a:bodyPr/>
          <a:lstStyle>
            <a:lvl1pPr algn="l">
              <a:defRPr lang="en-US" sz="8000" b="1" i="0" kern="1200" dirty="0">
                <a:solidFill>
                  <a:schemeClr val="tx1"/>
                </a:solidFill>
                <a:latin typeface="Arial" panose="020B0604020202020204" pitchFamily="34" charset="0"/>
                <a:ea typeface="Vitesse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Course title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32922" y="1592666"/>
            <a:ext cx="17153004" cy="10844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6000" b="0" i="0" kern="1200" dirty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Module Name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95297" y="4585971"/>
            <a:ext cx="17190630" cy="86533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ts val="2800"/>
              </a:lnSpc>
              <a:spcBef>
                <a:spcPct val="20000"/>
              </a:spcBef>
              <a:buFont typeface="Arial"/>
              <a:buNone/>
              <a:defRPr lang="en-US" sz="4800" b="0" i="0" kern="1200" baseline="0" dirty="0">
                <a:solidFill>
                  <a:srgbClr val="EEB21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Professor Name, Ph.D.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76482" y="5301951"/>
            <a:ext cx="17209444" cy="5085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  <a:p>
            <a:pPr lvl="0"/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95294" y="8759367"/>
            <a:ext cx="16287520" cy="13620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 i="0" baseline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Lesson name: e.g. R Examples</a:t>
            </a:r>
          </a:p>
          <a:p>
            <a:pPr lvl="0"/>
            <a:r>
              <a:rPr lang="en-US" dirty="0" err="1"/>
              <a:t>Subname</a:t>
            </a:r>
            <a:r>
              <a:rPr lang="en-US" dirty="0"/>
              <a:t> if applicable (e.g. Part II)</a:t>
            </a:r>
          </a:p>
          <a:p>
            <a:pPr lvl="0"/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95294" y="5792227"/>
            <a:ext cx="17190632" cy="644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School Name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2246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4698" y="549357"/>
            <a:ext cx="17124784" cy="1987550"/>
          </a:xfrm>
          <a:prstGeom prst="rect">
            <a:avLst/>
          </a:prstGeom>
        </p:spPr>
        <p:txBody>
          <a:bodyPr/>
          <a:lstStyle>
            <a:lvl1pPr algn="l">
              <a:defRPr lang="en-US" sz="8000" b="1" i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9948005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w/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5"/>
          <p:cNvSpPr>
            <a:spLocks noGrp="1"/>
          </p:cNvSpPr>
          <p:nvPr>
            <p:ph sz="quarter" idx="10"/>
          </p:nvPr>
        </p:nvSpPr>
        <p:spPr>
          <a:xfrm>
            <a:off x="504698" y="2536907"/>
            <a:ext cx="16560332" cy="7039834"/>
          </a:xfrm>
          <a:prstGeom prst="rect">
            <a:avLst/>
          </a:prstGeom>
        </p:spPr>
        <p:txBody>
          <a:bodyPr/>
          <a:lstStyle>
            <a:lvl1pPr>
              <a:defRPr sz="40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32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4698" y="549357"/>
            <a:ext cx="16560332" cy="1987550"/>
          </a:xfrm>
          <a:prstGeom prst="rect">
            <a:avLst/>
          </a:prstGeom>
        </p:spPr>
        <p:txBody>
          <a:bodyPr/>
          <a:lstStyle>
            <a:lvl1pPr algn="l">
              <a:defRPr lang="en-US" sz="8000" b="1" i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4995080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w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504695" y="2536907"/>
            <a:ext cx="16899006" cy="6572250"/>
          </a:xfrm>
          <a:prstGeom prst="rect">
            <a:avLst/>
          </a:prstGeom>
        </p:spPr>
        <p:txBody>
          <a:bodyPr/>
          <a:lstStyle>
            <a:lvl1pPr marL="571500" indent="-571500">
              <a:buFont typeface="Arial"/>
              <a:buChar char="•"/>
              <a:defRPr sz="40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="1" dirty="0" err="1">
                <a:latin typeface="Helvetica"/>
                <a:cs typeface="Helvetica"/>
              </a:rPr>
              <a:t>Lorem</a:t>
            </a:r>
            <a:r>
              <a:rPr lang="en-US" b="1" dirty="0">
                <a:latin typeface="Helvetica"/>
                <a:cs typeface="Helvetica"/>
              </a:rPr>
              <a:t> </a:t>
            </a:r>
            <a:r>
              <a:rPr lang="en-US" b="1" dirty="0" err="1">
                <a:latin typeface="Helvetica"/>
                <a:cs typeface="Helvetica"/>
              </a:rPr>
              <a:t>Ipsum</a:t>
            </a:r>
            <a:r>
              <a:rPr lang="en-US" b="1" dirty="0">
                <a:latin typeface="Helvetica"/>
                <a:cs typeface="Helvetica"/>
              </a:rPr>
              <a:t> is simply dummy text </a:t>
            </a:r>
          </a:p>
          <a:p>
            <a:r>
              <a:rPr lang="en-US" sz="3600" dirty="0"/>
              <a:t>of the printing and typesetting industry. </a:t>
            </a:r>
            <a:r>
              <a:rPr lang="en-US" sz="3600" dirty="0" err="1"/>
              <a:t>Lorem</a:t>
            </a:r>
            <a:r>
              <a:rPr lang="en-US" sz="3600" dirty="0"/>
              <a:t> </a:t>
            </a:r>
            <a:r>
              <a:rPr lang="en-US" sz="3600" dirty="0" err="1"/>
              <a:t>Ipsum</a:t>
            </a:r>
            <a:r>
              <a:rPr lang="en-US" sz="3600" dirty="0"/>
              <a:t> has been the industry's standard dummy text ever since the 1500s, when an unknown printer took a galley of type and scrambled it to make a type specimen book. </a:t>
            </a:r>
          </a:p>
          <a:p>
            <a:endParaRPr lang="en-US" sz="3600" dirty="0"/>
          </a:p>
          <a:p>
            <a:r>
              <a:rPr lang="en-US" b="1" dirty="0"/>
              <a:t>It has survived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/>
              <a:t>not only five centuries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/>
              <a:t>but also the leap into electronic typesetting, 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/>
              <a:t>remaining essentially unchanged. 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4697" y="549357"/>
            <a:ext cx="16899006" cy="1987550"/>
          </a:xfrm>
          <a:prstGeom prst="rect">
            <a:avLst/>
          </a:prstGeom>
        </p:spPr>
        <p:txBody>
          <a:bodyPr/>
          <a:lstStyle>
            <a:lvl1pPr algn="l">
              <a:defRPr lang="en-US" sz="8000" b="1" i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259613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w/ Text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467077" y="2220150"/>
            <a:ext cx="7190554" cy="7224888"/>
          </a:xfrm>
          <a:prstGeom prst="rect">
            <a:avLst/>
          </a:prstGeom>
        </p:spPr>
        <p:txBody>
          <a:bodyPr/>
          <a:lstStyle>
            <a:lvl1pPr marL="571500" indent="-571500">
              <a:buFont typeface="Arial"/>
              <a:buChar char="•"/>
              <a:defRPr sz="40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="1" dirty="0" err="1">
                <a:latin typeface="Helvetica"/>
                <a:cs typeface="Helvetica"/>
              </a:rPr>
              <a:t>Lorem</a:t>
            </a:r>
            <a:r>
              <a:rPr lang="en-US" b="1" dirty="0">
                <a:latin typeface="Helvetica"/>
                <a:cs typeface="Helvetica"/>
              </a:rPr>
              <a:t> </a:t>
            </a:r>
            <a:r>
              <a:rPr lang="en-US" b="1" dirty="0" err="1">
                <a:latin typeface="Helvetica"/>
                <a:cs typeface="Helvetica"/>
              </a:rPr>
              <a:t>Ipsum</a:t>
            </a:r>
            <a:r>
              <a:rPr lang="en-US" b="1" dirty="0">
                <a:latin typeface="Helvetica"/>
                <a:cs typeface="Helvetica"/>
              </a:rPr>
              <a:t> is simply dummy text.</a:t>
            </a:r>
          </a:p>
          <a:p>
            <a:endParaRPr lang="en-US" sz="3600" dirty="0"/>
          </a:p>
          <a:p>
            <a:r>
              <a:rPr lang="en-US" b="1" dirty="0"/>
              <a:t>It has survived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/>
              <a:t>not only five centuries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/>
              <a:t>but also the leap into electronic typesetting, 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/>
              <a:t>remaining essentially unchanged. </a:t>
            </a:r>
          </a:p>
        </p:txBody>
      </p:sp>
      <p:sp>
        <p:nvSpPr>
          <p:cNvPr id="6" name="Chart Placeholder 3"/>
          <p:cNvSpPr>
            <a:spLocks noGrp="1"/>
          </p:cNvSpPr>
          <p:nvPr>
            <p:ph type="chart" sz="quarter" idx="11"/>
          </p:nvPr>
        </p:nvSpPr>
        <p:spPr>
          <a:xfrm>
            <a:off x="7657630" y="2220150"/>
            <a:ext cx="9896592" cy="7224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04697" y="549357"/>
            <a:ext cx="16372190" cy="1987550"/>
          </a:xfrm>
          <a:prstGeom prst="rect">
            <a:avLst/>
          </a:prstGeom>
        </p:spPr>
        <p:txBody>
          <a:bodyPr/>
          <a:lstStyle>
            <a:lvl1pPr algn="l">
              <a:defRPr lang="en-US" sz="8000" b="1" i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482349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6A32E851-9FF9-4796-BF7E-0EBA88C671DC}"/>
              </a:ext>
            </a:extLst>
          </p:cNvPr>
          <p:cNvSpPr/>
          <p:nvPr userDrawn="1"/>
        </p:nvSpPr>
        <p:spPr>
          <a:xfrm>
            <a:off x="0" y="1688123"/>
            <a:ext cx="18288000" cy="8597621"/>
          </a:xfrm>
          <a:custGeom>
            <a:avLst/>
            <a:gdLst>
              <a:gd name="connsiteX0" fmla="*/ 0 w 7772400"/>
              <a:gd name="connsiteY0" fmla="*/ 0 h 2226411"/>
              <a:gd name="connsiteX1" fmla="*/ 0 w 7772400"/>
              <a:gd name="connsiteY1" fmla="*/ 2226411 h 2226411"/>
              <a:gd name="connsiteX2" fmla="*/ 7772400 w 7772400"/>
              <a:gd name="connsiteY2" fmla="*/ 2226411 h 2226411"/>
              <a:gd name="connsiteX3" fmla="*/ 7772400 w 7772400"/>
              <a:gd name="connsiteY3" fmla="*/ 804875 h 2226411"/>
              <a:gd name="connsiteX4" fmla="*/ 0 w 7772400"/>
              <a:gd name="connsiteY4" fmla="*/ 0 h 222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400" h="2226411">
                <a:moveTo>
                  <a:pt x="0" y="0"/>
                </a:moveTo>
                <a:lnTo>
                  <a:pt x="0" y="2226411"/>
                </a:lnTo>
                <a:lnTo>
                  <a:pt x="7772400" y="2226411"/>
                </a:lnTo>
                <a:lnTo>
                  <a:pt x="7772400" y="804875"/>
                </a:lnTo>
                <a:lnTo>
                  <a:pt x="0" y="0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Trebuchet MS" panose="020B0603020202020204" pitchFamily="34" charset="0"/>
              <a:ea typeface="+mn-ea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2D678CF-84A9-4BA9-BA2F-CB71E25345BA}"/>
              </a:ext>
            </a:extLst>
          </p:cNvPr>
          <p:cNvGrpSpPr/>
          <p:nvPr userDrawn="1"/>
        </p:nvGrpSpPr>
        <p:grpSpPr>
          <a:xfrm>
            <a:off x="10009693" y="1549925"/>
            <a:ext cx="7721678" cy="1016226"/>
            <a:chOff x="10009693" y="1549925"/>
            <a:chExt cx="7721678" cy="101622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F82662B-989A-432A-8998-0DE213D193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7600756-64AC-421F-BD0D-3BBAECD315E3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DE70775-8944-4C24-BD3B-25F0DAFA85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1" name="Picture 10" descr="Text&#10;&#10;Description automatically generated">
              <a:extLst>
                <a:ext uri="{FF2B5EF4-FFF2-40B4-BE49-F238E27FC236}">
                  <a16:creationId xmlns:a16="http://schemas.microsoft.com/office/drawing/2014/main" id="{88877B3C-A955-4F0B-8795-703F3118E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EA36F10-6A68-4D16-8BA5-C08BC942E108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C5A5F0-3D37-4CB5-AFFE-81169D61D0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0077" y="6610379"/>
            <a:ext cx="9235191" cy="1705219"/>
          </a:xfrm>
        </p:spPr>
        <p:txBody>
          <a:bodyPr/>
          <a:lstStyle>
            <a:lvl1pPr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6C10C75-E8F7-45AB-929B-93D7D86B8F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0078" y="6185215"/>
            <a:ext cx="7454900" cy="449262"/>
          </a:xfrm>
        </p:spPr>
        <p:txBody>
          <a:bodyPr/>
          <a:lstStyle>
            <a:lvl1pPr>
              <a:defRPr sz="18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50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504698" y="2186785"/>
            <a:ext cx="16221664" cy="74787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4697" y="549357"/>
            <a:ext cx="16372190" cy="1987550"/>
          </a:xfrm>
          <a:prstGeom prst="rect">
            <a:avLst/>
          </a:prstGeom>
        </p:spPr>
        <p:txBody>
          <a:bodyPr/>
          <a:lstStyle>
            <a:lvl1pPr algn="l">
              <a:defRPr lang="en-US" sz="8000" b="1" i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0425203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alf Page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504700" y="2209869"/>
            <a:ext cx="8427912" cy="74787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4698" y="549359"/>
            <a:ext cx="12364636" cy="1987550"/>
          </a:xfrm>
          <a:prstGeom prst="rect">
            <a:avLst/>
          </a:prstGeom>
        </p:spPr>
        <p:txBody>
          <a:bodyPr/>
          <a:lstStyle>
            <a:lvl1pPr algn="l">
              <a:defRPr lang="en-US" sz="7200" b="0" i="0" kern="12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5716732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785939" y="1727895"/>
            <a:ext cx="14716126" cy="3482578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b="0" i="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85939" y="5304235"/>
            <a:ext cx="14716126" cy="1192114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3796" b="0" i="0"/>
            </a:lvl1pPr>
            <a:lvl2pPr marL="0" indent="0" algn="ctr">
              <a:spcBef>
                <a:spcPts val="0"/>
              </a:spcBef>
              <a:buSzTx/>
              <a:buNone/>
              <a:defRPr sz="3796" b="0" i="0"/>
            </a:lvl2pPr>
            <a:lvl3pPr marL="0" indent="0" algn="ctr">
              <a:spcBef>
                <a:spcPts val="0"/>
              </a:spcBef>
              <a:buSzTx/>
              <a:buNone/>
              <a:defRPr sz="3796" b="0" i="0"/>
            </a:lvl3pPr>
            <a:lvl4pPr marL="0" indent="0" algn="ctr">
              <a:spcBef>
                <a:spcPts val="0"/>
              </a:spcBef>
              <a:buSzTx/>
              <a:buNone/>
              <a:defRPr sz="3796" b="0" i="0"/>
            </a:lvl4pPr>
            <a:lvl5pPr marL="0" indent="0" algn="ctr">
              <a:spcBef>
                <a:spcPts val="0"/>
              </a:spcBef>
              <a:buSzTx/>
              <a:buNone/>
              <a:defRPr sz="3796" b="0" i="0"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935496" y="9764612"/>
            <a:ext cx="399147" cy="394660"/>
          </a:xfrm>
          <a:prstGeom prst="rect">
            <a:avLst/>
          </a:prstGeom>
        </p:spPr>
        <p:txBody>
          <a:bodyPr/>
          <a:lstStyle>
            <a:lvl1pPr algn="ctr">
              <a:defRPr sz="1898"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81074732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7378701" y="9510119"/>
            <a:ext cx="498533" cy="49225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97875999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1785939" y="267891"/>
            <a:ext cx="14716126" cy="25717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idx="1"/>
          </p:nvPr>
        </p:nvSpPr>
        <p:spPr>
          <a:xfrm>
            <a:off x="1785939" y="2920008"/>
            <a:ext cx="14716126" cy="6027540"/>
          </a:xfrm>
          <a:prstGeom prst="rect">
            <a:avLst/>
          </a:prstGeom>
        </p:spPr>
        <p:txBody>
          <a:bodyPr numCol="2" spcCol="523240">
            <a:noAutofit/>
          </a:bodyPr>
          <a:lstStyle>
            <a:lvl1pPr marL="856462" indent="-521626">
              <a:spcBef>
                <a:spcPts val="4008"/>
              </a:spcBef>
              <a:buSzPct val="171000"/>
              <a:buChar char="•"/>
              <a:defRPr sz="3374">
                <a:latin typeface="+mn-lt"/>
                <a:ea typeface="+mn-ea"/>
                <a:cs typeface="+mn-cs"/>
                <a:sym typeface="Gill Sans"/>
              </a:defRPr>
            </a:lvl1pPr>
            <a:lvl2pPr marL="1325232" indent="-521626">
              <a:spcBef>
                <a:spcPts val="4008"/>
              </a:spcBef>
              <a:buSzPct val="171000"/>
              <a:defRPr sz="3374">
                <a:latin typeface="+mn-lt"/>
                <a:ea typeface="+mn-ea"/>
                <a:cs typeface="+mn-cs"/>
                <a:sym typeface="Gill Sans"/>
              </a:defRPr>
            </a:lvl2pPr>
            <a:lvl3pPr marL="1794002" indent="-521626">
              <a:spcBef>
                <a:spcPts val="4008"/>
              </a:spcBef>
              <a:buSzPct val="171000"/>
              <a:defRPr sz="3374">
                <a:latin typeface="+mn-lt"/>
                <a:ea typeface="+mn-ea"/>
                <a:cs typeface="+mn-cs"/>
                <a:sym typeface="Gill Sans"/>
              </a:defRPr>
            </a:lvl3pPr>
            <a:lvl4pPr marL="2262770" indent="-521626">
              <a:spcBef>
                <a:spcPts val="4008"/>
              </a:spcBef>
              <a:buSzPct val="171000"/>
              <a:defRPr sz="3374">
                <a:latin typeface="+mn-lt"/>
                <a:ea typeface="+mn-ea"/>
                <a:cs typeface="+mn-cs"/>
                <a:sym typeface="Gill Sans"/>
              </a:defRPr>
            </a:lvl4pPr>
            <a:lvl5pPr marL="2731540" indent="-521626">
              <a:spcBef>
                <a:spcPts val="4008"/>
              </a:spcBef>
              <a:buSzPct val="171000"/>
              <a:defRPr sz="3374">
                <a:latin typeface="+mn-lt"/>
                <a:ea typeface="+mn-ea"/>
                <a:cs typeface="+mn-cs"/>
                <a:sym typeface="Gill San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935496" y="9764612"/>
            <a:ext cx="399147" cy="394660"/>
          </a:xfrm>
          <a:prstGeom prst="rect">
            <a:avLst/>
          </a:prstGeom>
        </p:spPr>
        <p:txBody>
          <a:bodyPr/>
          <a:lstStyle>
            <a:lvl1pPr algn="ctr">
              <a:defRPr sz="1898"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12558552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Body Level One…"/>
          <p:cNvSpPr txBox="1">
            <a:spLocks noGrp="1"/>
          </p:cNvSpPr>
          <p:nvPr>
            <p:ph type="body" idx="1"/>
          </p:nvPr>
        </p:nvSpPr>
        <p:spPr>
          <a:xfrm>
            <a:off x="1785939" y="1339455"/>
            <a:ext cx="14716126" cy="7608094"/>
          </a:xfrm>
          <a:prstGeom prst="rect">
            <a:avLst/>
          </a:prstGeom>
        </p:spPr>
        <p:txBody>
          <a:bodyPr anchor="ctr">
            <a:noAutofit/>
          </a:bodyPr>
          <a:lstStyle>
            <a:lvl1pPr marL="937540" indent="-602704">
              <a:spcBef>
                <a:spcPts val="5062"/>
              </a:spcBef>
              <a:buSzPct val="171000"/>
              <a:buChar char="•"/>
              <a:defRPr>
                <a:latin typeface="+mn-lt"/>
                <a:ea typeface="+mn-ea"/>
                <a:cs typeface="+mn-cs"/>
                <a:sym typeface="Gill Sans"/>
              </a:defRPr>
            </a:lvl1pPr>
            <a:lvl2pPr>
              <a:spcBef>
                <a:spcPts val="5062"/>
              </a:spcBef>
              <a:buSzPct val="171000"/>
              <a:defRPr>
                <a:latin typeface="+mn-lt"/>
                <a:ea typeface="+mn-ea"/>
                <a:cs typeface="+mn-cs"/>
                <a:sym typeface="Gill Sans"/>
              </a:defRPr>
            </a:lvl2pPr>
            <a:lvl3pPr>
              <a:spcBef>
                <a:spcPts val="5062"/>
              </a:spcBef>
              <a:buSzPct val="171000"/>
              <a:defRPr>
                <a:latin typeface="+mn-lt"/>
                <a:ea typeface="+mn-ea"/>
                <a:cs typeface="+mn-cs"/>
                <a:sym typeface="Gill Sans"/>
              </a:defRPr>
            </a:lvl3pPr>
            <a:lvl4pPr>
              <a:spcBef>
                <a:spcPts val="5062"/>
              </a:spcBef>
              <a:buSzPct val="171000"/>
              <a:defRPr>
                <a:latin typeface="+mn-lt"/>
                <a:ea typeface="+mn-ea"/>
                <a:cs typeface="+mn-cs"/>
                <a:sym typeface="Gill Sans"/>
              </a:defRPr>
            </a:lvl4pPr>
            <a:lvl5pPr>
              <a:spcBef>
                <a:spcPts val="5062"/>
              </a:spcBef>
              <a:buSzPct val="171000"/>
              <a:defRPr>
                <a:latin typeface="+mn-lt"/>
                <a:ea typeface="+mn-ea"/>
                <a:cs typeface="+mn-cs"/>
                <a:sym typeface="Gill San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935496" y="9764612"/>
            <a:ext cx="399147" cy="394660"/>
          </a:xfrm>
          <a:prstGeom prst="rect">
            <a:avLst/>
          </a:prstGeom>
        </p:spPr>
        <p:txBody>
          <a:bodyPr/>
          <a:lstStyle>
            <a:lvl1pPr algn="ctr">
              <a:defRPr sz="1898"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88374215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935496" y="9764612"/>
            <a:ext cx="399147" cy="394660"/>
          </a:xfrm>
          <a:prstGeom prst="rect">
            <a:avLst/>
          </a:prstGeom>
        </p:spPr>
        <p:txBody>
          <a:bodyPr/>
          <a:lstStyle>
            <a:lvl1pPr algn="ctr">
              <a:defRPr sz="1898"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76804339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Text"/>
          <p:cNvSpPr txBox="1">
            <a:spLocks noGrp="1"/>
          </p:cNvSpPr>
          <p:nvPr>
            <p:ph type="title"/>
          </p:nvPr>
        </p:nvSpPr>
        <p:spPr>
          <a:xfrm>
            <a:off x="1785939" y="267891"/>
            <a:ext cx="14716126" cy="25717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r>
              <a:t>Title Text</a:t>
            </a:r>
          </a:p>
        </p:txBody>
      </p:sp>
      <p:sp>
        <p:nvSpPr>
          <p:cNvPr id="5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935496" y="9764612"/>
            <a:ext cx="399147" cy="394660"/>
          </a:xfrm>
          <a:prstGeom prst="rect">
            <a:avLst/>
          </a:prstGeom>
        </p:spPr>
        <p:txBody>
          <a:bodyPr/>
          <a:lstStyle>
            <a:lvl1pPr algn="ctr">
              <a:defRPr sz="1898"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760160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Text"/>
          <p:cNvSpPr txBox="1">
            <a:spLocks noGrp="1"/>
          </p:cNvSpPr>
          <p:nvPr>
            <p:ph type="title"/>
          </p:nvPr>
        </p:nvSpPr>
        <p:spPr>
          <a:xfrm>
            <a:off x="1785939" y="3134320"/>
            <a:ext cx="14716126" cy="401836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r>
              <a:t>Title Text</a:t>
            </a:r>
          </a:p>
        </p:txBody>
      </p:sp>
      <p:sp>
        <p:nvSpPr>
          <p:cNvPr id="6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935496" y="9764612"/>
            <a:ext cx="399147" cy="394660"/>
          </a:xfrm>
          <a:prstGeom prst="rect">
            <a:avLst/>
          </a:prstGeom>
        </p:spPr>
        <p:txBody>
          <a:bodyPr/>
          <a:lstStyle>
            <a:lvl1pPr algn="ctr">
              <a:defRPr sz="1898"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81432661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Image"/>
          <p:cNvSpPr>
            <a:spLocks noGrp="1"/>
          </p:cNvSpPr>
          <p:nvPr>
            <p:ph type="pic" sz="half" idx="13"/>
          </p:nvPr>
        </p:nvSpPr>
        <p:spPr>
          <a:xfrm>
            <a:off x="3429000" y="1727894"/>
            <a:ext cx="11430000" cy="480863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>
            <a:lvl1pPr>
              <a:defRPr b="0" i="0"/>
            </a:lvl1pPr>
          </a:lstStyle>
          <a:p>
            <a:endParaRPr dirty="0"/>
          </a:p>
        </p:txBody>
      </p:sp>
      <p:sp>
        <p:nvSpPr>
          <p:cNvPr id="70" name="Title Text"/>
          <p:cNvSpPr txBox="1">
            <a:spLocks noGrp="1"/>
          </p:cNvSpPr>
          <p:nvPr>
            <p:ph type="title"/>
          </p:nvPr>
        </p:nvSpPr>
        <p:spPr>
          <a:xfrm>
            <a:off x="1785939" y="7768828"/>
            <a:ext cx="14716126" cy="179486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r>
              <a:t>Title Text</a:t>
            </a:r>
          </a:p>
        </p:txBody>
      </p:sp>
      <p:sp>
        <p:nvSpPr>
          <p:cNvPr id="7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935496" y="9764612"/>
            <a:ext cx="399147" cy="394660"/>
          </a:xfrm>
          <a:prstGeom prst="rect">
            <a:avLst/>
          </a:prstGeom>
        </p:spPr>
        <p:txBody>
          <a:bodyPr/>
          <a:lstStyle>
            <a:lvl1pPr algn="ctr">
              <a:defRPr sz="1898"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431644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title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8301" y="747664"/>
            <a:ext cx="16626840" cy="984885"/>
          </a:xfrm>
        </p:spPr>
        <p:txBody>
          <a:bodyPr/>
          <a:lstStyle>
            <a:lvl1pPr algn="l">
              <a:defRPr sz="48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977" y="3186797"/>
            <a:ext cx="16581120" cy="6198208"/>
          </a:xfrm>
        </p:spPr>
        <p:txBody>
          <a:bodyPr/>
          <a:lstStyle>
            <a:lvl1pPr marL="0" indent="0"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100000"/>
              <a:buFontTx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100000"/>
              <a:buFontTx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15078" indent="0">
              <a:buClr>
                <a:schemeClr val="bg2"/>
              </a:buClr>
              <a:buSzPct val="100000"/>
              <a:buFontTx/>
              <a:buNone/>
              <a:defRPr sz="1833">
                <a:solidFill>
                  <a:schemeClr val="accent4"/>
                </a:solidFill>
              </a:defRPr>
            </a:lvl3pPr>
            <a:lvl4pPr marL="2958101" indent="-381008">
              <a:buClr>
                <a:schemeClr val="bg2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5331" y="1741489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370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Image"/>
          <p:cNvSpPr>
            <a:spLocks noGrp="1"/>
          </p:cNvSpPr>
          <p:nvPr>
            <p:ph type="pic" sz="half" idx="13"/>
          </p:nvPr>
        </p:nvSpPr>
        <p:spPr>
          <a:xfrm>
            <a:off x="3429000" y="1727894"/>
            <a:ext cx="11430000" cy="4808636"/>
          </a:xfrm>
          <a:prstGeom prst="rect">
            <a:avLst/>
          </a:prstGeom>
          <a:ln w="25400"/>
          <a:effectLst>
            <a:reflection stA="50000" endPos="40000" dir="5400000" sy="-100000" algn="bl" rotWithShape="0"/>
          </a:effectLst>
        </p:spPr>
        <p:txBody>
          <a:bodyPr lIns="91439" tIns="45719" rIns="91439" bIns="45719">
            <a:noAutofit/>
          </a:bodyPr>
          <a:lstStyle>
            <a:lvl1pPr>
              <a:defRPr b="0" i="0"/>
            </a:lvl1pPr>
          </a:lstStyle>
          <a:p>
            <a:endParaRPr dirty="0"/>
          </a:p>
        </p:txBody>
      </p:sp>
      <p:sp>
        <p:nvSpPr>
          <p:cNvPr id="79" name="Title Text"/>
          <p:cNvSpPr txBox="1">
            <a:spLocks noGrp="1"/>
          </p:cNvSpPr>
          <p:nvPr>
            <p:ph type="title"/>
          </p:nvPr>
        </p:nvSpPr>
        <p:spPr>
          <a:xfrm>
            <a:off x="1785939" y="7768828"/>
            <a:ext cx="14716126" cy="179486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r>
              <a:t>Title Text</a:t>
            </a:r>
          </a:p>
        </p:txBody>
      </p:sp>
      <p:sp>
        <p:nvSpPr>
          <p:cNvPr id="8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935496" y="9764612"/>
            <a:ext cx="399147" cy="394660"/>
          </a:xfrm>
          <a:prstGeom prst="rect">
            <a:avLst/>
          </a:prstGeom>
        </p:spPr>
        <p:txBody>
          <a:bodyPr/>
          <a:lstStyle>
            <a:lvl1pPr algn="ctr">
              <a:defRPr sz="1898"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79296060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Image"/>
          <p:cNvSpPr>
            <a:spLocks noGrp="1"/>
          </p:cNvSpPr>
          <p:nvPr>
            <p:ph type="pic" sz="quarter" idx="13"/>
          </p:nvPr>
        </p:nvSpPr>
        <p:spPr>
          <a:xfrm>
            <a:off x="10019110" y="2076153"/>
            <a:ext cx="5929312" cy="59337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>
            <a:lvl1pPr>
              <a:defRPr b="0" i="0"/>
            </a:lvl1pPr>
          </a:lstStyle>
          <a:p>
            <a:endParaRPr dirty="0"/>
          </a:p>
        </p:txBody>
      </p:sp>
      <p:sp>
        <p:nvSpPr>
          <p:cNvPr id="88" name="Title Text"/>
          <p:cNvSpPr txBox="1">
            <a:spLocks noGrp="1"/>
          </p:cNvSpPr>
          <p:nvPr>
            <p:ph type="title"/>
          </p:nvPr>
        </p:nvSpPr>
        <p:spPr>
          <a:xfrm>
            <a:off x="892968" y="1486795"/>
            <a:ext cx="8251032" cy="3482578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7382"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r>
              <a:t>Title Text</a:t>
            </a:r>
          </a:p>
        </p:txBody>
      </p:sp>
      <p:sp>
        <p:nvSpPr>
          <p:cNvPr id="8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92968" y="5049739"/>
            <a:ext cx="8251032" cy="348257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3586">
                <a:latin typeface="+mn-lt"/>
                <a:ea typeface="+mn-ea"/>
                <a:cs typeface="+mn-cs"/>
                <a:sym typeface="Gill Sans"/>
              </a:defRPr>
            </a:lvl1pPr>
            <a:lvl2pPr marL="0" indent="0" algn="ctr">
              <a:spcBef>
                <a:spcPts val="0"/>
              </a:spcBef>
              <a:buSzTx/>
              <a:buNone/>
              <a:defRPr sz="3586">
                <a:latin typeface="+mn-lt"/>
                <a:ea typeface="+mn-ea"/>
                <a:cs typeface="+mn-cs"/>
                <a:sym typeface="Gill Sans"/>
              </a:defRPr>
            </a:lvl2pPr>
            <a:lvl3pPr marL="0" indent="0" algn="ctr">
              <a:spcBef>
                <a:spcPts val="0"/>
              </a:spcBef>
              <a:buSzTx/>
              <a:buNone/>
              <a:defRPr sz="3586">
                <a:latin typeface="+mn-lt"/>
                <a:ea typeface="+mn-ea"/>
                <a:cs typeface="+mn-cs"/>
                <a:sym typeface="Gill Sans"/>
              </a:defRPr>
            </a:lvl3pPr>
            <a:lvl4pPr marL="0" indent="0" algn="ctr">
              <a:spcBef>
                <a:spcPts val="0"/>
              </a:spcBef>
              <a:buSzTx/>
              <a:buNone/>
              <a:defRPr sz="3586">
                <a:latin typeface="+mn-lt"/>
                <a:ea typeface="+mn-ea"/>
                <a:cs typeface="+mn-cs"/>
                <a:sym typeface="Gill Sans"/>
              </a:defRPr>
            </a:lvl4pPr>
            <a:lvl5pPr marL="0" indent="0" algn="ctr">
              <a:spcBef>
                <a:spcPts val="0"/>
              </a:spcBef>
              <a:buSzTx/>
              <a:buNone/>
              <a:defRPr sz="3586">
                <a:latin typeface="+mn-lt"/>
                <a:ea typeface="+mn-ea"/>
                <a:cs typeface="+mn-cs"/>
                <a:sym typeface="Gill San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935496" y="9764612"/>
            <a:ext cx="399147" cy="394660"/>
          </a:xfrm>
          <a:prstGeom prst="rect">
            <a:avLst/>
          </a:prstGeom>
        </p:spPr>
        <p:txBody>
          <a:bodyPr/>
          <a:lstStyle>
            <a:lvl1pPr algn="ctr">
              <a:defRPr sz="1898"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905245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Image"/>
          <p:cNvSpPr>
            <a:spLocks noGrp="1"/>
          </p:cNvSpPr>
          <p:nvPr>
            <p:ph type="pic" sz="quarter" idx="13"/>
          </p:nvPr>
        </p:nvSpPr>
        <p:spPr>
          <a:xfrm>
            <a:off x="10019110" y="2076153"/>
            <a:ext cx="5929312" cy="5933778"/>
          </a:xfrm>
          <a:prstGeom prst="rect">
            <a:avLst/>
          </a:prstGeom>
          <a:ln w="25400"/>
          <a:effectLst>
            <a:reflection stA="50000" endPos="40000" dir="5400000" sy="-100000" algn="bl" rotWithShape="0"/>
          </a:effectLst>
        </p:spPr>
        <p:txBody>
          <a:bodyPr lIns="91439" tIns="45719" rIns="91439" bIns="45719">
            <a:noAutofit/>
          </a:bodyPr>
          <a:lstStyle>
            <a:lvl1pPr>
              <a:defRPr b="0" i="0"/>
            </a:lvl1pPr>
          </a:lstStyle>
          <a:p>
            <a:endParaRPr dirty="0"/>
          </a:p>
        </p:txBody>
      </p:sp>
      <p:sp>
        <p:nvSpPr>
          <p:cNvPr id="98" name="Title Text"/>
          <p:cNvSpPr txBox="1">
            <a:spLocks noGrp="1"/>
          </p:cNvSpPr>
          <p:nvPr>
            <p:ph type="title"/>
          </p:nvPr>
        </p:nvSpPr>
        <p:spPr>
          <a:xfrm>
            <a:off x="892968" y="1486795"/>
            <a:ext cx="8251032" cy="3482578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7382"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r>
              <a:t>Title Text</a:t>
            </a:r>
          </a:p>
        </p:txBody>
      </p:sp>
      <p:sp>
        <p:nvSpPr>
          <p:cNvPr id="9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92968" y="5049739"/>
            <a:ext cx="8251032" cy="348257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3586">
                <a:latin typeface="+mn-lt"/>
                <a:ea typeface="+mn-ea"/>
                <a:cs typeface="+mn-cs"/>
                <a:sym typeface="Gill Sans"/>
              </a:defRPr>
            </a:lvl1pPr>
            <a:lvl2pPr marL="0" indent="0" algn="ctr">
              <a:spcBef>
                <a:spcPts val="0"/>
              </a:spcBef>
              <a:buSzTx/>
              <a:buNone/>
              <a:defRPr sz="3586">
                <a:latin typeface="+mn-lt"/>
                <a:ea typeface="+mn-ea"/>
                <a:cs typeface="+mn-cs"/>
                <a:sym typeface="Gill Sans"/>
              </a:defRPr>
            </a:lvl2pPr>
            <a:lvl3pPr marL="0" indent="0" algn="ctr">
              <a:spcBef>
                <a:spcPts val="0"/>
              </a:spcBef>
              <a:buSzTx/>
              <a:buNone/>
              <a:defRPr sz="3586">
                <a:latin typeface="+mn-lt"/>
                <a:ea typeface="+mn-ea"/>
                <a:cs typeface="+mn-cs"/>
                <a:sym typeface="Gill Sans"/>
              </a:defRPr>
            </a:lvl3pPr>
            <a:lvl4pPr marL="0" indent="0" algn="ctr">
              <a:spcBef>
                <a:spcPts val="0"/>
              </a:spcBef>
              <a:buSzTx/>
              <a:buNone/>
              <a:defRPr sz="3586">
                <a:latin typeface="+mn-lt"/>
                <a:ea typeface="+mn-ea"/>
                <a:cs typeface="+mn-cs"/>
                <a:sym typeface="Gill Sans"/>
              </a:defRPr>
            </a:lvl4pPr>
            <a:lvl5pPr marL="0" indent="0" algn="ctr">
              <a:spcBef>
                <a:spcPts val="0"/>
              </a:spcBef>
              <a:buSzTx/>
              <a:buNone/>
              <a:defRPr sz="3586">
                <a:latin typeface="+mn-lt"/>
                <a:ea typeface="+mn-ea"/>
                <a:cs typeface="+mn-cs"/>
                <a:sym typeface="Gill San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935496" y="9764612"/>
            <a:ext cx="399147" cy="394660"/>
          </a:xfrm>
          <a:prstGeom prst="rect">
            <a:avLst/>
          </a:prstGeom>
        </p:spPr>
        <p:txBody>
          <a:bodyPr/>
          <a:lstStyle>
            <a:lvl1pPr algn="ctr">
              <a:defRPr sz="1898"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3145826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Image"/>
          <p:cNvSpPr>
            <a:spLocks noGrp="1"/>
          </p:cNvSpPr>
          <p:nvPr>
            <p:ph type="pic" sz="quarter" idx="13"/>
          </p:nvPr>
        </p:nvSpPr>
        <p:spPr>
          <a:xfrm>
            <a:off x="10090547" y="3040561"/>
            <a:ext cx="5768578" cy="577304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>
            <a:lvl1pPr>
              <a:defRPr b="0" i="0"/>
            </a:lvl1pPr>
          </a:lstStyle>
          <a:p>
            <a:endParaRPr dirty="0"/>
          </a:p>
        </p:txBody>
      </p:sp>
      <p:sp>
        <p:nvSpPr>
          <p:cNvPr id="108" name="Title Text"/>
          <p:cNvSpPr txBox="1">
            <a:spLocks noGrp="1"/>
          </p:cNvSpPr>
          <p:nvPr>
            <p:ph type="title"/>
          </p:nvPr>
        </p:nvSpPr>
        <p:spPr>
          <a:xfrm>
            <a:off x="1785939" y="267891"/>
            <a:ext cx="14716126" cy="25717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r>
              <a:t>Title Text</a:t>
            </a:r>
          </a:p>
        </p:txBody>
      </p:sp>
      <p:sp>
        <p:nvSpPr>
          <p:cNvPr id="10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785938" y="2920008"/>
            <a:ext cx="7090172" cy="6027540"/>
          </a:xfrm>
          <a:prstGeom prst="rect">
            <a:avLst/>
          </a:prstGeom>
        </p:spPr>
        <p:txBody>
          <a:bodyPr anchor="ctr">
            <a:noAutofit/>
          </a:bodyPr>
          <a:lstStyle>
            <a:lvl1pPr marL="856462" indent="-521626">
              <a:spcBef>
                <a:spcPts val="4008"/>
              </a:spcBef>
              <a:buSzPct val="171000"/>
              <a:buChar char="•"/>
              <a:defRPr sz="3374">
                <a:latin typeface="+mn-lt"/>
                <a:ea typeface="+mn-ea"/>
                <a:cs typeface="+mn-cs"/>
                <a:sym typeface="Gill Sans"/>
              </a:defRPr>
            </a:lvl1pPr>
            <a:lvl2pPr marL="1325232" indent="-521626">
              <a:spcBef>
                <a:spcPts val="4008"/>
              </a:spcBef>
              <a:buSzPct val="171000"/>
              <a:defRPr sz="3374">
                <a:latin typeface="+mn-lt"/>
                <a:ea typeface="+mn-ea"/>
                <a:cs typeface="+mn-cs"/>
                <a:sym typeface="Gill Sans"/>
              </a:defRPr>
            </a:lvl2pPr>
            <a:lvl3pPr marL="1794002" indent="-521626">
              <a:spcBef>
                <a:spcPts val="4008"/>
              </a:spcBef>
              <a:buSzPct val="171000"/>
              <a:defRPr sz="3374">
                <a:latin typeface="+mn-lt"/>
                <a:ea typeface="+mn-ea"/>
                <a:cs typeface="+mn-cs"/>
                <a:sym typeface="Gill Sans"/>
              </a:defRPr>
            </a:lvl3pPr>
            <a:lvl4pPr marL="2262770" indent="-521626">
              <a:spcBef>
                <a:spcPts val="4008"/>
              </a:spcBef>
              <a:buSzPct val="171000"/>
              <a:defRPr sz="3374">
                <a:latin typeface="+mn-lt"/>
                <a:ea typeface="+mn-ea"/>
                <a:cs typeface="+mn-cs"/>
                <a:sym typeface="Gill Sans"/>
              </a:defRPr>
            </a:lvl4pPr>
            <a:lvl5pPr marL="2731540" indent="-521626">
              <a:spcBef>
                <a:spcPts val="4008"/>
              </a:spcBef>
              <a:buSzPct val="171000"/>
              <a:defRPr sz="3374">
                <a:latin typeface="+mn-lt"/>
                <a:ea typeface="+mn-ea"/>
                <a:cs typeface="+mn-cs"/>
                <a:sym typeface="Gill San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935496" y="9764612"/>
            <a:ext cx="399147" cy="394660"/>
          </a:xfrm>
          <a:prstGeom prst="rect">
            <a:avLst/>
          </a:prstGeom>
        </p:spPr>
        <p:txBody>
          <a:bodyPr/>
          <a:lstStyle>
            <a:lvl1pPr algn="ctr">
              <a:defRPr sz="1898"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1130725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>
            <a:spLocks noGrp="1"/>
          </p:cNvSpPr>
          <p:nvPr>
            <p:ph type="title"/>
          </p:nvPr>
        </p:nvSpPr>
        <p:spPr>
          <a:xfrm>
            <a:off x="1785939" y="267891"/>
            <a:ext cx="14716126" cy="25717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r>
              <a:t>Title Text</a:t>
            </a:r>
          </a:p>
        </p:txBody>
      </p:sp>
      <p:sp>
        <p:nvSpPr>
          <p:cNvPr id="11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785938" y="2920008"/>
            <a:ext cx="7090172" cy="6027540"/>
          </a:xfrm>
          <a:prstGeom prst="rect">
            <a:avLst/>
          </a:prstGeom>
        </p:spPr>
        <p:txBody>
          <a:bodyPr anchor="ctr">
            <a:noAutofit/>
          </a:bodyPr>
          <a:lstStyle>
            <a:lvl1pPr marL="856462" indent="-521626">
              <a:spcBef>
                <a:spcPts val="4008"/>
              </a:spcBef>
              <a:buSzPct val="171000"/>
              <a:buChar char="•"/>
              <a:defRPr sz="3374">
                <a:latin typeface="+mn-lt"/>
                <a:ea typeface="+mn-ea"/>
                <a:cs typeface="+mn-cs"/>
                <a:sym typeface="Gill Sans"/>
              </a:defRPr>
            </a:lvl1pPr>
            <a:lvl2pPr marL="1325232" indent="-521626">
              <a:spcBef>
                <a:spcPts val="4008"/>
              </a:spcBef>
              <a:buSzPct val="171000"/>
              <a:defRPr sz="3374">
                <a:latin typeface="+mn-lt"/>
                <a:ea typeface="+mn-ea"/>
                <a:cs typeface="+mn-cs"/>
                <a:sym typeface="Gill Sans"/>
              </a:defRPr>
            </a:lvl2pPr>
            <a:lvl3pPr marL="1794002" indent="-521626">
              <a:spcBef>
                <a:spcPts val="4008"/>
              </a:spcBef>
              <a:buSzPct val="171000"/>
              <a:defRPr sz="3374">
                <a:latin typeface="+mn-lt"/>
                <a:ea typeface="+mn-ea"/>
                <a:cs typeface="+mn-cs"/>
                <a:sym typeface="Gill Sans"/>
              </a:defRPr>
            </a:lvl3pPr>
            <a:lvl4pPr marL="2262770" indent="-521626">
              <a:spcBef>
                <a:spcPts val="4008"/>
              </a:spcBef>
              <a:buSzPct val="171000"/>
              <a:defRPr sz="3374">
                <a:latin typeface="+mn-lt"/>
                <a:ea typeface="+mn-ea"/>
                <a:cs typeface="+mn-cs"/>
                <a:sym typeface="Gill Sans"/>
              </a:defRPr>
            </a:lvl4pPr>
            <a:lvl5pPr marL="2731540" indent="-521626">
              <a:spcBef>
                <a:spcPts val="4008"/>
              </a:spcBef>
              <a:buSzPct val="171000"/>
              <a:defRPr sz="3374">
                <a:latin typeface="+mn-lt"/>
                <a:ea typeface="+mn-ea"/>
                <a:cs typeface="+mn-cs"/>
                <a:sym typeface="Gill San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935496" y="9764612"/>
            <a:ext cx="399147" cy="394660"/>
          </a:xfrm>
          <a:prstGeom prst="rect">
            <a:avLst/>
          </a:prstGeom>
        </p:spPr>
        <p:txBody>
          <a:bodyPr/>
          <a:lstStyle>
            <a:lvl1pPr algn="ctr">
              <a:defRPr sz="1898"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1797096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Text"/>
          <p:cNvSpPr txBox="1">
            <a:spLocks noGrp="1"/>
          </p:cNvSpPr>
          <p:nvPr>
            <p:ph type="title"/>
          </p:nvPr>
        </p:nvSpPr>
        <p:spPr>
          <a:xfrm>
            <a:off x="1785939" y="267891"/>
            <a:ext cx="14716126" cy="25717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r>
              <a:t>Title Text</a:t>
            </a:r>
          </a:p>
        </p:txBody>
      </p:sp>
      <p:sp>
        <p:nvSpPr>
          <p:cNvPr id="12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0929939" y="2920008"/>
            <a:ext cx="5572126" cy="6027540"/>
          </a:xfrm>
          <a:prstGeom prst="rect">
            <a:avLst/>
          </a:prstGeom>
        </p:spPr>
        <p:txBody>
          <a:bodyPr anchor="ctr">
            <a:noAutofit/>
          </a:bodyPr>
          <a:lstStyle>
            <a:lvl1pPr marL="856462" indent="-521626">
              <a:spcBef>
                <a:spcPts val="4008"/>
              </a:spcBef>
              <a:buSzPct val="171000"/>
              <a:buChar char="•"/>
              <a:defRPr sz="3374">
                <a:latin typeface="+mn-lt"/>
                <a:ea typeface="+mn-ea"/>
                <a:cs typeface="+mn-cs"/>
                <a:sym typeface="Gill Sans"/>
              </a:defRPr>
            </a:lvl1pPr>
            <a:lvl2pPr marL="1325232" indent="-521626">
              <a:spcBef>
                <a:spcPts val="4008"/>
              </a:spcBef>
              <a:buSzPct val="171000"/>
              <a:defRPr sz="3374">
                <a:latin typeface="+mn-lt"/>
                <a:ea typeface="+mn-ea"/>
                <a:cs typeface="+mn-cs"/>
                <a:sym typeface="Gill Sans"/>
              </a:defRPr>
            </a:lvl2pPr>
            <a:lvl3pPr marL="1794002" indent="-521626">
              <a:spcBef>
                <a:spcPts val="4008"/>
              </a:spcBef>
              <a:buSzPct val="171000"/>
              <a:defRPr sz="3374">
                <a:latin typeface="+mn-lt"/>
                <a:ea typeface="+mn-ea"/>
                <a:cs typeface="+mn-cs"/>
                <a:sym typeface="Gill Sans"/>
              </a:defRPr>
            </a:lvl3pPr>
            <a:lvl4pPr marL="2262770" indent="-521626">
              <a:spcBef>
                <a:spcPts val="4008"/>
              </a:spcBef>
              <a:buSzPct val="171000"/>
              <a:defRPr sz="3374">
                <a:latin typeface="+mn-lt"/>
                <a:ea typeface="+mn-ea"/>
                <a:cs typeface="+mn-cs"/>
                <a:sym typeface="Gill Sans"/>
              </a:defRPr>
            </a:lvl4pPr>
            <a:lvl5pPr marL="2731540" indent="-521626">
              <a:spcBef>
                <a:spcPts val="4008"/>
              </a:spcBef>
              <a:buSzPct val="171000"/>
              <a:defRPr sz="3374">
                <a:latin typeface="+mn-lt"/>
                <a:ea typeface="+mn-ea"/>
                <a:cs typeface="+mn-cs"/>
                <a:sym typeface="Gill San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935496" y="9764612"/>
            <a:ext cx="399147" cy="394660"/>
          </a:xfrm>
          <a:prstGeom prst="rect">
            <a:avLst/>
          </a:prstGeom>
        </p:spPr>
        <p:txBody>
          <a:bodyPr/>
          <a:lstStyle>
            <a:lvl1pPr algn="ctr">
              <a:defRPr sz="1898"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982427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 Text"/>
          <p:cNvSpPr txBox="1">
            <a:spLocks noGrp="1"/>
          </p:cNvSpPr>
          <p:nvPr>
            <p:ph type="title"/>
          </p:nvPr>
        </p:nvSpPr>
        <p:spPr>
          <a:xfrm>
            <a:off x="1785939" y="1727895"/>
            <a:ext cx="14716126" cy="3482578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b="0" i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3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85939" y="5304235"/>
            <a:ext cx="14716126" cy="1192114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3796" b="0" i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1pPr>
            <a:lvl2pPr marL="0" indent="0" algn="ctr">
              <a:spcBef>
                <a:spcPts val="0"/>
              </a:spcBef>
              <a:buSzTx/>
              <a:buNone/>
              <a:defRPr sz="3796" b="0" i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2pPr>
            <a:lvl3pPr marL="0" indent="0" algn="ctr">
              <a:spcBef>
                <a:spcPts val="0"/>
              </a:spcBef>
              <a:buSzTx/>
              <a:buNone/>
              <a:defRPr sz="3796" b="0" i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3pPr>
            <a:lvl4pPr marL="0" indent="0" algn="ctr">
              <a:spcBef>
                <a:spcPts val="0"/>
              </a:spcBef>
              <a:buSzTx/>
              <a:buNone/>
              <a:defRPr sz="3796" b="0" i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4pPr>
            <a:lvl5pPr marL="0" indent="0" algn="ctr">
              <a:spcBef>
                <a:spcPts val="0"/>
              </a:spcBef>
              <a:buSzTx/>
              <a:buNone/>
              <a:defRPr sz="3796" b="0" i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935496" y="9764612"/>
            <a:ext cx="399147" cy="394660"/>
          </a:xfrm>
          <a:prstGeom prst="rect">
            <a:avLst/>
          </a:prstGeom>
        </p:spPr>
        <p:txBody>
          <a:bodyPr/>
          <a:lstStyle>
            <a:lvl1pPr algn="ctr">
              <a:defRPr sz="1898"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0097352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45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1pPr>
            <a:lvl2pPr>
              <a:defRPr b="0" i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2pPr>
            <a:lvl3pPr>
              <a:defRPr b="0" i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3pPr>
            <a:lvl4pPr>
              <a:defRPr b="0" i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4pPr>
            <a:lvl5pPr>
              <a:defRPr b="0" i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14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7426793" y="9510119"/>
            <a:ext cx="450444" cy="492251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723187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6936" y="747428"/>
            <a:ext cx="16626840" cy="984885"/>
          </a:xfrm>
        </p:spPr>
        <p:txBody>
          <a:bodyPr/>
          <a:lstStyle>
            <a:lvl1pPr algn="l">
              <a:defRPr sz="48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728" y="3189912"/>
            <a:ext cx="16581120" cy="6198208"/>
          </a:xfrm>
        </p:spPr>
        <p:txBody>
          <a:bodyPr/>
          <a:lstStyle>
            <a:lvl1pPr marL="383654" indent="-383654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33527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098189" indent="-28311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958101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4728" y="1739896"/>
            <a:ext cx="16607858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056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n Brand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5700" y="748506"/>
            <a:ext cx="16626840" cy="984885"/>
          </a:xfrm>
        </p:spPr>
        <p:txBody>
          <a:bodyPr/>
          <a:lstStyle>
            <a:lvl1pPr algn="l">
              <a:defRPr sz="4800" b="1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340" y="3191235"/>
            <a:ext cx="16581120" cy="6198208"/>
          </a:xfrm>
        </p:spPr>
        <p:txBody>
          <a:bodyPr/>
          <a:lstStyle>
            <a:lvl1pPr marL="383654" indent="-383654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33527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098189" indent="-28311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958101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5828" y="1740430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460CD7-0C13-8944-A014-77CEFB207FB0}"/>
              </a:ext>
            </a:extLst>
          </p:cNvPr>
          <p:cNvSpPr/>
          <p:nvPr userDrawn="1"/>
        </p:nvSpPr>
        <p:spPr>
          <a:xfrm>
            <a:off x="13012614" y="9465547"/>
            <a:ext cx="5275385" cy="8214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- NO LOGO &amp; PAG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6618" y="744037"/>
            <a:ext cx="16620988" cy="990175"/>
          </a:xfrm>
        </p:spPr>
        <p:txBody>
          <a:bodyPr/>
          <a:lstStyle>
            <a:lvl1pPr algn="l">
              <a:defRPr sz="4800" cap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3440" y="3505060"/>
            <a:ext cx="16581120" cy="5950440"/>
          </a:xfrm>
        </p:spPr>
        <p:txBody>
          <a:bodyPr/>
          <a:lstStyle>
            <a:lvl1pPr marL="0" indent="0">
              <a:buClr>
                <a:schemeClr val="bg2"/>
              </a:buClr>
              <a:buSzPct val="100000"/>
              <a:buFontTx/>
              <a:buNone/>
              <a:defRPr sz="2400">
                <a:solidFill>
                  <a:schemeClr val="accent4"/>
                </a:solidFill>
              </a:defRPr>
            </a:lvl1pPr>
            <a:lvl2pPr marL="952519" indent="0">
              <a:buClr>
                <a:schemeClr val="bg2"/>
              </a:buClr>
              <a:buSzPct val="100000"/>
              <a:buFontTx/>
              <a:buNone/>
              <a:defRPr sz="2000">
                <a:solidFill>
                  <a:schemeClr val="accent4"/>
                </a:solidFill>
              </a:defRPr>
            </a:lvl2pPr>
            <a:lvl3pPr marL="1815078" indent="0">
              <a:buClr>
                <a:schemeClr val="bg2"/>
              </a:buClr>
              <a:buSzPct val="100000"/>
              <a:buFontTx/>
              <a:buNone/>
              <a:defRPr sz="1800">
                <a:solidFill>
                  <a:schemeClr val="accent4"/>
                </a:solidFill>
              </a:defRPr>
            </a:lvl3pPr>
            <a:lvl4pPr marL="2958101" indent="-381008">
              <a:buClr>
                <a:schemeClr val="bg2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7103" y="1740548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026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or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3869" y="3998551"/>
            <a:ext cx="11900262" cy="2193243"/>
          </a:xfrm>
        </p:spPr>
        <p:txBody>
          <a:bodyPr anchor="t"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993AEE-ACAA-4A36-926F-A62FD4F2A9AC}"/>
              </a:ext>
            </a:extLst>
          </p:cNvPr>
          <p:cNvSpPr/>
          <p:nvPr userDrawn="1"/>
        </p:nvSpPr>
        <p:spPr bwMode="white">
          <a:xfrm>
            <a:off x="0" y="9330779"/>
            <a:ext cx="1524000" cy="956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11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D02034B-E0DD-432D-BED0-94DE68C503D5}"/>
              </a:ext>
            </a:extLst>
          </p:cNvPr>
          <p:cNvSpPr/>
          <p:nvPr userDrawn="1"/>
        </p:nvSpPr>
        <p:spPr>
          <a:xfrm>
            <a:off x="0" y="1688123"/>
            <a:ext cx="18288000" cy="8597621"/>
          </a:xfrm>
          <a:custGeom>
            <a:avLst/>
            <a:gdLst>
              <a:gd name="connsiteX0" fmla="*/ 0 w 7772400"/>
              <a:gd name="connsiteY0" fmla="*/ 0 h 2226411"/>
              <a:gd name="connsiteX1" fmla="*/ 0 w 7772400"/>
              <a:gd name="connsiteY1" fmla="*/ 2226411 h 2226411"/>
              <a:gd name="connsiteX2" fmla="*/ 7772400 w 7772400"/>
              <a:gd name="connsiteY2" fmla="*/ 2226411 h 2226411"/>
              <a:gd name="connsiteX3" fmla="*/ 7772400 w 7772400"/>
              <a:gd name="connsiteY3" fmla="*/ 804875 h 2226411"/>
              <a:gd name="connsiteX4" fmla="*/ 0 w 7772400"/>
              <a:gd name="connsiteY4" fmla="*/ 0 h 222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400" h="2226411">
                <a:moveTo>
                  <a:pt x="0" y="0"/>
                </a:moveTo>
                <a:lnTo>
                  <a:pt x="0" y="2226411"/>
                </a:lnTo>
                <a:lnTo>
                  <a:pt x="7772400" y="2226411"/>
                </a:lnTo>
                <a:lnTo>
                  <a:pt x="7772400" y="804875"/>
                </a:lnTo>
                <a:lnTo>
                  <a:pt x="0" y="0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Trebuchet MS" panose="020B0603020202020204" pitchFamily="34" charset="0"/>
              <a:ea typeface="+mn-ea"/>
            </a:endParaRPr>
          </a:p>
        </p:txBody>
      </p:sp>
      <p:sp>
        <p:nvSpPr>
          <p:cNvPr id="11" name="Rectangle 4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1143000" y="8290560"/>
            <a:ext cx="9692640" cy="477053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Tx/>
              <a:buNone/>
              <a:defRPr sz="2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05" name="Title 304"/>
          <p:cNvSpPr>
            <a:spLocks noGrp="1"/>
          </p:cNvSpPr>
          <p:nvPr userDrawn="1">
            <p:ph type="title" hasCustomPrompt="1"/>
          </p:nvPr>
        </p:nvSpPr>
        <p:spPr>
          <a:xfrm>
            <a:off x="1135316" y="6705601"/>
            <a:ext cx="9692640" cy="1638092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sz="6000" b="1" cap="none" baseline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6FCCD42-41E8-4430-B6CA-E5E37163336A}"/>
              </a:ext>
            </a:extLst>
          </p:cNvPr>
          <p:cNvGrpSpPr/>
          <p:nvPr userDrawn="1"/>
        </p:nvGrpSpPr>
        <p:grpSpPr>
          <a:xfrm>
            <a:off x="10009693" y="1549925"/>
            <a:ext cx="7721678" cy="1016226"/>
            <a:chOff x="10009693" y="1549925"/>
            <a:chExt cx="7721678" cy="101622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F12FC3C-F346-45C5-A2EB-14122560DD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4D7601B-DE46-423C-B955-7A66CD436A7B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8936C1C8-404D-40E3-B988-930C448D42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5" name="Picture 14" descr="Text&#10;&#10;Description automatically generated">
              <a:extLst>
                <a:ext uri="{FF2B5EF4-FFF2-40B4-BE49-F238E27FC236}">
                  <a16:creationId xmlns:a16="http://schemas.microsoft.com/office/drawing/2014/main" id="{3336A004-E1EA-48BD-969E-3F5237E6E1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1F47EB3-A644-424B-8140-E89309FB54E1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9F37D2-4A95-428F-86C9-909FE5B586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5316" y="6188616"/>
            <a:ext cx="8866188" cy="474663"/>
          </a:xfrm>
        </p:spPr>
        <p:txBody>
          <a:bodyPr/>
          <a:lstStyle>
            <a:lvl1pPr>
              <a:defRPr sz="18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04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6A32E851-9FF9-4796-BF7E-0EBA88C671DC}"/>
              </a:ext>
            </a:extLst>
          </p:cNvPr>
          <p:cNvSpPr/>
          <p:nvPr userDrawn="1"/>
        </p:nvSpPr>
        <p:spPr>
          <a:xfrm>
            <a:off x="0" y="1688123"/>
            <a:ext cx="18288000" cy="8597621"/>
          </a:xfrm>
          <a:custGeom>
            <a:avLst/>
            <a:gdLst>
              <a:gd name="connsiteX0" fmla="*/ 0 w 7772400"/>
              <a:gd name="connsiteY0" fmla="*/ 0 h 2226411"/>
              <a:gd name="connsiteX1" fmla="*/ 0 w 7772400"/>
              <a:gd name="connsiteY1" fmla="*/ 2226411 h 2226411"/>
              <a:gd name="connsiteX2" fmla="*/ 7772400 w 7772400"/>
              <a:gd name="connsiteY2" fmla="*/ 2226411 h 2226411"/>
              <a:gd name="connsiteX3" fmla="*/ 7772400 w 7772400"/>
              <a:gd name="connsiteY3" fmla="*/ 804875 h 2226411"/>
              <a:gd name="connsiteX4" fmla="*/ 0 w 7772400"/>
              <a:gd name="connsiteY4" fmla="*/ 0 h 222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400" h="2226411">
                <a:moveTo>
                  <a:pt x="0" y="0"/>
                </a:moveTo>
                <a:lnTo>
                  <a:pt x="0" y="2226411"/>
                </a:lnTo>
                <a:lnTo>
                  <a:pt x="7772400" y="2226411"/>
                </a:lnTo>
                <a:lnTo>
                  <a:pt x="7772400" y="804875"/>
                </a:lnTo>
                <a:lnTo>
                  <a:pt x="0" y="0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Trebuchet MS" panose="020B0603020202020204" pitchFamily="34" charset="0"/>
              <a:ea typeface="+mn-ea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2D678CF-84A9-4BA9-BA2F-CB71E25345BA}"/>
              </a:ext>
            </a:extLst>
          </p:cNvPr>
          <p:cNvGrpSpPr/>
          <p:nvPr userDrawn="1"/>
        </p:nvGrpSpPr>
        <p:grpSpPr>
          <a:xfrm>
            <a:off x="10009693" y="1549925"/>
            <a:ext cx="7721678" cy="1016226"/>
            <a:chOff x="10009693" y="1549925"/>
            <a:chExt cx="7721678" cy="101622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F82662B-989A-432A-8998-0DE213D193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7600756-64AC-421F-BD0D-3BBAECD315E3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DE70775-8944-4C24-BD3B-25F0DAFA85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1" name="Picture 10" descr="Text&#10;&#10;Description automatically generated">
              <a:extLst>
                <a:ext uri="{FF2B5EF4-FFF2-40B4-BE49-F238E27FC236}">
                  <a16:creationId xmlns:a16="http://schemas.microsoft.com/office/drawing/2014/main" id="{88877B3C-A955-4F0B-8795-703F3118E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EA36F10-6A68-4D16-8BA5-C08BC942E108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C5A5F0-3D37-4CB5-AFFE-81169D61D0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0077" y="6610379"/>
            <a:ext cx="9235191" cy="1705219"/>
          </a:xfrm>
        </p:spPr>
        <p:txBody>
          <a:bodyPr/>
          <a:lstStyle>
            <a:lvl1pPr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6C10C75-E8F7-45AB-929B-93D7D86B8F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0078" y="6185215"/>
            <a:ext cx="7454900" cy="449262"/>
          </a:xfrm>
        </p:spPr>
        <p:txBody>
          <a:bodyPr/>
          <a:lstStyle>
            <a:lvl1pPr>
              <a:defRPr sz="18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484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9C0FBA7-E3E6-4B66-B97D-6B8052B9D633}"/>
              </a:ext>
            </a:extLst>
          </p:cNvPr>
          <p:cNvGrpSpPr/>
          <p:nvPr/>
        </p:nvGrpSpPr>
        <p:grpSpPr>
          <a:xfrm>
            <a:off x="13272656" y="9515789"/>
            <a:ext cx="4770933" cy="627887"/>
            <a:chOff x="10009693" y="1549925"/>
            <a:chExt cx="7721678" cy="101622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DCDE4B6-F6E5-42F3-97CE-972AB8E8F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722D202-9B8D-43AB-AC18-CC0E3FF3AB71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BFA2AE89-8394-48E9-A4C6-B6B73A855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6" name="Picture 15" descr="Text&#10;&#10;Description automatically generated">
              <a:extLst>
                <a:ext uri="{FF2B5EF4-FFF2-40B4-BE49-F238E27FC236}">
                  <a16:creationId xmlns:a16="http://schemas.microsoft.com/office/drawing/2014/main" id="{DA775405-05BA-4CEF-BBAB-33A59926F3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3DC6EFE-1984-4D25-B743-8FABEE6FEDF2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5090" y="749096"/>
            <a:ext cx="16622192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4201" y="3185146"/>
            <a:ext cx="16581552" cy="622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958176" y="9762020"/>
            <a:ext cx="535045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4400" cap="all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pPr algn="l"/>
            <a:fld id="{9EF62655-870B-4C06-BC3D-C67D37BAE36D}" type="slidenum">
              <a:rPr lang="en-US" sz="1600" kern="1200" smtClean="0">
                <a:solidFill>
                  <a:schemeClr val="accent5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pPr algn="l"/>
              <a:t>‹#›</a:t>
            </a:fld>
            <a:r>
              <a:rPr lang="en-US" sz="1600" cap="none" baseline="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cap="none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69072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80" r:id="rId1"/>
    <p:sldLayoutId id="2147483985" r:id="rId2"/>
    <p:sldLayoutId id="2147483896" r:id="rId3"/>
    <p:sldLayoutId id="2147483981" r:id="rId4"/>
    <p:sldLayoutId id="2147483991" r:id="rId5"/>
    <p:sldLayoutId id="2147483988" r:id="rId6"/>
    <p:sldLayoutId id="2147483954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800" b="1" cap="none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5pPr>
      <a:lvl6pPr marL="762015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6pPr>
      <a:lvl7pPr marL="1524030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7pPr>
      <a:lvl8pPr marL="2286046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8pPr>
      <a:lvl9pPr marL="3048061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9pPr>
    </p:titleStyle>
    <p:bodyStyle>
      <a:lvl1pPr marL="0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2800" b="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52519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2400" b="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1815078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1833" b="0">
          <a:solidFill>
            <a:schemeClr val="accent4"/>
          </a:solidFill>
          <a:latin typeface="Trebuchet MS" pitchFamily="34" charset="0"/>
        </a:defRPr>
      </a:lvl3pPr>
      <a:lvl4pPr marL="2958101" indent="-381008" algn="l" rtl="0" fontAlgn="base">
        <a:spcBef>
          <a:spcPct val="20000"/>
        </a:spcBef>
        <a:spcAft>
          <a:spcPct val="0"/>
        </a:spcAft>
        <a:buChar char="–"/>
        <a:defRPr sz="3333">
          <a:solidFill>
            <a:schemeClr val="bg1"/>
          </a:solidFill>
          <a:latin typeface="+mn-lt"/>
        </a:defRPr>
      </a:lvl4pPr>
      <a:lvl5pPr marL="3529612" indent="-381008" algn="l" rtl="0" fontAlgn="base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5pPr>
      <a:lvl6pPr marL="4291627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6pPr>
      <a:lvl7pPr marL="5053643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7pPr>
      <a:lvl8pPr marL="5815658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8pPr>
      <a:lvl9pPr marL="6577673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62015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30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286046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48061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810076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572091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334107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6096122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5090" y="749096"/>
            <a:ext cx="16622192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4201" y="3185146"/>
            <a:ext cx="16581552" cy="622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493594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93" r:id="rId1"/>
    <p:sldLayoutId id="2147483994" r:id="rId2"/>
    <p:sldLayoutId id="2147483995" r:id="rId3"/>
    <p:sldLayoutId id="2147483996" r:id="rId4"/>
    <p:sldLayoutId id="2147483997" r:id="rId5"/>
    <p:sldLayoutId id="2147483998" r:id="rId6"/>
    <p:sldLayoutId id="2147483999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800" b="1" cap="none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5pPr>
      <a:lvl6pPr marL="762015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6pPr>
      <a:lvl7pPr marL="1524030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7pPr>
      <a:lvl8pPr marL="2286046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8pPr>
      <a:lvl9pPr marL="3048061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9pPr>
    </p:titleStyle>
    <p:bodyStyle>
      <a:lvl1pPr marL="0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2800" b="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52519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2400" b="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1815078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1833" b="0">
          <a:solidFill>
            <a:schemeClr val="accent4"/>
          </a:solidFill>
          <a:latin typeface="Trebuchet MS" pitchFamily="34" charset="0"/>
        </a:defRPr>
      </a:lvl3pPr>
      <a:lvl4pPr marL="2958101" indent="-381008" algn="l" rtl="0" fontAlgn="base">
        <a:spcBef>
          <a:spcPct val="20000"/>
        </a:spcBef>
        <a:spcAft>
          <a:spcPct val="0"/>
        </a:spcAft>
        <a:buChar char="–"/>
        <a:defRPr sz="3333">
          <a:solidFill>
            <a:schemeClr val="bg1"/>
          </a:solidFill>
          <a:latin typeface="+mn-lt"/>
        </a:defRPr>
      </a:lvl4pPr>
      <a:lvl5pPr marL="3529612" indent="-381008" algn="l" rtl="0" fontAlgn="base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5pPr>
      <a:lvl6pPr marL="4291627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6pPr>
      <a:lvl7pPr marL="5053643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7pPr>
      <a:lvl8pPr marL="5815658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8pPr>
      <a:lvl9pPr marL="6577673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62015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30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286046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48061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810076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572091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334107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6096122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B5DBF7EF-2FDE-BC4F-82E7-C330A042AD82}"/>
              </a:ext>
            </a:extLst>
          </p:cNvPr>
          <p:cNvGrpSpPr/>
          <p:nvPr userDrawn="1"/>
        </p:nvGrpSpPr>
        <p:grpSpPr>
          <a:xfrm>
            <a:off x="13272656" y="9515789"/>
            <a:ext cx="4770933" cy="627887"/>
            <a:chOff x="10009693" y="1549925"/>
            <a:chExt cx="7721678" cy="101622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3AC208B-2FDF-744A-8F41-E764609B7B4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CBEE706-655F-C942-A29D-0EA17C5B121E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noFill/>
            <a:ln w="12700" cap="flat" cmpd="sng" algn="ctr">
              <a:solidFill>
                <a:srgbClr val="383838"/>
              </a:solidFill>
              <a:prstDash val="solid"/>
            </a:ln>
            <a:effectLst/>
          </p:spPr>
        </p:cxnSp>
        <p:pic>
          <p:nvPicPr>
            <p:cNvPr id="13" name="Picture 12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1D295D96-845F-084F-97F7-27E8E8280F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4" name="Picture 13" descr="Text&#10;&#10;Description automatically generated">
              <a:extLst>
                <a:ext uri="{FF2B5EF4-FFF2-40B4-BE49-F238E27FC236}">
                  <a16:creationId xmlns:a16="http://schemas.microsoft.com/office/drawing/2014/main" id="{6F180D15-3B3A-B941-A6C4-D40C788B8C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390A32B-7647-254A-A8CF-93E8BF1C2112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noFill/>
            <a:ln w="12700" cap="flat" cmpd="sng" algn="ctr">
              <a:solidFill>
                <a:srgbClr val="383838"/>
              </a:solidFill>
              <a:prstDash val="solid"/>
            </a:ln>
            <a:effectLst/>
          </p:spPr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AA62353-56DA-2E40-A34F-83605D4BB603}"/>
              </a:ext>
            </a:extLst>
          </p:cNvPr>
          <p:cNvSpPr txBox="1"/>
          <p:nvPr userDrawn="1"/>
        </p:nvSpPr>
        <p:spPr>
          <a:xfrm>
            <a:off x="958176" y="9762020"/>
            <a:ext cx="535045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4400" cap="all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pPr algn="l"/>
            <a:fld id="{9EF62655-870B-4C06-BC3D-C67D37BAE36D}" type="slidenum">
              <a:rPr lang="en-US" sz="1600" smtClean="0">
                <a:solidFill>
                  <a:srgbClr val="8C8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r>
              <a:rPr lang="en-US" sz="1600" cap="none" dirty="0">
                <a:solidFill>
                  <a:srgbClr val="8C8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12129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  <p:sldLayoutId id="2147484005" r:id="rId5"/>
    <p:sldLayoutId id="2147484006" r:id="rId6"/>
    <p:sldLayoutId id="2147484007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/>
        <a:buNone/>
        <a:defRPr sz="6400" kern="1200">
          <a:solidFill>
            <a:schemeClr val="tx1"/>
          </a:solidFill>
          <a:latin typeface="+mn-lt"/>
          <a:ea typeface="+mn-ea"/>
          <a:cs typeface="+mn-cs"/>
        </a:defRPr>
      </a:lvl1pPr>
      <a:lvl2pPr marL="1485900" indent="-571500" algn="l" defTabSz="914400" rtl="0" eaLnBrk="1" latinLnBrk="0" hangingPunct="1">
        <a:spcBef>
          <a:spcPct val="20000"/>
        </a:spcBef>
        <a:buFont typeface="Arial"/>
        <a:buChar char="–"/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914400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914400" rtl="0" eaLnBrk="1" latinLnBrk="0" hangingPunct="1">
        <a:spcBef>
          <a:spcPct val="20000"/>
        </a:spcBef>
        <a:buFont typeface="Arial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914400" rtl="0" eaLnBrk="1" latinLnBrk="0" hangingPunct="1">
        <a:spcBef>
          <a:spcPct val="20000"/>
        </a:spcBef>
        <a:buFont typeface="Arial"/>
        <a:buChar char="»"/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91440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91440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91440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91440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96516" y="267891"/>
            <a:ext cx="16912828" cy="17278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rPr dirty="0"/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96516" y="2397622"/>
            <a:ext cx="16912828" cy="70723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0920E76-93DA-5A43-A77E-4B5E3B4D86A6}"/>
              </a:ext>
            </a:extLst>
          </p:cNvPr>
          <p:cNvGrpSpPr/>
          <p:nvPr userDrawn="1"/>
        </p:nvGrpSpPr>
        <p:grpSpPr>
          <a:xfrm>
            <a:off x="13272656" y="9515789"/>
            <a:ext cx="4770933" cy="627887"/>
            <a:chOff x="10009693" y="1549925"/>
            <a:chExt cx="7721678" cy="101622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A62A948-D810-5B40-8F8D-E603B2BA73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A1DAD41-2FF3-F44B-8EDD-AE412CC84430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noFill/>
            <a:ln w="12700" cap="flat" cmpd="sng" algn="ctr">
              <a:solidFill>
                <a:srgbClr val="383838"/>
              </a:solidFill>
              <a:prstDash val="solid"/>
            </a:ln>
            <a:effectLst/>
          </p:spPr>
        </p:cxnSp>
        <p:pic>
          <p:nvPicPr>
            <p:cNvPr id="15" name="Picture 1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C825A829-91D2-A040-BC1B-1A1711A3C1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6" name="Picture 15" descr="Text&#10;&#10;Description automatically generated">
              <a:extLst>
                <a:ext uri="{FF2B5EF4-FFF2-40B4-BE49-F238E27FC236}">
                  <a16:creationId xmlns:a16="http://schemas.microsoft.com/office/drawing/2014/main" id="{AE8B069C-7BFF-8D4B-B38B-8FF5907CCF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D623C18-07A7-2748-AA8E-B253F2857A8A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noFill/>
            <a:ln w="12700" cap="flat" cmpd="sng" algn="ctr">
              <a:solidFill>
                <a:srgbClr val="383838"/>
              </a:solidFill>
              <a:prstDash val="solid"/>
            </a:ln>
            <a:effectLst/>
          </p:spPr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C75A3DA-26E9-FD41-8DB1-6B4D006841E1}"/>
              </a:ext>
            </a:extLst>
          </p:cNvPr>
          <p:cNvSpPr txBox="1"/>
          <p:nvPr userDrawn="1"/>
        </p:nvSpPr>
        <p:spPr>
          <a:xfrm>
            <a:off x="958176" y="9762020"/>
            <a:ext cx="535045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4400" cap="all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pPr algn="l"/>
            <a:fld id="{9EF62655-870B-4C06-BC3D-C67D37BAE36D}" type="slidenum">
              <a:rPr lang="en-US" sz="1600" smtClean="0">
                <a:solidFill>
                  <a:srgbClr val="8C8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r>
              <a:rPr lang="en-US" sz="1600" cap="none" dirty="0">
                <a:solidFill>
                  <a:srgbClr val="8C8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2828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  <p:sldLayoutId id="2147484020" r:id="rId12"/>
    <p:sldLayoutId id="2147484021" r:id="rId13"/>
    <p:sldLayoutId id="2147484022" r:id="rId14"/>
    <p:sldLayoutId id="2147484023" r:id="rId15"/>
    <p:sldLayoutId id="2147484024" r:id="rId16"/>
  </p:sldLayoutIdLst>
  <p:transition spd="med"/>
  <p:txStyles>
    <p:titleStyle>
      <a:lvl1pPr marL="0" marR="0" indent="0" algn="ctr" defTabSz="61609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58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 pitchFamily="34" charset="0"/>
          <a:ea typeface="+mj-ea"/>
          <a:cs typeface="Arial" panose="020B0604020202020204" pitchFamily="34" charset="0"/>
          <a:sym typeface="Helvetica"/>
        </a:defRPr>
      </a:lvl1pPr>
      <a:lvl2pPr marL="0" marR="0" indent="241082" algn="ctr" defTabSz="61609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58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482164" algn="ctr" defTabSz="61609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58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723244" algn="ctr" defTabSz="61609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58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964326" algn="ctr" defTabSz="61609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58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5pPr>
      <a:lvl6pPr marL="0" marR="0" indent="1205408" algn="ctr" defTabSz="61609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58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6pPr>
      <a:lvl7pPr marL="0" marR="0" indent="1446490" algn="ctr" defTabSz="61609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58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7pPr>
      <a:lvl8pPr marL="0" marR="0" indent="1687570" algn="ctr" defTabSz="61609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58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8pPr>
      <a:lvl9pPr marL="0" marR="0" indent="1928652" algn="ctr" defTabSz="61609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58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9pPr>
    </p:titleStyle>
    <p:bodyStyle>
      <a:lvl1pPr marL="0" marR="0" indent="0" algn="l" defTabSz="616098" latinLnBrk="0">
        <a:lnSpc>
          <a:spcPct val="100000"/>
        </a:lnSpc>
        <a:spcBef>
          <a:spcPts val="2532"/>
        </a:spcBef>
        <a:spcAft>
          <a:spcPts val="0"/>
        </a:spcAft>
        <a:buClrTx/>
        <a:buSzTx/>
        <a:buFontTx/>
        <a:buNone/>
        <a:tabLst/>
        <a:defRPr sz="443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 pitchFamily="34" charset="0"/>
          <a:ea typeface="+mj-ea"/>
          <a:cs typeface="Arial" panose="020B0604020202020204" pitchFamily="34" charset="0"/>
          <a:sym typeface="Helvetica"/>
        </a:defRPr>
      </a:lvl1pPr>
      <a:lvl2pPr marL="1406310" marR="0" indent="-602704" algn="l" defTabSz="616098" latinLnBrk="0">
        <a:lnSpc>
          <a:spcPct val="100000"/>
        </a:lnSpc>
        <a:spcBef>
          <a:spcPts val="2532"/>
        </a:spcBef>
        <a:spcAft>
          <a:spcPts val="0"/>
        </a:spcAft>
        <a:buClrTx/>
        <a:buSzPct val="100000"/>
        <a:buFontTx/>
        <a:buChar char="•"/>
        <a:tabLst/>
        <a:defRPr sz="443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 pitchFamily="34" charset="0"/>
          <a:ea typeface="+mj-ea"/>
          <a:cs typeface="Arial" panose="020B0604020202020204" pitchFamily="34" charset="0"/>
          <a:sym typeface="Helvetica"/>
        </a:defRPr>
      </a:lvl2pPr>
      <a:lvl3pPr marL="1875078" marR="0" indent="-602704" algn="l" defTabSz="616098" latinLnBrk="0">
        <a:lnSpc>
          <a:spcPct val="100000"/>
        </a:lnSpc>
        <a:spcBef>
          <a:spcPts val="2532"/>
        </a:spcBef>
        <a:spcAft>
          <a:spcPts val="0"/>
        </a:spcAft>
        <a:buClrTx/>
        <a:buSzPct val="100000"/>
        <a:buFontTx/>
        <a:buChar char="•"/>
        <a:tabLst/>
        <a:defRPr sz="443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 pitchFamily="34" charset="0"/>
          <a:ea typeface="+mj-ea"/>
          <a:cs typeface="Arial" panose="020B0604020202020204" pitchFamily="34" charset="0"/>
          <a:sym typeface="Helvetica"/>
        </a:defRPr>
      </a:lvl3pPr>
      <a:lvl4pPr marL="2343848" marR="0" indent="-602704" algn="l" defTabSz="616098" latinLnBrk="0">
        <a:lnSpc>
          <a:spcPct val="100000"/>
        </a:lnSpc>
        <a:spcBef>
          <a:spcPts val="2532"/>
        </a:spcBef>
        <a:spcAft>
          <a:spcPts val="0"/>
        </a:spcAft>
        <a:buClrTx/>
        <a:buSzPct val="100000"/>
        <a:buFontTx/>
        <a:buChar char="•"/>
        <a:tabLst/>
        <a:defRPr sz="443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 pitchFamily="34" charset="0"/>
          <a:ea typeface="+mj-ea"/>
          <a:cs typeface="Arial" panose="020B0604020202020204" pitchFamily="34" charset="0"/>
          <a:sym typeface="Helvetica"/>
        </a:defRPr>
      </a:lvl4pPr>
      <a:lvl5pPr marL="2812618" marR="0" indent="-602704" algn="l" defTabSz="616098" latinLnBrk="0">
        <a:lnSpc>
          <a:spcPct val="100000"/>
        </a:lnSpc>
        <a:spcBef>
          <a:spcPts val="2532"/>
        </a:spcBef>
        <a:spcAft>
          <a:spcPts val="0"/>
        </a:spcAft>
        <a:buClrTx/>
        <a:buSzPct val="100000"/>
        <a:buFontTx/>
        <a:buChar char="•"/>
        <a:tabLst/>
        <a:defRPr sz="443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 pitchFamily="34" charset="0"/>
          <a:ea typeface="+mj-ea"/>
          <a:cs typeface="Arial" panose="020B0604020202020204" pitchFamily="34" charset="0"/>
          <a:sym typeface="Helvetica"/>
        </a:defRPr>
      </a:lvl5pPr>
      <a:lvl6pPr marL="3187634" marR="0" indent="-602704" algn="l" defTabSz="616098" latinLnBrk="0">
        <a:lnSpc>
          <a:spcPct val="100000"/>
        </a:lnSpc>
        <a:spcBef>
          <a:spcPts val="2532"/>
        </a:spcBef>
        <a:spcAft>
          <a:spcPts val="0"/>
        </a:spcAft>
        <a:buClrTx/>
        <a:buSzPct val="100000"/>
        <a:buFontTx/>
        <a:buChar char="•"/>
        <a:tabLst/>
        <a:defRPr sz="443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6pPr>
      <a:lvl7pPr marL="3562650" marR="0" indent="-602704" algn="l" defTabSz="616098" latinLnBrk="0">
        <a:lnSpc>
          <a:spcPct val="100000"/>
        </a:lnSpc>
        <a:spcBef>
          <a:spcPts val="2532"/>
        </a:spcBef>
        <a:spcAft>
          <a:spcPts val="0"/>
        </a:spcAft>
        <a:buClrTx/>
        <a:buSzPct val="100000"/>
        <a:buFontTx/>
        <a:buChar char="•"/>
        <a:tabLst/>
        <a:defRPr sz="443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7pPr>
      <a:lvl8pPr marL="3937666" marR="0" indent="-602704" algn="l" defTabSz="616098" latinLnBrk="0">
        <a:lnSpc>
          <a:spcPct val="100000"/>
        </a:lnSpc>
        <a:spcBef>
          <a:spcPts val="2532"/>
        </a:spcBef>
        <a:spcAft>
          <a:spcPts val="0"/>
        </a:spcAft>
        <a:buClrTx/>
        <a:buSzPct val="100000"/>
        <a:buFontTx/>
        <a:buChar char="•"/>
        <a:tabLst/>
        <a:defRPr sz="443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8pPr>
      <a:lvl9pPr marL="4312682" marR="0" indent="-602704" algn="l" defTabSz="616098" latinLnBrk="0">
        <a:lnSpc>
          <a:spcPct val="100000"/>
        </a:lnSpc>
        <a:spcBef>
          <a:spcPts val="2532"/>
        </a:spcBef>
        <a:spcAft>
          <a:spcPts val="0"/>
        </a:spcAft>
        <a:buClrTx/>
        <a:buSzPct val="100000"/>
        <a:buFontTx/>
        <a:buChar char="•"/>
        <a:tabLst/>
        <a:defRPr sz="443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9pPr>
    </p:bodyStyle>
    <p:otherStyle>
      <a:lvl1pPr marL="0" marR="0" indent="0" algn="r" defTabSz="616098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32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241082" algn="r" defTabSz="616098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32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482164" algn="r" defTabSz="616098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32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723244" algn="r" defTabSz="616098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32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964326" algn="r" defTabSz="616098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32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1205408" algn="r" defTabSz="616098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32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1446490" algn="r" defTabSz="616098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32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1687570" algn="r" defTabSz="616098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32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1928652" algn="r" defTabSz="616098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32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5" Type="http://schemas.openxmlformats.org/officeDocument/2006/relationships/hyperlink" Target="http://goo.gl/3ZDTg7" TargetMode="External"/><Relationship Id="rId4" Type="http://schemas.openxmlformats.org/officeDocument/2006/relationships/hyperlink" Target="https://www.youtube.com/watch?v=TJfrNo3Z-DU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nsidesearch/features/search/knowledge.html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Relationship Id="rId4" Type="http://schemas.openxmlformats.org/officeDocument/2006/relationships/hyperlink" Target="https://www.google.com/intl/bn/insidesearch/features/search/knowledge.html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9.xml"/><Relationship Id="rId4" Type="http://schemas.openxmlformats.org/officeDocument/2006/relationships/hyperlink" Target="https://www.google.com/intl/bn/insidesearch/features/search/knowledge.html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goo.gl/3ZDTg7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/4.0/legalcode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intl/bn/insidesearch/features/search/knowledge.html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intl/bn/insidesearch/features/search/knowledge.htm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intl/bn/insidesearch/features/search/knowledge.html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>
            <a:extLst>
              <a:ext uri="{FF2B5EF4-FFF2-40B4-BE49-F238E27FC236}">
                <a16:creationId xmlns:a16="http://schemas.microsoft.com/office/drawing/2014/main" id="{4A6D247A-4576-4796-A8F2-4AC4CA0B20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8290560"/>
            <a:ext cx="9692640" cy="47705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9096EC-7B78-40A1-902B-4FD437982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316" y="6705601"/>
            <a:ext cx="16304786" cy="1638092"/>
          </a:xfrm>
        </p:spPr>
        <p:txBody>
          <a:bodyPr/>
          <a:lstStyle/>
          <a:p>
            <a:r>
              <a:rPr lang="en-US" dirty="0"/>
              <a:t>Lecture ​5.1 - Knowledge Graph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B2F42C-38A8-43F3-8788-F337D2EA91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5316" y="6188616"/>
            <a:ext cx="8866188" cy="474663"/>
          </a:xfrm>
        </p:spPr>
        <p:txBody>
          <a:bodyPr/>
          <a:lstStyle/>
          <a:p>
            <a:r>
              <a:rPr lang="en-US" dirty="0"/>
              <a:t>DLI Accelerated Data Science Teaching Kit</a:t>
            </a:r>
          </a:p>
        </p:txBody>
      </p:sp>
    </p:spTree>
    <p:extLst>
      <p:ext uri="{BB962C8B-B14F-4D97-AF65-F5344CB8AC3E}">
        <p14:creationId xmlns:p14="http://schemas.microsoft.com/office/powerpoint/2010/main" val="79755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“Low” Effort Approaches"/>
          <p:cNvSpPr txBox="1">
            <a:spLocks/>
          </p:cNvSpPr>
          <p:nvPr/>
        </p:nvSpPr>
        <p:spPr>
          <a:xfrm>
            <a:off x="990601" y="508001"/>
            <a:ext cx="16095618" cy="18433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01600" tIns="101600" rIns="101600" bIns="101600" anchor="ctr">
            <a:normAutofit/>
          </a:bodyPr>
          <a:lstStyle>
            <a:lvl1pPr marL="0" marR="0" indent="0" algn="ctr" defTabSz="54330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812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defTabSz="1086610" fontAlgn="auto">
              <a:defRPr b="0"/>
            </a:pPr>
            <a:r>
              <a:rPr lang="en-US" sz="8000" b="0" kern="0" dirty="0">
                <a:latin typeface="Arial" panose="020B0604020202020204" pitchFamily="34" charset="0"/>
                <a:ea typeface="Helvetica"/>
                <a:cs typeface="Arial" panose="020B0604020202020204" pitchFamily="34" charset="0"/>
              </a:rPr>
              <a:t>“Low” Effort Approaches</a:t>
            </a:r>
          </a:p>
        </p:txBody>
      </p:sp>
      <p:sp>
        <p:nvSpPr>
          <p:cNvPr id="19" name="1. Use database’s “Join”! (e.g., SQLite) When does this approach work?  (Or, when does it NOT work?)"/>
          <p:cNvSpPr txBox="1">
            <a:spLocks/>
          </p:cNvSpPr>
          <p:nvPr/>
        </p:nvSpPr>
        <p:spPr>
          <a:xfrm>
            <a:off x="990601" y="2351315"/>
            <a:ext cx="16095618" cy="25575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01600" tIns="101600" rIns="101600" bIns="101600">
            <a:normAutofit/>
          </a:bodyPr>
          <a:lstStyle>
            <a:lvl1pPr marL="0" marR="0" indent="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1pPr>
            <a:lvl2pPr marL="13335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17780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22225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26670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30226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33782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37338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40894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defTabSz="993140" fontAlgn="auto">
              <a:spcBef>
                <a:spcPts val="4000"/>
              </a:spcBef>
              <a:defRPr sz="3570"/>
            </a:pPr>
            <a:r>
              <a:rPr lang="en-US" sz="4800" kern="0" dirty="0">
                <a:latin typeface="Arial" panose="020B0604020202020204" pitchFamily="34" charset="0"/>
                <a:ea typeface="Helvetica"/>
                <a:cs typeface="Arial" panose="020B0604020202020204" pitchFamily="34" charset="0"/>
              </a:rPr>
              <a:t>1. </a:t>
            </a:r>
            <a:r>
              <a:rPr lang="en-US" sz="5200" kern="0" dirty="0">
                <a:latin typeface="Arial" panose="020B0604020202020204" pitchFamily="34" charset="0"/>
                <a:ea typeface="Helvetica"/>
                <a:cs typeface="Arial" panose="020B0604020202020204" pitchFamily="34" charset="0"/>
              </a:rPr>
              <a:t>Use database’s “Join”! (e.g., SQLite)</a:t>
            </a:r>
            <a:br>
              <a:rPr lang="en-US" sz="5200" kern="0" dirty="0">
                <a:latin typeface="Arial" panose="020B0604020202020204" pitchFamily="34" charset="0"/>
                <a:ea typeface="Helvetica"/>
                <a:cs typeface="Arial" panose="020B0604020202020204" pitchFamily="34" charset="0"/>
              </a:rPr>
            </a:br>
            <a:r>
              <a:rPr lang="en-US" sz="4000" kern="0" dirty="0">
                <a:solidFill>
                  <a:srgbClr val="0365C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</a:rPr>
              <a:t>When does this approach work? (Or, when does it NOT work?)</a:t>
            </a:r>
          </a:p>
        </p:txBody>
      </p:sp>
      <p:sp>
        <p:nvSpPr>
          <p:cNvPr id="20" name="Slide Number"/>
          <p:cNvSpPr txBox="1">
            <a:spLocks/>
          </p:cNvSpPr>
          <p:nvPr/>
        </p:nvSpPr>
        <p:spPr>
          <a:xfrm>
            <a:off x="24534130" y="18034000"/>
            <a:ext cx="891270" cy="9438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01600" tIns="101600" rIns="101600" bIns="1016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1pPr>
            <a:lvl2pPr marL="0" marR="0" indent="3429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10287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17145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2057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24003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2743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defTabSz="1168400"/>
            <a:fld id="{86CB4B4D-7CA3-9044-876B-883B54F8677D}" type="slidenum">
              <a:rPr lang="en-US" sz="4800" kern="0">
                <a:latin typeface="Arial" panose="020B0604020202020204" pitchFamily="34" charset="0"/>
                <a:ea typeface="Helvetica"/>
                <a:cs typeface="Arial" panose="020B0604020202020204" pitchFamily="34" charset="0"/>
              </a:rPr>
              <a:pPr defTabSz="1168400"/>
              <a:t>10</a:t>
            </a:fld>
            <a:endParaRPr lang="en-US" sz="4800" kern="0" dirty="0">
              <a:latin typeface="Arial" panose="020B0604020202020204" pitchFamily="34" charset="0"/>
              <a:ea typeface="Helvetica"/>
              <a:cs typeface="Arial" panose="020B0604020202020204" pitchFamily="34" charset="0"/>
            </a:endParaRPr>
          </a:p>
        </p:txBody>
      </p:sp>
      <p:sp>
        <p:nvSpPr>
          <p:cNvPr id="25" name="2. Open Refine http://openrefine.org  (video #3)"/>
          <p:cNvSpPr txBox="1"/>
          <p:nvPr/>
        </p:nvSpPr>
        <p:spPr>
          <a:xfrm>
            <a:off x="990601" y="7788745"/>
            <a:ext cx="13891623" cy="155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01600" tIns="101600" rIns="101600" bIns="101600" anchor="ctr">
            <a:spAutoFit/>
          </a:bodyPr>
          <a:lstStyle/>
          <a:p>
            <a:pPr defTabSz="1168400" fontAlgn="auto" hangingPunct="0">
              <a:spcBef>
                <a:spcPts val="4800"/>
              </a:spcBef>
              <a:spcAft>
                <a:spcPts val="0"/>
              </a:spcAft>
            </a:pPr>
            <a:r>
              <a:rPr sz="4800" kern="0" dirty="0">
                <a:solidFill>
                  <a:srgbClr val="000000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  <a:sym typeface="Helvetica"/>
              </a:rPr>
              <a:t>2. Open Refine</a:t>
            </a:r>
            <a:br>
              <a:rPr sz="8400" kern="0" dirty="0">
                <a:solidFill>
                  <a:srgbClr val="000000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  <a:sym typeface="Helvetica"/>
              </a:rPr>
            </a:br>
            <a:r>
              <a:rPr sz="3800" kern="0" dirty="0">
                <a:solidFill>
                  <a:srgbClr val="000000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  <a:sym typeface="Helvetica"/>
              </a:rPr>
              <a:t>http://openrefine.org  (</a:t>
            </a:r>
            <a:r>
              <a:rPr lang="en-US" sz="3800" kern="0" dirty="0">
                <a:solidFill>
                  <a:srgbClr val="000000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  <a:sym typeface="Helvetica"/>
              </a:rPr>
              <a:t>V</a:t>
            </a:r>
            <a:r>
              <a:rPr sz="3800" kern="0" dirty="0">
                <a:solidFill>
                  <a:srgbClr val="000000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  <a:sym typeface="Helvetica"/>
              </a:rPr>
              <a:t>ideo #3</a:t>
            </a:r>
            <a:r>
              <a:rPr lang="en-US" sz="3800" kern="0" dirty="0">
                <a:solidFill>
                  <a:srgbClr val="000000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  <a:sym typeface="Helvetica"/>
              </a:rPr>
              <a:t> “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Reconcile and Match Data</a:t>
            </a:r>
            <a:r>
              <a:rPr lang="en-US" sz="3800" kern="0" dirty="0">
                <a:solidFill>
                  <a:srgbClr val="000000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  <a:sym typeface="Helvetica"/>
              </a:rPr>
              <a:t>“</a:t>
            </a:r>
            <a:r>
              <a:rPr sz="3800" kern="0" dirty="0">
                <a:solidFill>
                  <a:srgbClr val="000000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  <a:sym typeface="Helvetica"/>
              </a:rPr>
              <a:t>)</a:t>
            </a:r>
          </a:p>
        </p:txBody>
      </p:sp>
      <p:graphicFrame>
        <p:nvGraphicFramePr>
          <p:cNvPr id="30" name="Table"/>
          <p:cNvGraphicFramePr/>
          <p:nvPr>
            <p:extLst>
              <p:ext uri="{D42A27DB-BD31-4B8C-83A1-F6EECF244321}">
                <p14:modId xmlns:p14="http://schemas.microsoft.com/office/powerpoint/2010/main" val="3117181659"/>
              </p:ext>
            </p:extLst>
          </p:nvPr>
        </p:nvGraphicFramePr>
        <p:xfrm>
          <a:off x="10581432" y="4389216"/>
          <a:ext cx="5123624" cy="3208906"/>
        </p:xfrm>
        <a:graphic>
          <a:graphicData uri="http://schemas.openxmlformats.org/drawingml/2006/table">
            <a:tbl>
              <a:tblPr/>
              <a:tblGrid>
                <a:gridCol w="1222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58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4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4482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9pPr>
                    </a:lstStyle>
                    <a:p>
                      <a:pPr algn="ctr" defTabSz="914400">
                        <a:tabLst>
                          <a:tab pos="914400" algn="l"/>
                        </a:tabLst>
                        <a:defRPr sz="1800"/>
                      </a:pPr>
                      <a:r>
                        <a:rPr sz="3400" b="0" i="0" baseline="0" dirty="0">
                          <a:latin typeface="Arial" panose="020B0604020202020204" pitchFamily="34" charset="0"/>
                          <a:ea typeface="+mj-ea"/>
                          <a:cs typeface="+mj-cs"/>
                        </a:rPr>
                        <a:t>id</a:t>
                      </a:r>
                    </a:p>
                  </a:txBody>
                  <a:tcPr marL="101600" marR="101600" marT="101600" marB="101600" anchor="ctr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CAFE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9pPr>
                    </a:lstStyle>
                    <a:p>
                      <a:pPr algn="ctr" defTabSz="914400">
                        <a:tabLst>
                          <a:tab pos="914400" algn="l"/>
                        </a:tabLst>
                        <a:defRPr sz="1800"/>
                      </a:pPr>
                      <a:r>
                        <a:rPr sz="3400" b="0" i="0" baseline="0" dirty="0">
                          <a:latin typeface="Arial" panose="020B0604020202020204" pitchFamily="34" charset="0"/>
                          <a:ea typeface="+mj-ea"/>
                          <a:cs typeface="+mj-cs"/>
                        </a:rPr>
                        <a:t>name</a:t>
                      </a:r>
                    </a:p>
                  </a:txBody>
                  <a:tcPr marL="101600" marR="101600" marT="101600" marB="101600" anchor="ctr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CAFE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9pPr>
                    </a:lstStyle>
                    <a:p>
                      <a:pPr algn="ctr" defTabSz="914400">
                        <a:tabLst>
                          <a:tab pos="914400" algn="l"/>
                        </a:tabLst>
                        <a:defRPr sz="1800"/>
                      </a:pPr>
                      <a:r>
                        <a:rPr lang="en-US" sz="3400" b="0" i="0" baseline="0" dirty="0">
                          <a:latin typeface="Arial" panose="020B0604020202020204" pitchFamily="34" charset="0"/>
                          <a:ea typeface="+mj-ea"/>
                          <a:cs typeface="+mj-cs"/>
                        </a:rPr>
                        <a:t>salary</a:t>
                      </a:r>
                      <a:endParaRPr sz="3400" b="0" i="0" baseline="0" dirty="0">
                        <a:latin typeface="Arial" panose="020B0604020202020204" pitchFamily="34" charset="0"/>
                        <a:ea typeface="+mj-ea"/>
                        <a:cs typeface="+mj-cs"/>
                      </a:endParaRPr>
                    </a:p>
                  </a:txBody>
                  <a:tcPr marL="101600" marR="101600" marT="101600" marB="101600" anchor="ctr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CA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136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9pPr>
                    </a:lstStyle>
                    <a:p>
                      <a:pPr algn="ctr" defTabSz="914400">
                        <a:tabLst>
                          <a:tab pos="914400" algn="l"/>
                        </a:tabLst>
                        <a:defRPr sz="1800"/>
                      </a:pPr>
                      <a:r>
                        <a:rPr sz="3400" b="0" i="0" baseline="0" dirty="0">
                          <a:latin typeface="Arial" panose="020B0604020202020204" pitchFamily="34" charset="0"/>
                          <a:ea typeface="+mj-ea"/>
                          <a:cs typeface="+mj-cs"/>
                        </a:rPr>
                        <a:t>111</a:t>
                      </a:r>
                    </a:p>
                  </a:txBody>
                  <a:tcPr marL="101600" marR="101600" marT="101600" marB="101600" anchor="ctr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9pPr>
                    </a:lstStyle>
                    <a:p>
                      <a:pPr algn="ctr" defTabSz="914400">
                        <a:tabLst>
                          <a:tab pos="914400" algn="l"/>
                        </a:tabLst>
                        <a:defRPr sz="1800"/>
                      </a:pPr>
                      <a:r>
                        <a:rPr sz="3400" b="0" i="0" baseline="0" dirty="0">
                          <a:latin typeface="Arial" panose="020B0604020202020204" pitchFamily="34" charset="0"/>
                          <a:ea typeface="+mj-ea"/>
                          <a:cs typeface="+mj-cs"/>
                        </a:rPr>
                        <a:t>Smith</a:t>
                      </a:r>
                    </a:p>
                  </a:txBody>
                  <a:tcPr marL="101600" marR="101600" marT="101600" marB="101600" anchor="ctr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9pPr>
                    </a:lstStyle>
                    <a:p>
                      <a:pPr algn="ctr" defTabSz="914400">
                        <a:tabLst>
                          <a:tab pos="914400" algn="l"/>
                        </a:tabLst>
                        <a:defRPr sz="1800"/>
                      </a:pPr>
                      <a:r>
                        <a:rPr lang="en-US" sz="3400" b="0" i="0" baseline="0" dirty="0">
                          <a:latin typeface="Arial" panose="020B0604020202020204" pitchFamily="34" charset="0"/>
                          <a:ea typeface="+mj-ea"/>
                          <a:cs typeface="+mj-cs"/>
                        </a:rPr>
                        <a:t>$40k</a:t>
                      </a:r>
                      <a:endParaRPr sz="3400" b="0" i="0" baseline="0" dirty="0">
                        <a:latin typeface="Arial" panose="020B0604020202020204" pitchFamily="34" charset="0"/>
                        <a:ea typeface="+mj-ea"/>
                        <a:cs typeface="+mj-cs"/>
                      </a:endParaRPr>
                    </a:p>
                  </a:txBody>
                  <a:tcPr marL="101600" marR="101600" marT="101600" marB="101600" anchor="ctr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136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9pPr>
                    </a:lstStyle>
                    <a:p>
                      <a:pPr algn="ctr" defTabSz="914400">
                        <a:tabLst>
                          <a:tab pos="914400" algn="l"/>
                        </a:tabLst>
                        <a:defRPr sz="1800"/>
                      </a:pPr>
                      <a:r>
                        <a:rPr sz="3400" b="0" i="0" baseline="0" dirty="0">
                          <a:latin typeface="Arial" panose="020B0604020202020204" pitchFamily="34" charset="0"/>
                          <a:ea typeface="+mj-ea"/>
                          <a:cs typeface="+mj-cs"/>
                        </a:rPr>
                        <a:t>222</a:t>
                      </a:r>
                    </a:p>
                  </a:txBody>
                  <a:tcPr marL="101600" marR="101600" marT="101600" marB="101600" anchor="ctr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9pPr>
                    </a:lstStyle>
                    <a:p>
                      <a:pPr algn="ctr" defTabSz="914400">
                        <a:tabLst>
                          <a:tab pos="914400" algn="l"/>
                        </a:tabLst>
                        <a:defRPr sz="1800"/>
                      </a:pPr>
                      <a:r>
                        <a:rPr sz="3400" b="0" i="0" baseline="0" dirty="0">
                          <a:latin typeface="Arial" panose="020B0604020202020204" pitchFamily="34" charset="0"/>
                          <a:ea typeface="+mj-ea"/>
                          <a:cs typeface="+mj-cs"/>
                        </a:rPr>
                        <a:t>Johnson</a:t>
                      </a:r>
                    </a:p>
                  </a:txBody>
                  <a:tcPr marL="101600" marR="101600" marT="101600" marB="101600" anchor="ctr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9pPr>
                    </a:lstStyle>
                    <a:p>
                      <a:pPr algn="ctr" defTabSz="914400">
                        <a:tabLst>
                          <a:tab pos="914400" algn="l"/>
                        </a:tabLst>
                        <a:defRPr sz="1800"/>
                      </a:pPr>
                      <a:r>
                        <a:rPr lang="en-US" sz="3400" b="0" i="0" baseline="0" dirty="0">
                          <a:latin typeface="Arial" panose="020B0604020202020204" pitchFamily="34" charset="0"/>
                          <a:ea typeface="+mj-ea"/>
                          <a:cs typeface="+mj-cs"/>
                        </a:rPr>
                        <a:t>$60k</a:t>
                      </a:r>
                      <a:endParaRPr sz="3400" b="0" i="0" baseline="0" dirty="0">
                        <a:latin typeface="Arial" panose="020B0604020202020204" pitchFamily="34" charset="0"/>
                        <a:ea typeface="+mj-ea"/>
                        <a:cs typeface="+mj-cs"/>
                      </a:endParaRPr>
                    </a:p>
                  </a:txBody>
                  <a:tcPr marL="101600" marR="101600" marT="101600" marB="101600" anchor="ctr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136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9pPr>
                    </a:lstStyle>
                    <a:p>
                      <a:pPr algn="ctr" defTabSz="914400">
                        <a:tabLst>
                          <a:tab pos="914400" algn="l"/>
                        </a:tabLst>
                        <a:defRPr sz="1800"/>
                      </a:pPr>
                      <a:r>
                        <a:rPr sz="3400" b="0" i="0" baseline="0" dirty="0">
                          <a:latin typeface="Arial" panose="020B0604020202020204" pitchFamily="34" charset="0"/>
                          <a:ea typeface="+mj-ea"/>
                          <a:cs typeface="+mj-cs"/>
                        </a:rPr>
                        <a:t>333</a:t>
                      </a:r>
                    </a:p>
                  </a:txBody>
                  <a:tcPr marL="101600" marR="101600" marT="101600" marB="101600" anchor="ctr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9pPr>
                    </a:lstStyle>
                    <a:p>
                      <a:pPr algn="ctr" defTabSz="914400">
                        <a:tabLst>
                          <a:tab pos="914400" algn="l"/>
                        </a:tabLst>
                        <a:defRPr sz="1800"/>
                      </a:pPr>
                      <a:r>
                        <a:rPr lang="en-US" sz="3400" b="0" i="0" baseline="0" dirty="0">
                          <a:latin typeface="Arial" panose="020B0604020202020204" pitchFamily="34" charset="0"/>
                          <a:ea typeface="+mj-ea"/>
                          <a:cs typeface="+mj-cs"/>
                        </a:rPr>
                        <a:t>Lee</a:t>
                      </a:r>
                      <a:endParaRPr sz="3400" b="0" i="0" baseline="0" dirty="0">
                        <a:latin typeface="Arial" panose="020B0604020202020204" pitchFamily="34" charset="0"/>
                        <a:ea typeface="+mj-ea"/>
                        <a:cs typeface="+mj-cs"/>
                      </a:endParaRPr>
                    </a:p>
                  </a:txBody>
                  <a:tcPr marL="101600" marR="101600" marT="101600" marB="101600" anchor="ctr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9pPr>
                    </a:lstStyle>
                    <a:p>
                      <a:pPr algn="ctr" defTabSz="914400">
                        <a:tabLst>
                          <a:tab pos="914400" algn="l"/>
                        </a:tabLst>
                        <a:defRPr sz="1800"/>
                      </a:pPr>
                      <a:r>
                        <a:rPr lang="en-US" sz="3400" b="0" i="0" baseline="0" dirty="0">
                          <a:latin typeface="Arial" panose="020B0604020202020204" pitchFamily="34" charset="0"/>
                          <a:ea typeface="+mj-ea"/>
                          <a:cs typeface="+mj-cs"/>
                        </a:rPr>
                        <a:t>$50k</a:t>
                      </a:r>
                      <a:endParaRPr sz="3400" b="0" i="0" baseline="0" dirty="0">
                        <a:latin typeface="Arial" panose="020B0604020202020204" pitchFamily="34" charset="0"/>
                        <a:ea typeface="+mj-ea"/>
                        <a:cs typeface="+mj-cs"/>
                      </a:endParaRPr>
                    </a:p>
                  </a:txBody>
                  <a:tcPr marL="101600" marR="101600" marT="101600" marB="101600" anchor="ctr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1" name="Table"/>
          <p:cNvGraphicFramePr/>
          <p:nvPr>
            <p:extLst>
              <p:ext uri="{D42A27DB-BD31-4B8C-83A1-F6EECF244321}">
                <p14:modId xmlns:p14="http://schemas.microsoft.com/office/powerpoint/2010/main" val="744008125"/>
              </p:ext>
            </p:extLst>
          </p:nvPr>
        </p:nvGraphicFramePr>
        <p:xfrm>
          <a:off x="1580541" y="4437344"/>
          <a:ext cx="2973106" cy="3093170"/>
        </p:xfrm>
        <a:graphic>
          <a:graphicData uri="http://schemas.openxmlformats.org/drawingml/2006/table">
            <a:tbl>
              <a:tblPr/>
              <a:tblGrid>
                <a:gridCol w="11179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51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136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9pPr>
                    </a:lstStyle>
                    <a:p>
                      <a:pPr algn="ctr" defTabSz="914400">
                        <a:tabLst>
                          <a:tab pos="914400" algn="l"/>
                        </a:tabLst>
                        <a:defRPr sz="1800"/>
                      </a:pPr>
                      <a:r>
                        <a:rPr sz="3400" b="0" i="0" dirty="0">
                          <a:latin typeface="Arial" panose="020B0604020202020204" pitchFamily="34" charset="0"/>
                          <a:ea typeface="Helvetica" charset="0"/>
                          <a:cs typeface="Arial" panose="020B0604020202020204" pitchFamily="34" charset="0"/>
                        </a:rPr>
                        <a:t>id</a:t>
                      </a:r>
                    </a:p>
                  </a:txBody>
                  <a:tcPr marL="101600" marR="101600" marT="101600" marB="101600" anchor="ctr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AD8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9pPr>
                    </a:lstStyle>
                    <a:p>
                      <a:pPr algn="ctr" defTabSz="914400">
                        <a:tabLst>
                          <a:tab pos="914400" algn="l"/>
                        </a:tabLst>
                        <a:defRPr sz="1800"/>
                      </a:pPr>
                      <a:r>
                        <a:rPr sz="3400" b="0" i="0" dirty="0">
                          <a:latin typeface="Arial" panose="020B0604020202020204" pitchFamily="34" charset="0"/>
                          <a:ea typeface="Helvetica" charset="0"/>
                          <a:cs typeface="Arial" panose="020B0604020202020204" pitchFamily="34" charset="0"/>
                        </a:rPr>
                        <a:t>name</a:t>
                      </a:r>
                    </a:p>
                  </a:txBody>
                  <a:tcPr marL="101600" marR="101600" marT="101600" marB="101600" anchor="ctr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A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136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9pPr>
                    </a:lstStyle>
                    <a:p>
                      <a:pPr algn="ctr" defTabSz="914400">
                        <a:tabLst>
                          <a:tab pos="914400" algn="l"/>
                        </a:tabLst>
                        <a:defRPr sz="1800"/>
                      </a:pPr>
                      <a:r>
                        <a:rPr sz="3400" b="0" i="0" dirty="0">
                          <a:latin typeface="Arial" panose="020B0604020202020204" pitchFamily="34" charset="0"/>
                          <a:ea typeface="Helvetica" charset="0"/>
                          <a:cs typeface="Arial" panose="020B0604020202020204" pitchFamily="34" charset="0"/>
                        </a:rPr>
                        <a:t>111</a:t>
                      </a:r>
                    </a:p>
                  </a:txBody>
                  <a:tcPr marL="101600" marR="101600" marT="101600" marB="101600" anchor="ctr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9pPr>
                    </a:lstStyle>
                    <a:p>
                      <a:pPr algn="ctr" defTabSz="914400">
                        <a:tabLst>
                          <a:tab pos="914400" algn="l"/>
                        </a:tabLst>
                        <a:defRPr sz="1800"/>
                      </a:pPr>
                      <a:r>
                        <a:rPr sz="3400" b="0" i="0" dirty="0">
                          <a:latin typeface="Arial" panose="020B0604020202020204" pitchFamily="34" charset="0"/>
                          <a:ea typeface="Helvetica" charset="0"/>
                          <a:cs typeface="Arial" panose="020B0604020202020204" pitchFamily="34" charset="0"/>
                        </a:rPr>
                        <a:t>Smith</a:t>
                      </a:r>
                    </a:p>
                  </a:txBody>
                  <a:tcPr marL="101600" marR="101600" marT="101600" marB="101600" anchor="ctr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909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9pPr>
                    </a:lstStyle>
                    <a:p>
                      <a:pPr algn="ctr" defTabSz="914400">
                        <a:tabLst>
                          <a:tab pos="914400" algn="l"/>
                        </a:tabLst>
                        <a:defRPr sz="1800"/>
                      </a:pPr>
                      <a:r>
                        <a:rPr sz="3400" b="0" i="0" dirty="0">
                          <a:latin typeface="Arial" panose="020B0604020202020204" pitchFamily="34" charset="0"/>
                          <a:ea typeface="Helvetica" charset="0"/>
                          <a:cs typeface="Arial" panose="020B0604020202020204" pitchFamily="34" charset="0"/>
                        </a:rPr>
                        <a:t>222</a:t>
                      </a:r>
                    </a:p>
                  </a:txBody>
                  <a:tcPr marL="101600" marR="101600" marT="101600" marB="101600" anchor="ctr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9pPr>
                    </a:lstStyle>
                    <a:p>
                      <a:pPr algn="ctr" defTabSz="914400">
                        <a:tabLst>
                          <a:tab pos="914400" algn="l"/>
                        </a:tabLst>
                        <a:defRPr sz="1800"/>
                      </a:pPr>
                      <a:r>
                        <a:rPr sz="3400" b="0" i="0" dirty="0">
                          <a:latin typeface="Arial" panose="020B0604020202020204" pitchFamily="34" charset="0"/>
                          <a:ea typeface="Helvetica" charset="0"/>
                          <a:cs typeface="Arial" panose="020B0604020202020204" pitchFamily="34" charset="0"/>
                        </a:rPr>
                        <a:t>Johnson</a:t>
                      </a:r>
                    </a:p>
                  </a:txBody>
                  <a:tcPr marL="101600" marR="101600" marT="101600" marB="101600" anchor="ctr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136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9pPr>
                    </a:lstStyle>
                    <a:p>
                      <a:pPr algn="ctr" defTabSz="914400">
                        <a:tabLst>
                          <a:tab pos="914400" algn="l"/>
                        </a:tabLst>
                        <a:defRPr sz="1800"/>
                      </a:pPr>
                      <a:r>
                        <a:rPr sz="3400" b="0" i="0" dirty="0">
                          <a:latin typeface="Arial" panose="020B0604020202020204" pitchFamily="34" charset="0"/>
                          <a:ea typeface="Helvetica" charset="0"/>
                          <a:cs typeface="Arial" panose="020B0604020202020204" pitchFamily="34" charset="0"/>
                        </a:rPr>
                        <a:t>333</a:t>
                      </a:r>
                    </a:p>
                  </a:txBody>
                  <a:tcPr marL="101600" marR="101600" marT="101600" marB="101600" anchor="ctr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9pPr>
                    </a:lstStyle>
                    <a:p>
                      <a:pPr algn="ctr" defTabSz="914400">
                        <a:tabLst>
                          <a:tab pos="914400" algn="l"/>
                        </a:tabLst>
                        <a:defRPr sz="1800"/>
                      </a:pPr>
                      <a:r>
                        <a:rPr lang="en-US" sz="3400" b="0" i="0" dirty="0">
                          <a:latin typeface="Arial" panose="020B0604020202020204" pitchFamily="34" charset="0"/>
                          <a:ea typeface="Helvetica" charset="0"/>
                          <a:cs typeface="Arial" panose="020B0604020202020204" pitchFamily="34" charset="0"/>
                        </a:rPr>
                        <a:t>Lee</a:t>
                      </a:r>
                      <a:endParaRPr sz="3400" b="0" i="0" dirty="0">
                        <a:latin typeface="Arial" panose="020B0604020202020204" pitchFamily="34" charset="0"/>
                        <a:ea typeface="Helvetica" charset="0"/>
                        <a:cs typeface="Arial" panose="020B0604020202020204" pitchFamily="34" charset="0"/>
                      </a:endParaRPr>
                    </a:p>
                  </a:txBody>
                  <a:tcPr marL="101600" marR="101600" marT="101600" marB="101600" anchor="ctr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2" name="Table"/>
          <p:cNvGraphicFramePr/>
          <p:nvPr>
            <p:extLst>
              <p:ext uri="{D42A27DB-BD31-4B8C-83A1-F6EECF244321}">
                <p14:modId xmlns:p14="http://schemas.microsoft.com/office/powerpoint/2010/main" val="3236931138"/>
              </p:ext>
            </p:extLst>
          </p:nvPr>
        </p:nvGraphicFramePr>
        <p:xfrm>
          <a:off x="5594237" y="4437341"/>
          <a:ext cx="2720206" cy="3093176"/>
        </p:xfrm>
        <a:graphic>
          <a:graphicData uri="http://schemas.openxmlformats.org/drawingml/2006/table">
            <a:tbl>
              <a:tblPr/>
              <a:tblGrid>
                <a:gridCol w="12635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66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329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9pPr>
                    </a:lstStyle>
                    <a:p>
                      <a:pPr algn="ctr" defTabSz="914400">
                        <a:tabLst>
                          <a:tab pos="914400" algn="l"/>
                        </a:tabLst>
                        <a:defRPr sz="1800"/>
                      </a:pPr>
                      <a:r>
                        <a:rPr sz="3400" b="0" i="0" baseline="0" dirty="0">
                          <a:latin typeface="Arial" panose="020B0604020202020204" pitchFamily="34" charset="0"/>
                          <a:ea typeface="+mj-ea"/>
                          <a:cs typeface="+mj-cs"/>
                        </a:rPr>
                        <a:t>id</a:t>
                      </a:r>
                    </a:p>
                  </a:txBody>
                  <a:tcPr marL="101600" marR="101600" marT="101600" marB="101600" anchor="ctr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E3FE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9pPr>
                    </a:lstStyle>
                    <a:p>
                      <a:pPr algn="ctr" defTabSz="914400">
                        <a:tabLst>
                          <a:tab pos="914400" algn="l"/>
                        </a:tabLst>
                        <a:defRPr sz="1800"/>
                      </a:pPr>
                      <a:r>
                        <a:rPr lang="en-US" sz="3400" b="0" i="0" baseline="0" dirty="0">
                          <a:latin typeface="Arial" panose="020B0604020202020204" pitchFamily="34" charset="0"/>
                          <a:ea typeface="+mj-ea"/>
                          <a:cs typeface="+mj-cs"/>
                        </a:rPr>
                        <a:t>salary</a:t>
                      </a:r>
                      <a:endParaRPr sz="3400" b="0" i="0" baseline="0" dirty="0">
                        <a:latin typeface="Arial" panose="020B0604020202020204" pitchFamily="34" charset="0"/>
                        <a:ea typeface="+mj-ea"/>
                        <a:cs typeface="+mj-cs"/>
                      </a:endParaRPr>
                    </a:p>
                  </a:txBody>
                  <a:tcPr marL="101600" marR="101600" marT="101600" marB="101600" anchor="ctr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E3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329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9pPr>
                    </a:lstStyle>
                    <a:p>
                      <a:pPr algn="ctr" defTabSz="914400">
                        <a:tabLst>
                          <a:tab pos="914400" algn="l"/>
                        </a:tabLst>
                        <a:defRPr sz="1800"/>
                      </a:pPr>
                      <a:r>
                        <a:rPr sz="3400" b="0" i="0" baseline="0" dirty="0">
                          <a:latin typeface="Arial" panose="020B0604020202020204" pitchFamily="34" charset="0"/>
                          <a:ea typeface="+mj-ea"/>
                          <a:cs typeface="+mj-cs"/>
                        </a:rPr>
                        <a:t>111</a:t>
                      </a:r>
                    </a:p>
                  </a:txBody>
                  <a:tcPr marL="101600" marR="101600" marT="101600" marB="101600" anchor="ctr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9pPr>
                    </a:lstStyle>
                    <a:p>
                      <a:pPr algn="ctr" defTabSz="914400">
                        <a:tabLst>
                          <a:tab pos="914400" algn="l"/>
                        </a:tabLst>
                        <a:defRPr sz="1800"/>
                      </a:pPr>
                      <a:r>
                        <a:rPr lang="en-US" sz="3400" b="0" i="0" baseline="0" dirty="0">
                          <a:latin typeface="Arial" panose="020B0604020202020204" pitchFamily="34" charset="0"/>
                          <a:ea typeface="+mj-ea"/>
                          <a:cs typeface="+mj-cs"/>
                        </a:rPr>
                        <a:t>$40k</a:t>
                      </a:r>
                      <a:endParaRPr sz="3400" b="0" i="0" baseline="0" dirty="0">
                        <a:latin typeface="Arial" panose="020B0604020202020204" pitchFamily="34" charset="0"/>
                        <a:ea typeface="+mj-ea"/>
                        <a:cs typeface="+mj-cs"/>
                      </a:endParaRPr>
                    </a:p>
                  </a:txBody>
                  <a:tcPr marL="101600" marR="101600" marT="101600" marB="101600" anchor="ctr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329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9pPr>
                    </a:lstStyle>
                    <a:p>
                      <a:pPr algn="ctr" defTabSz="914400">
                        <a:tabLst>
                          <a:tab pos="914400" algn="l"/>
                        </a:tabLst>
                        <a:defRPr sz="1800"/>
                      </a:pPr>
                      <a:r>
                        <a:rPr sz="3400" b="0" i="0" baseline="0" dirty="0">
                          <a:latin typeface="Arial" panose="020B0604020202020204" pitchFamily="34" charset="0"/>
                          <a:ea typeface="+mj-ea"/>
                          <a:cs typeface="+mj-cs"/>
                        </a:rPr>
                        <a:t>222</a:t>
                      </a:r>
                    </a:p>
                  </a:txBody>
                  <a:tcPr marL="101600" marR="101600" marT="101600" marB="101600" anchor="ctr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9pPr>
                    </a:lstStyle>
                    <a:p>
                      <a:pPr algn="ctr" defTabSz="914400">
                        <a:tabLst>
                          <a:tab pos="914400" algn="l"/>
                        </a:tabLst>
                        <a:defRPr sz="1800"/>
                      </a:pPr>
                      <a:r>
                        <a:rPr lang="en-US" sz="3400" b="0" i="0" baseline="0" dirty="0">
                          <a:latin typeface="Arial" panose="020B0604020202020204" pitchFamily="34" charset="0"/>
                          <a:ea typeface="+mj-ea"/>
                          <a:cs typeface="+mj-cs"/>
                        </a:rPr>
                        <a:t>$60k</a:t>
                      </a:r>
                      <a:endParaRPr sz="3400" b="0" i="0" baseline="0" dirty="0">
                        <a:latin typeface="Arial" panose="020B0604020202020204" pitchFamily="34" charset="0"/>
                        <a:ea typeface="+mj-ea"/>
                        <a:cs typeface="+mj-cs"/>
                      </a:endParaRPr>
                    </a:p>
                  </a:txBody>
                  <a:tcPr marL="101600" marR="101600" marT="101600" marB="101600" anchor="ctr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329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9pPr>
                    </a:lstStyle>
                    <a:p>
                      <a:pPr algn="ctr" defTabSz="914400">
                        <a:tabLst>
                          <a:tab pos="914400" algn="l"/>
                        </a:tabLst>
                        <a:defRPr sz="1800"/>
                      </a:pPr>
                      <a:r>
                        <a:rPr sz="3400" b="0" i="0" baseline="0" dirty="0">
                          <a:latin typeface="Arial" panose="020B0604020202020204" pitchFamily="34" charset="0"/>
                          <a:ea typeface="+mj-ea"/>
                          <a:cs typeface="+mj-cs"/>
                        </a:rPr>
                        <a:t>333</a:t>
                      </a:r>
                    </a:p>
                  </a:txBody>
                  <a:tcPr marL="101600" marR="101600" marT="101600" marB="101600" anchor="ctr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9pPr>
                    </a:lstStyle>
                    <a:p>
                      <a:pPr algn="ctr" defTabSz="914400">
                        <a:tabLst>
                          <a:tab pos="914400" algn="l"/>
                        </a:tabLst>
                        <a:defRPr sz="1800"/>
                      </a:pPr>
                      <a:r>
                        <a:rPr lang="en-US" sz="3400" b="0" i="0" baseline="0" dirty="0">
                          <a:latin typeface="Arial" panose="020B0604020202020204" pitchFamily="34" charset="0"/>
                          <a:ea typeface="+mj-ea"/>
                          <a:cs typeface="+mj-cs"/>
                        </a:rPr>
                        <a:t>$50k</a:t>
                      </a:r>
                      <a:endParaRPr sz="3400" b="0" i="0" baseline="0" dirty="0">
                        <a:latin typeface="Arial" panose="020B0604020202020204" pitchFamily="34" charset="0"/>
                        <a:ea typeface="+mj-ea"/>
                        <a:cs typeface="+mj-cs"/>
                      </a:endParaRPr>
                    </a:p>
                  </a:txBody>
                  <a:tcPr marL="101600" marR="101600" marT="101600" marB="101600" anchor="ctr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3" name="Arrow"/>
          <p:cNvSpPr/>
          <p:nvPr/>
        </p:nvSpPr>
        <p:spPr>
          <a:xfrm>
            <a:off x="8542439" y="5416794"/>
            <a:ext cx="1095338" cy="1445914"/>
          </a:xfrm>
          <a:prstGeom prst="rightArrow">
            <a:avLst>
              <a:gd name="adj1" fmla="val 48304"/>
              <a:gd name="adj2" fmla="val 61071"/>
            </a:avLst>
          </a:prstGeom>
          <a:solidFill>
            <a:srgbClr val="90C93B"/>
          </a:solidFill>
          <a:ln w="12700">
            <a:miter lim="400000"/>
          </a:ln>
        </p:spPr>
        <p:txBody>
          <a:bodyPr lIns="101600" tIns="101600" rIns="101600" bIns="101600" anchor="ctr"/>
          <a:lstStyle/>
          <a:p>
            <a:pPr algn="ctr" defTabSz="1168400" fontAlgn="auto" hangingPunct="0">
              <a:spcBef>
                <a:spcPts val="0"/>
              </a:spcBef>
              <a:spcAft>
                <a:spcPts val="0"/>
              </a:spcAft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 sz="8000" kern="0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ea typeface="Helvetica" charset="0"/>
              <a:cs typeface="Arial" panose="020B0604020202020204" pitchFamily="34" charset="0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232342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 IDs are really important!  But who creates the IDs?"/>
          <p:cNvSpPr txBox="1">
            <a:spLocks/>
          </p:cNvSpPr>
          <p:nvPr/>
        </p:nvSpPr>
        <p:spPr>
          <a:xfrm>
            <a:off x="3211551" y="3077735"/>
            <a:ext cx="11864898" cy="40144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01600" tIns="101600" rIns="101600" bIns="101600" anchor="ctr">
            <a:normAutofit lnSpcReduction="10000"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defTabSz="1168400" fontAlgn="auto">
              <a:spcBef>
                <a:spcPts val="4800"/>
              </a:spcBef>
              <a:defRPr sz="6600">
                <a:latin typeface="+mj-lt"/>
                <a:ea typeface="+mj-ea"/>
                <a:cs typeface="+mj-cs"/>
                <a:sym typeface="Helvetica"/>
              </a:defRPr>
            </a:pPr>
            <a:r>
              <a:rPr lang="en-US" sz="6600" b="1" kern="0" dirty="0">
                <a:solidFill>
                  <a:srgbClr val="648D26"/>
                </a:solidFill>
                <a:latin typeface="Arial" panose="020B0604020202020204" pitchFamily="34" charset="0"/>
                <a:ea typeface="Vitesse Medium" charset="0"/>
                <a:cs typeface="Arial" panose="020B0604020202020204" pitchFamily="34" charset="0"/>
                <a:sym typeface="Helvetica"/>
              </a:rPr>
              <a:t>IDs</a:t>
            </a:r>
            <a:r>
              <a:rPr lang="en-US" sz="6600" b="1" kern="0" dirty="0">
                <a:latin typeface="Arial" panose="020B0604020202020204" pitchFamily="34" charset="0"/>
                <a:ea typeface="Vitesse Medium" charset="0"/>
                <a:cs typeface="Arial" panose="020B0604020202020204" pitchFamily="34" charset="0"/>
                <a:sym typeface="Helvetica"/>
              </a:rPr>
              <a:t> </a:t>
            </a:r>
            <a:r>
              <a:rPr lang="en-US" sz="6600" kern="0" dirty="0">
                <a:latin typeface="Arial" panose="020B0604020202020204" pitchFamily="34" charset="0"/>
                <a:ea typeface="Vitesse Medium" charset="0"/>
                <a:cs typeface="Arial" panose="020B0604020202020204" pitchFamily="34" charset="0"/>
                <a:sym typeface="Helvetica"/>
              </a:rPr>
              <a:t>are really important, and can simplify data integration!</a:t>
            </a:r>
            <a:br>
              <a:rPr lang="en-US" sz="6600" kern="0" dirty="0">
                <a:latin typeface="Arial" panose="020B0604020202020204" pitchFamily="34" charset="0"/>
                <a:ea typeface="Vitesse Medium" charset="0"/>
                <a:cs typeface="Arial" panose="020B0604020202020204" pitchFamily="34" charset="0"/>
                <a:sym typeface="Helvetica"/>
              </a:rPr>
            </a:br>
            <a:br>
              <a:rPr lang="en-US" sz="6600" kern="0" dirty="0">
                <a:latin typeface="Arial" panose="020B0604020202020204" pitchFamily="34" charset="0"/>
                <a:ea typeface="Vitesse Medium" charset="0"/>
                <a:cs typeface="Arial" panose="020B0604020202020204" pitchFamily="34" charset="0"/>
                <a:sym typeface="Helvetica"/>
              </a:rPr>
            </a:br>
            <a:r>
              <a:rPr lang="en-US" sz="6600" kern="0" dirty="0">
                <a:latin typeface="Arial" panose="020B0604020202020204" pitchFamily="34" charset="0"/>
                <a:ea typeface="Vitesse Medium" charset="0"/>
                <a:cs typeface="Arial" panose="020B0604020202020204" pitchFamily="34" charset="0"/>
                <a:sym typeface="Helvetica"/>
              </a:rPr>
              <a:t>But who creates the IDs?</a:t>
            </a:r>
          </a:p>
        </p:txBody>
      </p:sp>
    </p:spTree>
    <p:extLst>
      <p:ext uri="{BB962C8B-B14F-4D97-AF65-F5344CB8AC3E}">
        <p14:creationId xmlns:p14="http://schemas.microsoft.com/office/powerpoint/2010/main" val="2426982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Freebase.png" descr="Freebase.png"/>
          <p:cNvPicPr>
            <a:picLocks noChangeAspect="1"/>
          </p:cNvPicPr>
          <p:nvPr/>
        </p:nvPicPr>
        <p:blipFill>
          <a:blip r:embed="rId3"/>
          <a:srcRect b="23555"/>
          <a:stretch>
            <a:fillRect/>
          </a:stretch>
        </p:blipFill>
        <p:spPr>
          <a:xfrm>
            <a:off x="3055704" y="1858830"/>
            <a:ext cx="11815432" cy="6339908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Crowd-sourcing Approaches: Freebase"/>
          <p:cNvSpPr txBox="1">
            <a:spLocks/>
          </p:cNvSpPr>
          <p:nvPr/>
        </p:nvSpPr>
        <p:spPr>
          <a:xfrm>
            <a:off x="685801" y="203201"/>
            <a:ext cx="17072810" cy="16556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01600" tIns="101600" rIns="101600" bIns="101600" anchor="ctr">
            <a:normAutofit fontScale="85000" lnSpcReduction="10000"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algn="l" defTabSz="923036" fontAlgn="auto">
              <a:defRPr sz="5056" b="1"/>
            </a:pPr>
            <a:r>
              <a:rPr lang="en-US" sz="8000" kern="0" dirty="0">
                <a:latin typeface="Arial" panose="020B0604020202020204" pitchFamily="34" charset="0"/>
                <a:ea typeface="Vitesse Medium" charset="0"/>
                <a:cs typeface="Arial" panose="020B0604020202020204" pitchFamily="34" charset="0"/>
              </a:rPr>
              <a:t>Crowd-sourcing Approaches: Freebase </a:t>
            </a:r>
          </a:p>
        </p:txBody>
      </p:sp>
      <p:sp>
        <p:nvSpPr>
          <p:cNvPr id="23" name="Slide Number"/>
          <p:cNvSpPr txBox="1">
            <a:spLocks/>
          </p:cNvSpPr>
          <p:nvPr/>
        </p:nvSpPr>
        <p:spPr>
          <a:xfrm>
            <a:off x="24534130" y="18034000"/>
            <a:ext cx="891270" cy="9438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01600" tIns="101600" rIns="101600" bIns="1016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1pPr>
            <a:lvl2pPr marL="0" marR="0" indent="3429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10287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17145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2057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24003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2743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defTabSz="1168400"/>
            <a:fld id="{86CB4B4D-7CA3-9044-876B-883B54F8677D}" type="slidenum">
              <a:rPr lang="fi-FI" sz="4800" kern="0">
                <a:latin typeface="Arial" panose="020B0604020202020204" pitchFamily="34" charset="0"/>
                <a:ea typeface="Helvetica"/>
                <a:cs typeface="Arial" panose="020B0604020202020204" pitchFamily="34" charset="0"/>
              </a:rPr>
              <a:pPr defTabSz="1168400"/>
              <a:t>12</a:t>
            </a:fld>
            <a:endParaRPr lang="fi-FI" sz="4800" kern="0" dirty="0">
              <a:latin typeface="Arial" panose="020B0604020202020204" pitchFamily="34" charset="0"/>
              <a:ea typeface="Helvetica"/>
              <a:cs typeface="Arial" panose="020B0604020202020204" pitchFamily="34" charset="0"/>
            </a:endParaRPr>
          </a:p>
        </p:txBody>
      </p:sp>
      <p:sp>
        <p:nvSpPr>
          <p:cNvPr id="26" name="Freebase intro: https://www.youtube.com/watch?v=TJfrNo3Z-DU"/>
          <p:cNvSpPr txBox="1"/>
          <p:nvPr/>
        </p:nvSpPr>
        <p:spPr>
          <a:xfrm>
            <a:off x="3759271" y="8355275"/>
            <a:ext cx="10408298" cy="7284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01600" tIns="101600" rIns="101600" bIns="101600" anchor="ctr">
            <a:spAutoFit/>
          </a:bodyPr>
          <a:lstStyle/>
          <a:p>
            <a:pPr algn="ctr" defTabSz="1168400" fontAlgn="auto" hangingPunct="0">
              <a:spcBef>
                <a:spcPts val="0"/>
              </a:spcBef>
              <a:spcAft>
                <a:spcPts val="0"/>
              </a:spcAft>
              <a:defRPr sz="2900"/>
            </a:pPr>
            <a:r>
              <a:rPr sz="3400" kern="0" dirty="0">
                <a:solidFill>
                  <a:srgbClr val="00000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Freebase intro</a:t>
            </a:r>
            <a:r>
              <a:rPr lang="en-US" sz="3400" kern="0" dirty="0">
                <a:solidFill>
                  <a:srgbClr val="00000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 video</a:t>
            </a:r>
            <a:r>
              <a:rPr sz="3400" kern="0" dirty="0">
                <a:solidFill>
                  <a:srgbClr val="00000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: </a:t>
            </a:r>
            <a:r>
              <a:rPr lang="en-US" sz="3400" kern="0" dirty="0">
                <a:solidFill>
                  <a:srgbClr val="00000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https://youtu.be/TJfrNo3Z-DU</a:t>
            </a:r>
            <a:endParaRPr sz="3400" kern="0" dirty="0">
              <a:solidFill>
                <a:srgbClr val="000000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  <a:hlinkClick r:id="rId4"/>
            </a:endParaRPr>
          </a:p>
        </p:txBody>
      </p:sp>
      <p:sp>
        <p:nvSpPr>
          <p:cNvPr id="27" name="Freebase to moved to Wikidata in July (2015): http://goo.gl/3ZDTg7"/>
          <p:cNvSpPr txBox="1"/>
          <p:nvPr/>
        </p:nvSpPr>
        <p:spPr>
          <a:xfrm>
            <a:off x="2221991" y="8953052"/>
            <a:ext cx="13482857" cy="7284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01600" tIns="101600" rIns="101600" bIns="101600" anchor="ctr">
            <a:spAutoFit/>
          </a:bodyPr>
          <a:lstStyle/>
          <a:p>
            <a:pPr algn="ctr" defTabSz="1168400" fontAlgn="auto" hangingPunct="0">
              <a:spcBef>
                <a:spcPts val="4800"/>
              </a:spcBef>
              <a:spcAft>
                <a:spcPts val="0"/>
              </a:spcAft>
              <a:defRPr sz="2700">
                <a:solidFill>
                  <a:srgbClr val="DE6A10"/>
                </a:solidFill>
              </a:defRPr>
            </a:pPr>
            <a:r>
              <a:rPr lang="en-US" sz="3400" kern="0" dirty="0">
                <a:solidFill>
                  <a:srgbClr val="DE6A1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Learn more about Freebase at https://</a:t>
            </a:r>
            <a:r>
              <a:rPr lang="en-US" sz="3400" kern="0" dirty="0" err="1">
                <a:solidFill>
                  <a:srgbClr val="DE6A1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en.wikipedia.org</a:t>
            </a:r>
            <a:r>
              <a:rPr lang="en-US" sz="3400" kern="0" dirty="0">
                <a:solidFill>
                  <a:srgbClr val="DE6A1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/wiki/Freebase</a:t>
            </a:r>
            <a:endParaRPr sz="3400" u="sng" kern="0" dirty="0">
              <a:solidFill>
                <a:srgbClr val="DE6A10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  <a:hlinkClick r:id="rId5"/>
            </a:endParaRPr>
          </a:p>
        </p:txBody>
      </p:sp>
    </p:spTree>
    <p:extLst>
      <p:ext uri="{BB962C8B-B14F-4D97-AF65-F5344CB8AC3E}">
        <p14:creationId xmlns:p14="http://schemas.microsoft.com/office/powerpoint/2010/main" val="3210570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base (a graph of entities)…"/>
          <p:cNvSpPr txBox="1">
            <a:spLocks/>
          </p:cNvSpPr>
          <p:nvPr/>
        </p:nvSpPr>
        <p:spPr>
          <a:xfrm>
            <a:off x="3130659" y="2603715"/>
            <a:ext cx="11065790" cy="47114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01600" tIns="101600" rIns="101600" bIns="101600">
            <a:normAutofit fontScale="47500" lnSpcReduction="20000"/>
          </a:bodyPr>
          <a:lstStyle>
            <a:lvl1pPr marL="0" marR="0" indent="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1pPr>
            <a:lvl2pPr marL="13335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17780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22225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26670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30226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33782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37338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40894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algn="ctr" defTabSz="1168400" fontAlgn="auto">
              <a:spcBef>
                <a:spcPts val="4800"/>
              </a:spcBef>
              <a:defRPr sz="9600" b="1"/>
            </a:pPr>
            <a:r>
              <a:rPr lang="en-US" sz="19200" kern="0" dirty="0">
                <a:latin typeface="Arial" panose="020B0604020202020204" pitchFamily="34" charset="0"/>
                <a:ea typeface="Helvetica"/>
                <a:cs typeface="Arial" panose="020B0604020202020204" pitchFamily="34" charset="0"/>
              </a:rPr>
              <a:t>Freebase</a:t>
            </a:r>
            <a:br>
              <a:rPr lang="en-US" sz="19200" kern="0" dirty="0">
                <a:latin typeface="Arial" panose="020B0604020202020204" pitchFamily="34" charset="0"/>
                <a:ea typeface="Helvetica"/>
                <a:cs typeface="Arial" panose="020B0604020202020204" pitchFamily="34" charset="0"/>
              </a:rPr>
            </a:br>
            <a:r>
              <a:rPr lang="en-US" sz="7400" kern="0" dirty="0">
                <a:latin typeface="Arial" panose="020B0604020202020204" pitchFamily="34" charset="0"/>
                <a:ea typeface="Helvetica"/>
                <a:cs typeface="Arial" panose="020B0604020202020204" pitchFamily="34" charset="0"/>
              </a:rPr>
              <a:t>(a graph of entities)</a:t>
            </a:r>
          </a:p>
          <a:p>
            <a:pPr algn="ctr" defTabSz="1168400" fontAlgn="auto">
              <a:spcBef>
                <a:spcPts val="4800"/>
              </a:spcBef>
              <a:defRPr sz="4900"/>
            </a:pPr>
            <a:br>
              <a:rPr lang="en-US" sz="9800" kern="0" dirty="0">
                <a:latin typeface="Arial" panose="020B0604020202020204" pitchFamily="34" charset="0"/>
                <a:ea typeface="Helvetica"/>
                <a:cs typeface="Arial" panose="020B0604020202020204" pitchFamily="34" charset="0"/>
              </a:rPr>
            </a:br>
            <a:r>
              <a:rPr lang="en-US" sz="9800" kern="0" dirty="0">
                <a:latin typeface="Arial" panose="020B0604020202020204" pitchFamily="34" charset="0"/>
                <a:ea typeface="Helvetica"/>
                <a:cs typeface="Arial" panose="020B0604020202020204" pitchFamily="34" charset="0"/>
              </a:rPr>
              <a:t>“…a large collaborative knowledge base consisting of metadata composed mainly by its </a:t>
            </a:r>
            <a:r>
              <a:rPr lang="en-US" sz="9800" b="1" kern="0" dirty="0">
                <a:solidFill>
                  <a:srgbClr val="0365C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</a:rPr>
              <a:t>community members</a:t>
            </a:r>
            <a:r>
              <a:rPr lang="en-US" sz="9800" kern="0" dirty="0">
                <a:latin typeface="Arial" panose="020B0604020202020204" pitchFamily="34" charset="0"/>
                <a:ea typeface="Helvetica"/>
                <a:cs typeface="Arial" panose="020B0604020202020204" pitchFamily="34" charset="0"/>
              </a:rPr>
              <a:t>…”</a:t>
            </a:r>
          </a:p>
        </p:txBody>
      </p:sp>
      <p:sp>
        <p:nvSpPr>
          <p:cNvPr id="9" name="Slide Number"/>
          <p:cNvSpPr txBox="1">
            <a:spLocks/>
          </p:cNvSpPr>
          <p:nvPr/>
        </p:nvSpPr>
        <p:spPr>
          <a:xfrm>
            <a:off x="21199942" y="13283458"/>
            <a:ext cx="417104" cy="1682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01600" tIns="101600" rIns="101600" bIns="1016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1pPr>
            <a:lvl2pPr marL="0" marR="0" indent="3429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10287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17145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2057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24003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2743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defTabSz="1168400"/>
            <a:fld id="{86CB4B4D-7CA3-9044-876B-883B54F8677D}" type="slidenum">
              <a:rPr lang="en-US" sz="4800" kern="0">
                <a:latin typeface="Arial" panose="020B0604020202020204" pitchFamily="34" charset="0"/>
                <a:ea typeface="Helvetica"/>
                <a:cs typeface="Arial" panose="020B0604020202020204" pitchFamily="34" charset="0"/>
              </a:rPr>
              <a:pPr defTabSz="1168400"/>
              <a:t>13</a:t>
            </a:fld>
            <a:endParaRPr lang="en-US" sz="4800" kern="0" dirty="0">
              <a:latin typeface="Arial" panose="020B0604020202020204" pitchFamily="34" charset="0"/>
              <a:ea typeface="Helvetica"/>
              <a:cs typeface="Arial" panose="020B0604020202020204" pitchFamily="34" charset="0"/>
            </a:endParaRPr>
          </a:p>
        </p:txBody>
      </p:sp>
      <p:sp>
        <p:nvSpPr>
          <p:cNvPr id="10" name="Wikipedia."/>
          <p:cNvSpPr txBox="1"/>
          <p:nvPr/>
        </p:nvSpPr>
        <p:spPr>
          <a:xfrm>
            <a:off x="12347462" y="7315200"/>
            <a:ext cx="3225244" cy="6976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01600" tIns="101600" rIns="101600" bIns="101600" anchor="ctr">
            <a:spAutoFit/>
          </a:bodyPr>
          <a:lstStyle/>
          <a:p>
            <a:pPr marL="0" lvl="1" defTabSz="1168400" fontAlgn="auto" hangingPunct="0">
              <a:spcBef>
                <a:spcPts val="4800"/>
              </a:spcBef>
              <a:spcAft>
                <a:spcPts val="0"/>
              </a:spcAft>
              <a:defRPr>
                <a:solidFill>
                  <a:srgbClr val="6D6D6D"/>
                </a:solidFill>
              </a:defRPr>
            </a:pPr>
            <a:r>
              <a:rPr sz="3200" kern="0" dirty="0">
                <a:solidFill>
                  <a:srgbClr val="6D6D6D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Wikipedia.</a:t>
            </a:r>
          </a:p>
        </p:txBody>
      </p:sp>
      <p:sp>
        <p:nvSpPr>
          <p:cNvPr id="3" name="Rectangle 2"/>
          <p:cNvSpPr/>
          <p:nvPr/>
        </p:nvSpPr>
        <p:spPr>
          <a:xfrm>
            <a:off x="1768807" y="9693268"/>
            <a:ext cx="66255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Retrieved on November 27, 2017https://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en.wikipedia.org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/wiki/Freebase</a:t>
            </a:r>
          </a:p>
        </p:txBody>
      </p:sp>
    </p:spTree>
    <p:extLst>
      <p:ext uri="{BB962C8B-B14F-4D97-AF65-F5344CB8AC3E}">
        <p14:creationId xmlns:p14="http://schemas.microsoft.com/office/powerpoint/2010/main" val="23147488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"/>
          <p:cNvSpPr txBox="1">
            <a:spLocks/>
          </p:cNvSpPr>
          <p:nvPr/>
        </p:nvSpPr>
        <p:spPr>
          <a:xfrm>
            <a:off x="19918086" y="13477498"/>
            <a:ext cx="702840" cy="1682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01600" tIns="101600" rIns="101600" bIns="1016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1pPr>
            <a:lvl2pPr marL="0" marR="0" indent="3429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10287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17145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2057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24003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2743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defTabSz="1168400"/>
            <a:fld id="{86CB4B4D-7CA3-9044-876B-883B54F8677D}" type="slidenum">
              <a:rPr lang="is-IS" sz="4800" kern="0">
                <a:latin typeface="Arial" panose="020B0604020202020204" pitchFamily="34" charset="0"/>
                <a:ea typeface="Helvetica"/>
                <a:cs typeface="Arial" panose="020B0604020202020204" pitchFamily="34" charset="0"/>
              </a:rPr>
              <a:pPr defTabSz="1168400"/>
              <a:t>14</a:t>
            </a:fld>
            <a:endParaRPr lang="is-IS" sz="4800" kern="0" dirty="0">
              <a:latin typeface="Arial" panose="020B0604020202020204" pitchFamily="34" charset="0"/>
              <a:ea typeface="Helvetica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92183" y="3099663"/>
            <a:ext cx="14462613" cy="41857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9200" b="1" dirty="0">
                <a:solidFill>
                  <a:prstClr val="black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So what?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4600" dirty="0">
                <a:solidFill>
                  <a:prstClr val="black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What can you do with the Freebase knowledge graph?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sz="4600" dirty="0">
              <a:solidFill>
                <a:prstClr val="black"/>
              </a:solidFill>
              <a:latin typeface="Arial" panose="020B0604020202020204" pitchFamily="34" charset="0"/>
              <a:ea typeface="Helvetica" charset="0"/>
              <a:cs typeface="Arial" panose="020B0604020202020204" pitchFamily="34" charset="0"/>
            </a:endParaRP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sz="4600" dirty="0">
              <a:solidFill>
                <a:prstClr val="black"/>
              </a:solidFill>
              <a:latin typeface="Arial" panose="020B0604020202020204" pitchFamily="34" charset="0"/>
              <a:ea typeface="Helvetica" charset="0"/>
              <a:cs typeface="Arial" panose="020B0604020202020204" pitchFamily="34" charset="0"/>
            </a:endParaRP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Hint: Google acquired it in 2010.</a:t>
            </a:r>
          </a:p>
        </p:txBody>
      </p:sp>
    </p:spTree>
    <p:extLst>
      <p:ext uri="{BB962C8B-B14F-4D97-AF65-F5344CB8AC3E}">
        <p14:creationId xmlns:p14="http://schemas.microsoft.com/office/powerpoint/2010/main" val="172169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droppedImage.pdf" descr="dropped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697" y="0"/>
            <a:ext cx="14972606" cy="9522428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http://www.google.com/insidesearch/features/search/knowledge.html"/>
          <p:cNvSpPr txBox="1"/>
          <p:nvPr/>
        </p:nvSpPr>
        <p:spPr>
          <a:xfrm>
            <a:off x="487353" y="21450230"/>
            <a:ext cx="26009602" cy="9438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01600" tIns="101600" rIns="101600" bIns="101600" anchor="ctr">
            <a:spAutoFit/>
          </a:bodyPr>
          <a:lstStyle>
            <a:lvl1pPr>
              <a:defRPr sz="2400" u="sng">
                <a:hlinkClick r:id="rId3"/>
              </a:defRPr>
            </a:lvl1pPr>
          </a:lstStyle>
          <a:p>
            <a:pPr algn="ctr" defTabSz="1168400" fontAlgn="auto" hangingPunct="0">
              <a:spcBef>
                <a:spcPts val="0"/>
              </a:spcBef>
              <a:spcAft>
                <a:spcPts val="0"/>
              </a:spcAft>
              <a:defRPr u="none"/>
            </a:pPr>
            <a:r>
              <a:rPr sz="4800" u="none" kern="0" dirty="0">
                <a:solidFill>
                  <a:srgbClr val="00000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http://</a:t>
            </a:r>
            <a:r>
              <a:rPr sz="4800" u="none" kern="0" dirty="0" err="1">
                <a:solidFill>
                  <a:srgbClr val="00000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www.google.com</a:t>
            </a:r>
            <a:r>
              <a:rPr sz="4800" u="none" kern="0" dirty="0">
                <a:solidFill>
                  <a:srgbClr val="00000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/</a:t>
            </a:r>
            <a:r>
              <a:rPr sz="4800" u="none" kern="0" dirty="0" err="1">
                <a:solidFill>
                  <a:srgbClr val="00000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insidesearch</a:t>
            </a:r>
            <a:r>
              <a:rPr sz="4800" u="none" kern="0" dirty="0">
                <a:solidFill>
                  <a:srgbClr val="00000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/features/search/</a:t>
            </a:r>
            <a:r>
              <a:rPr sz="4800" u="none" kern="0" dirty="0" err="1">
                <a:solidFill>
                  <a:srgbClr val="00000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knowledge.html</a:t>
            </a:r>
            <a:endParaRPr sz="4800" u="none" kern="0" dirty="0">
              <a:solidFill>
                <a:srgbClr val="000000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</p:txBody>
      </p:sp>
      <p:sp>
        <p:nvSpPr>
          <p:cNvPr id="10" name="https://www.google.com/intl/bn/insidesearch/features/search/knowledge.html"/>
          <p:cNvSpPr txBox="1"/>
          <p:nvPr/>
        </p:nvSpPr>
        <p:spPr>
          <a:xfrm>
            <a:off x="2470668" y="18314650"/>
            <a:ext cx="21068267" cy="9438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01600" tIns="101600" rIns="101600" bIns="101600" anchor="ctr">
            <a:spAutoFit/>
          </a:bodyPr>
          <a:lstStyle>
            <a:lvl1pPr>
              <a:defRPr sz="2400" u="sng">
                <a:hlinkClick r:id="rId4"/>
              </a:defRPr>
            </a:lvl1pPr>
          </a:lstStyle>
          <a:p>
            <a:pPr algn="ctr" defTabSz="1168400" fontAlgn="auto" hangingPunct="0">
              <a:spcBef>
                <a:spcPts val="0"/>
              </a:spcBef>
              <a:spcAft>
                <a:spcPts val="0"/>
              </a:spcAft>
              <a:defRPr u="none"/>
            </a:pPr>
            <a:r>
              <a:rPr sz="4800" u="none" kern="0" dirty="0">
                <a:solidFill>
                  <a:srgbClr val="00000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https://www.google.com/intl/bn/insidesearch/features/search/knowledge.html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2929" y="9600586"/>
            <a:ext cx="81788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168400" fontAlgn="auto" hangingPunct="0">
              <a:spcBef>
                <a:spcPts val="0"/>
              </a:spcBef>
              <a:spcAft>
                <a:spcPts val="0"/>
              </a:spcAft>
              <a:defRPr u="none"/>
            </a:pPr>
            <a:r>
              <a:rPr lang="en-US" sz="1600" u="sng" kern="0" dirty="0">
                <a:solidFill>
                  <a:srgbClr val="00000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Retrieved:  https://</a:t>
            </a:r>
            <a:r>
              <a:rPr lang="en-US" sz="1600" u="sng" kern="0" dirty="0" err="1">
                <a:solidFill>
                  <a:srgbClr val="00000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www.google.com</a:t>
            </a:r>
            <a:r>
              <a:rPr lang="en-US" sz="1600" u="sng" kern="0" dirty="0">
                <a:solidFill>
                  <a:srgbClr val="00000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/</a:t>
            </a:r>
            <a:r>
              <a:rPr lang="en-US" sz="1600" u="sng" kern="0" dirty="0" err="1">
                <a:solidFill>
                  <a:srgbClr val="00000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intl</a:t>
            </a:r>
            <a:r>
              <a:rPr lang="en-US" sz="1600" u="sng" kern="0" dirty="0">
                <a:solidFill>
                  <a:srgbClr val="00000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/</a:t>
            </a:r>
            <a:r>
              <a:rPr lang="en-US" sz="1600" u="sng" kern="0" dirty="0" err="1">
                <a:solidFill>
                  <a:srgbClr val="00000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bn</a:t>
            </a:r>
            <a:r>
              <a:rPr lang="en-US" sz="1600" u="sng" kern="0" dirty="0">
                <a:solidFill>
                  <a:srgbClr val="00000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/</a:t>
            </a:r>
            <a:r>
              <a:rPr lang="en-US" sz="1600" u="sng" kern="0" dirty="0" err="1">
                <a:solidFill>
                  <a:srgbClr val="00000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insidesearch</a:t>
            </a:r>
            <a:r>
              <a:rPr lang="en-US" sz="1600" u="sng" kern="0" dirty="0">
                <a:solidFill>
                  <a:srgbClr val="00000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/features/search/</a:t>
            </a:r>
            <a:r>
              <a:rPr lang="en-US" sz="1600" u="sng" kern="0" dirty="0" err="1">
                <a:solidFill>
                  <a:srgbClr val="00000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knowledge.html</a:t>
            </a:r>
            <a:endParaRPr lang="en-US" sz="1600" u="sng" kern="0" dirty="0">
              <a:solidFill>
                <a:srgbClr val="000000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27439636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"/>
          <p:cNvSpPr txBox="1">
            <a:spLocks/>
          </p:cNvSpPr>
          <p:nvPr/>
        </p:nvSpPr>
        <p:spPr>
          <a:xfrm>
            <a:off x="24348152" y="15027328"/>
            <a:ext cx="891270" cy="9438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01600" tIns="101600" rIns="101600" bIns="1016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1pPr>
            <a:lvl2pPr marL="0" marR="0" indent="3429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10287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17145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2057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24003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2743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defTabSz="1168400"/>
            <a:fld id="{86CB4B4D-7CA3-9044-876B-883B54F8677D}" type="slidenum">
              <a:rPr lang="is-IS" sz="4800" kern="0">
                <a:latin typeface="Arial" panose="020B0604020202020204" pitchFamily="34" charset="0"/>
                <a:ea typeface="Helvetica"/>
                <a:cs typeface="Arial" panose="020B0604020202020204" pitchFamily="34" charset="0"/>
              </a:rPr>
              <a:pPr defTabSz="1168400"/>
              <a:t>16</a:t>
            </a:fld>
            <a:endParaRPr lang="is-IS" sz="4800" kern="0" dirty="0">
              <a:latin typeface="Arial" panose="020B0604020202020204" pitchFamily="34" charset="0"/>
              <a:ea typeface="Helvetica"/>
              <a:cs typeface="Arial" panose="020B0604020202020204" pitchFamily="34" charset="0"/>
            </a:endParaRPr>
          </a:p>
        </p:txBody>
      </p:sp>
      <p:sp>
        <p:nvSpPr>
          <p:cNvPr id="12" name="Example:  What does Google know about Taylor Swift?…"/>
          <p:cNvSpPr txBox="1"/>
          <p:nvPr/>
        </p:nvSpPr>
        <p:spPr>
          <a:xfrm>
            <a:off x="8481024" y="3726506"/>
            <a:ext cx="8691096" cy="5375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01600" tIns="101600" rIns="101600" bIns="101600" anchor="ctr">
            <a:spAutoFit/>
          </a:bodyPr>
          <a:lstStyle/>
          <a:p>
            <a:pPr defTabSz="1168400" fontAlgn="auto" hangingPunct="0">
              <a:spcBef>
                <a:spcPts val="0"/>
              </a:spcBef>
              <a:spcAft>
                <a:spcPts val="0"/>
              </a:spcAft>
              <a:defRPr sz="3600"/>
            </a:pPr>
            <a:r>
              <a:rPr sz="5600" kern="0" dirty="0">
                <a:solidFill>
                  <a:srgbClr val="00000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Example: </a:t>
            </a:r>
            <a:br>
              <a:rPr sz="5600" kern="0" dirty="0">
                <a:solidFill>
                  <a:srgbClr val="00000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</a:br>
            <a:r>
              <a:rPr sz="5600" b="1" kern="0" dirty="0">
                <a:solidFill>
                  <a:srgbClr val="00000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What does Google know about Taylor Swift?</a:t>
            </a:r>
            <a:br>
              <a:rPr sz="5600" kern="0" dirty="0">
                <a:solidFill>
                  <a:srgbClr val="00000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</a:br>
            <a:endParaRPr sz="5600" kern="0" dirty="0">
              <a:solidFill>
                <a:srgbClr val="000000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  <a:p>
            <a:pPr defTabSz="1168400" fontAlgn="auto" hangingPunct="0">
              <a:spcBef>
                <a:spcPts val="0"/>
              </a:spcBef>
              <a:spcAft>
                <a:spcPts val="0"/>
              </a:spcAft>
              <a:defRPr sz="3600"/>
            </a:pPr>
            <a:r>
              <a:rPr sz="5600" kern="0" dirty="0">
                <a:solidFill>
                  <a:srgbClr val="00000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https://developers.google.com/knowledge-graph/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8077" y="572736"/>
            <a:ext cx="11485645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6600" dirty="0">
                <a:solidFill>
                  <a:prstClr val="black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Freebase replaced by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6600" b="1" dirty="0">
                <a:solidFill>
                  <a:prstClr val="black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Google Knowledge Graph API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947" y="3151971"/>
            <a:ext cx="4433390" cy="66500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94619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"/>
          <p:cNvSpPr txBox="1">
            <a:spLocks/>
          </p:cNvSpPr>
          <p:nvPr/>
        </p:nvSpPr>
        <p:spPr>
          <a:xfrm>
            <a:off x="24348152" y="15027328"/>
            <a:ext cx="891270" cy="9438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01600" tIns="101600" rIns="101600" bIns="1016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1pPr>
            <a:lvl2pPr marL="0" marR="0" indent="3429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10287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17145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2057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24003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2743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defTabSz="1168400"/>
            <a:fld id="{86CB4B4D-7CA3-9044-876B-883B54F8677D}" type="slidenum">
              <a:rPr lang="is-IS" sz="4800" kern="0">
                <a:latin typeface="Arial" panose="020B0604020202020204" pitchFamily="34" charset="0"/>
                <a:ea typeface="Helvetica"/>
                <a:cs typeface="Arial" panose="020B0604020202020204" pitchFamily="34" charset="0"/>
              </a:rPr>
              <a:pPr defTabSz="1168400"/>
              <a:t>17</a:t>
            </a:fld>
            <a:endParaRPr lang="is-IS" sz="4800" kern="0" dirty="0">
              <a:latin typeface="Arial" panose="020B0604020202020204" pitchFamily="34" charset="0"/>
              <a:ea typeface="Helvetica"/>
              <a:cs typeface="Arial" panose="020B0604020202020204" pitchFamily="34" charset="0"/>
            </a:endParaRPr>
          </a:p>
        </p:txBody>
      </p:sp>
      <p:sp>
        <p:nvSpPr>
          <p:cNvPr id="12" name="Example:  What does Google know about Taylor Swift?…"/>
          <p:cNvSpPr txBox="1"/>
          <p:nvPr/>
        </p:nvSpPr>
        <p:spPr>
          <a:xfrm>
            <a:off x="3778394" y="526082"/>
            <a:ext cx="13819140" cy="1436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01600" tIns="101600" rIns="101600" bIns="101600" anchor="ctr">
            <a:spAutoFit/>
          </a:bodyPr>
          <a:lstStyle/>
          <a:p>
            <a:pPr defTabSz="1168400" fontAlgn="auto" hangingPunct="0">
              <a:spcBef>
                <a:spcPts val="0"/>
              </a:spcBef>
              <a:spcAft>
                <a:spcPts val="0"/>
              </a:spcAft>
              <a:defRPr sz="3600"/>
            </a:pPr>
            <a:r>
              <a:rPr sz="4000" b="1" kern="0" dirty="0">
                <a:solidFill>
                  <a:srgbClr val="00000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What does Google know about Taylor Swift?</a:t>
            </a:r>
            <a:br>
              <a:rPr sz="4000" kern="0" dirty="0">
                <a:solidFill>
                  <a:srgbClr val="00000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</a:br>
            <a:r>
              <a:rPr sz="4000" kern="0" dirty="0">
                <a:solidFill>
                  <a:srgbClr val="00000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https://developers.google.com/knowledge-graph/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13" y="483415"/>
            <a:ext cx="2452814" cy="36792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53"/>
          <a:stretch/>
        </p:blipFill>
        <p:spPr>
          <a:xfrm>
            <a:off x="3778395" y="2164702"/>
            <a:ext cx="12581654" cy="7427168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 flipH="1">
            <a:off x="9680259" y="5470915"/>
            <a:ext cx="1007706" cy="81991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sz="3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ight Arrow 7"/>
          <p:cNvSpPr/>
          <p:nvPr/>
        </p:nvSpPr>
        <p:spPr>
          <a:xfrm flipH="1">
            <a:off x="7987005" y="3700805"/>
            <a:ext cx="1007706" cy="81991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sz="3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ight Arrow 8"/>
          <p:cNvSpPr/>
          <p:nvPr/>
        </p:nvSpPr>
        <p:spPr>
          <a:xfrm flipH="1">
            <a:off x="12243069" y="6460769"/>
            <a:ext cx="1007706" cy="81991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sz="3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ight Arrow 10"/>
          <p:cNvSpPr/>
          <p:nvPr/>
        </p:nvSpPr>
        <p:spPr>
          <a:xfrm flipH="1">
            <a:off x="9356799" y="8943983"/>
            <a:ext cx="1007706" cy="81991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sz="3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5822" y="9578756"/>
            <a:ext cx="5601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168400" fontAlgn="auto" hangingPunct="0">
              <a:spcBef>
                <a:spcPts val="0"/>
              </a:spcBef>
              <a:spcAft>
                <a:spcPts val="0"/>
              </a:spcAft>
              <a:defRPr u="none"/>
            </a:pPr>
            <a:r>
              <a:rPr lang="en-US" sz="1600" u="sng" kern="0" dirty="0">
                <a:solidFill>
                  <a:srgbClr val="00000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Retrieved: https://</a:t>
            </a:r>
            <a:r>
              <a:rPr lang="en-US" sz="1600" u="sng" kern="0" dirty="0" err="1">
                <a:solidFill>
                  <a:srgbClr val="00000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developers.google.com</a:t>
            </a:r>
            <a:r>
              <a:rPr lang="en-US" sz="1600" u="sng" kern="0" dirty="0">
                <a:solidFill>
                  <a:srgbClr val="00000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/knowledge-graph/</a:t>
            </a:r>
            <a:endParaRPr lang="en-US" sz="1600" u="sng" kern="0" dirty="0">
              <a:solidFill>
                <a:srgbClr val="000000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34212073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72719" y="3471620"/>
            <a:ext cx="13700502" cy="4667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25778" fontAlgn="auto">
              <a:spcBef>
                <a:spcPts val="2000"/>
              </a:spcBef>
              <a:spcAft>
                <a:spcPts val="0"/>
              </a:spcAft>
              <a:defRPr sz="6075"/>
            </a:pPr>
            <a:r>
              <a:rPr lang="en-US" sz="6600" kern="0" dirty="0">
                <a:solidFill>
                  <a:srgbClr val="00000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Google has the Knowledge Graph.</a:t>
            </a:r>
          </a:p>
          <a:p>
            <a:pPr algn="ctr" defTabSz="525778" fontAlgn="auto">
              <a:spcBef>
                <a:spcPts val="2000"/>
              </a:spcBef>
              <a:spcAft>
                <a:spcPts val="0"/>
              </a:spcAft>
              <a:defRPr sz="6075"/>
            </a:pPr>
            <a:endParaRPr lang="en-US" sz="6600" kern="0" dirty="0">
              <a:solidFill>
                <a:srgbClr val="000000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  <a:p>
            <a:pPr algn="ctr" defTabSz="525778" fontAlgn="auto">
              <a:spcBef>
                <a:spcPts val="2000"/>
              </a:spcBef>
              <a:spcAft>
                <a:spcPts val="0"/>
              </a:spcAft>
              <a:defRPr sz="6075"/>
            </a:pPr>
            <a:r>
              <a:rPr lang="en-US" sz="6600" kern="0" dirty="0">
                <a:solidFill>
                  <a:srgbClr val="00000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Facebook has…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6600" dirty="0">
              <a:solidFill>
                <a:prstClr val="black"/>
              </a:solidFill>
              <a:latin typeface="Arial" panose="020B0604020202020204" pitchFamily="34" charset="0"/>
              <a:ea typeface="Helvetica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3074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droppedImage.pdf" descr="droppedImage.pdf"/>
          <p:cNvPicPr>
            <a:picLocks noChangeAspect="1"/>
          </p:cNvPicPr>
          <p:nvPr/>
        </p:nvPicPr>
        <p:blipFill rotWithShape="1">
          <a:blip r:embed="rId2"/>
          <a:srcRect b="6679"/>
          <a:stretch/>
        </p:blipFill>
        <p:spPr>
          <a:xfrm>
            <a:off x="2056129" y="1"/>
            <a:ext cx="13362502" cy="882127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https://www.youtube.com/watch?v=W3k1USQbq80"/>
          <p:cNvSpPr txBox="1"/>
          <p:nvPr/>
        </p:nvSpPr>
        <p:spPr>
          <a:xfrm>
            <a:off x="233049" y="9591073"/>
            <a:ext cx="3219278" cy="4514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01600" tIns="101600" rIns="101600" bIns="101600" anchor="ctr">
            <a:spAutoFit/>
          </a:bodyPr>
          <a:lstStyle>
            <a:lvl1pPr>
              <a:defRPr sz="1600"/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Retrieved: https://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search.fb.com</a:t>
            </a:r>
            <a:endParaRPr dirty="0">
              <a:solidFill>
                <a:prstClr val="black"/>
              </a:solidFill>
              <a:latin typeface="Arial" panose="020B0604020202020204" pitchFamily="34" charset="0"/>
              <a:ea typeface="Helvetica" charset="0"/>
              <a:cs typeface="Arial" panose="020B0604020202020204" pitchFamily="34" charset="0"/>
            </a:endParaRPr>
          </a:p>
        </p:txBody>
      </p:sp>
      <p:sp>
        <p:nvSpPr>
          <p:cNvPr id="6" name="Freebase to moved to Wikidata in July (2015): http://goo.gl/3ZDTg7"/>
          <p:cNvSpPr txBox="1"/>
          <p:nvPr/>
        </p:nvSpPr>
        <p:spPr>
          <a:xfrm>
            <a:off x="3227912" y="8841969"/>
            <a:ext cx="11426205" cy="7284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01600" tIns="101600" rIns="101600" bIns="101600" anchor="ctr">
            <a:spAutoFit/>
          </a:bodyPr>
          <a:lstStyle/>
          <a:p>
            <a:pPr algn="ctr" defTabSz="1168400" fontAlgn="auto" hangingPunct="0">
              <a:spcBef>
                <a:spcPts val="4800"/>
              </a:spcBef>
              <a:spcAft>
                <a:spcPts val="0"/>
              </a:spcAft>
              <a:defRPr sz="2700">
                <a:solidFill>
                  <a:srgbClr val="DE6A10"/>
                </a:solidFill>
              </a:defRPr>
            </a:pPr>
            <a:r>
              <a:rPr lang="en-US" sz="3400" kern="0" dirty="0">
                <a:solidFill>
                  <a:srgbClr val="DE6A1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Graph Search intro video: https://</a:t>
            </a:r>
            <a:r>
              <a:rPr lang="en-US" sz="3400" kern="0" dirty="0" err="1">
                <a:solidFill>
                  <a:srgbClr val="DE6A1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youtu.be</a:t>
            </a:r>
            <a:r>
              <a:rPr lang="en-US" sz="3400" kern="0" dirty="0">
                <a:solidFill>
                  <a:srgbClr val="DE6A1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/W3k1USQbq80</a:t>
            </a:r>
            <a:endParaRPr sz="3400" u="sng" kern="0" dirty="0">
              <a:solidFill>
                <a:srgbClr val="DE6A10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4245903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F39E623-7E8F-487F-86AA-742B27905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8880" y="3505059"/>
            <a:ext cx="3190241" cy="1104314"/>
          </a:xfrm>
          <a:prstGeom prst="rect">
            <a:avLst/>
          </a:prstGeom>
        </p:spPr>
      </p:pic>
      <p:sp>
        <p:nvSpPr>
          <p:cNvPr id="10" name="Subtitle 11">
            <a:extLst>
              <a:ext uri="{FF2B5EF4-FFF2-40B4-BE49-F238E27FC236}">
                <a16:creationId xmlns:a16="http://schemas.microsoft.com/office/drawing/2014/main" id="{7A19A67C-0C19-4076-8945-3A7EB019B8F8}"/>
              </a:ext>
            </a:extLst>
          </p:cNvPr>
          <p:cNvSpPr txBox="1">
            <a:spLocks noGrp="1"/>
          </p:cNvSpPr>
          <p:nvPr>
            <p:ph idx="1"/>
          </p:nvPr>
        </p:nvSpPr>
        <p:spPr bwMode="auto">
          <a:xfrm>
            <a:off x="853440" y="4980568"/>
            <a:ext cx="16581120" cy="561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ctr" defTabSz="346459" rtl="0" fontAlgn="base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F6F6F"/>
              </a:buClr>
              <a:buSzPct val="100000"/>
              <a:buFontTx/>
              <a:buNone/>
              <a:defRPr sz="1400" b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30238" indent="-228600" algn="l" defTabSz="346459" rtl="0" fontAlgn="base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–"/>
              <a:defRPr sz="14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863" indent="-203200" algn="l" defTabSz="346459" rtl="0" fontAlgn="base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–"/>
              <a:defRPr sz="14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1066" indent="-171443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chemeClr val="bg1"/>
                </a:solidFill>
                <a:latin typeface="+mn-lt"/>
              </a:defRPr>
            </a:lvl4pPr>
            <a:lvl5pPr marL="1588230" indent="-17144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5pPr>
            <a:lvl6pPr marL="1931117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6pPr>
            <a:lvl7pPr marL="2274003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7pPr>
            <a:lvl8pPr marL="2616890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8pPr>
            <a:lvl9pPr marL="2959775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algn="ctr" defTabSz="346459" rtl="0" eaLnBrk="1" fontAlgn="base" latinLnBrk="0" hangingPunct="1">
              <a:lnSpc>
                <a:spcPct val="90000"/>
              </a:lnSpc>
              <a:spcBef>
                <a:spcPts val="90"/>
              </a:spcBef>
              <a:spcAft>
                <a:spcPts val="90"/>
              </a:spcAft>
              <a:buClr>
                <a:srgbClr val="6F6F6F"/>
              </a:buClr>
              <a:buSzPct val="100000"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The Accelerated Data Science Teaching Kit is licensed by NVIDIA, Georgia Institute of Technology, and Prairie View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A&amp;M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University under the</a:t>
            </a:r>
          </a:p>
          <a:p>
            <a:pPr marL="0" marR="0" lvl="0" indent="0" algn="ctr" defTabSz="346459" rtl="0" eaLnBrk="1" fontAlgn="base" latinLnBrk="0" hangingPunct="1">
              <a:lnSpc>
                <a:spcPct val="90000"/>
              </a:lnSpc>
              <a:spcBef>
                <a:spcPts val="90"/>
              </a:spcBef>
              <a:spcAft>
                <a:spcPts val="90"/>
              </a:spcAft>
              <a:buClr>
                <a:srgbClr val="6F6F6F"/>
              </a:buClr>
              <a:buSzPct val="100000"/>
              <a:buFontTx/>
              <a:buNone/>
              <a:tabLst/>
              <a:defRPr/>
            </a:pPr>
            <a:r>
              <a:rPr lang="en-US" sz="1600" u="sng" dirty="0">
                <a:solidFill>
                  <a:srgbClr val="6F6F6F"/>
                </a:solidFill>
                <a:effectLst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Attribution-</a:t>
            </a:r>
            <a:r>
              <a:rPr lang="en-US" sz="1600" u="sng" dirty="0" err="1">
                <a:solidFill>
                  <a:srgbClr val="6F6F6F"/>
                </a:solidFill>
                <a:effectLst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NonCommercial</a:t>
            </a:r>
            <a:r>
              <a:rPr lang="en-US" sz="1600" u="sng" dirty="0">
                <a:solidFill>
                  <a:srgbClr val="6F6F6F"/>
                </a:solidFill>
                <a:effectLst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4.0 International License.</a:t>
            </a:r>
            <a:endParaRPr lang="en-US" sz="1600" dirty="0">
              <a:solidFill>
                <a:srgbClr val="6F6F6F"/>
              </a:solidFill>
              <a:ea typeface="Times New Roman" panose="02020603050405020304" pitchFamily="18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276526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A6D3E35-7FB6-4F84-88E8-ED2635EB18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0077" y="6610379"/>
            <a:ext cx="9235191" cy="1705219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276C08-D6AC-41B8-9C4F-83CCA4CE3F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0078" y="6185215"/>
            <a:ext cx="7454900" cy="449262"/>
          </a:xfrm>
        </p:spPr>
        <p:txBody>
          <a:bodyPr/>
          <a:lstStyle/>
          <a:p>
            <a:r>
              <a:rPr lang="en-US" dirty="0"/>
              <a:t>DLI Accelerated Data Science Teaching Kit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05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hat is Data Integration? Combining data from multiple sources to provide the user with a unified view.…"/>
          <p:cNvSpPr txBox="1">
            <a:spLocks/>
          </p:cNvSpPr>
          <p:nvPr/>
        </p:nvSpPr>
        <p:spPr>
          <a:xfrm>
            <a:off x="1097280" y="1403611"/>
            <a:ext cx="16123920" cy="6704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01600" tIns="101600" rIns="101600" bIns="101600" anchor="ctr">
            <a:no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ill Sans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defTabSz="1168400" fontAlgn="auto">
              <a:defRPr sz="7000" b="1">
                <a:latin typeface="+mj-lt"/>
                <a:ea typeface="+mj-ea"/>
                <a:cs typeface="+mj-cs"/>
                <a:sym typeface="Helvetica"/>
              </a:defRPr>
            </a:pPr>
            <a:r>
              <a:rPr lang="en-US" sz="6800" kern="0" dirty="0"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What is </a:t>
            </a:r>
            <a:r>
              <a:rPr lang="en-US" sz="6800" kern="0" dirty="0">
                <a:solidFill>
                  <a:srgbClr val="648D26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Data Integration</a:t>
            </a:r>
            <a:r>
              <a:rPr lang="en-US" sz="6800" kern="0" dirty="0"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?</a:t>
            </a:r>
          </a:p>
          <a:p>
            <a:pPr defTabSz="1168400" fontAlgn="auto">
              <a:defRPr sz="4300">
                <a:latin typeface="+mj-lt"/>
                <a:ea typeface="+mj-ea"/>
                <a:cs typeface="+mj-cs"/>
                <a:sym typeface="Helvetica"/>
              </a:defRPr>
            </a:pPr>
            <a:r>
              <a:rPr lang="en-US" sz="5200" kern="0" dirty="0"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Combining data from </a:t>
            </a:r>
            <a:r>
              <a:rPr lang="en-US" sz="5200" kern="0" dirty="0">
                <a:solidFill>
                  <a:srgbClr val="648D26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multiple sources</a:t>
            </a:r>
            <a:r>
              <a:rPr lang="en-US" sz="5200" kern="0" dirty="0"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 to provide the user with a </a:t>
            </a:r>
            <a:r>
              <a:rPr lang="en-US" sz="5200" kern="0" dirty="0">
                <a:solidFill>
                  <a:srgbClr val="648D26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unified view</a:t>
            </a:r>
            <a:r>
              <a:rPr lang="en-US" sz="5200" kern="0" dirty="0"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.</a:t>
            </a:r>
          </a:p>
          <a:p>
            <a:pPr defTabSz="1168400" fontAlgn="auto">
              <a:defRPr sz="9000">
                <a:latin typeface="+mj-lt"/>
                <a:ea typeface="+mj-ea"/>
                <a:cs typeface="+mj-cs"/>
                <a:sym typeface="Helvetica"/>
              </a:defRPr>
            </a:pPr>
            <a:endParaRPr lang="en-US" sz="6600" kern="0" dirty="0"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  <a:p>
            <a:pPr defTabSz="1168400" fontAlgn="auto">
              <a:defRPr sz="9000">
                <a:latin typeface="+mj-lt"/>
                <a:ea typeface="+mj-ea"/>
                <a:cs typeface="+mj-cs"/>
                <a:sym typeface="Helvetica"/>
              </a:defRPr>
            </a:pPr>
            <a:r>
              <a:rPr lang="en-US" sz="6800" kern="0" dirty="0"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Why is it </a:t>
            </a:r>
            <a:r>
              <a:rPr lang="en-US" sz="6800" dirty="0">
                <a:solidFill>
                  <a:srgbClr val="FFAD00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  <a:sym typeface="Helvetica"/>
              </a:rPr>
              <a:t>Important</a:t>
            </a:r>
            <a:r>
              <a:rPr lang="en-US" sz="6800" kern="0" dirty="0"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?</a:t>
            </a:r>
          </a:p>
          <a:p>
            <a:pPr defTabSz="1168400" fontAlgn="auto">
              <a:defRPr sz="9000">
                <a:latin typeface="+mj-lt"/>
                <a:ea typeface="+mj-ea"/>
                <a:cs typeface="+mj-cs"/>
                <a:sym typeface="Helvetica"/>
              </a:defRPr>
            </a:pPr>
            <a:r>
              <a:rPr lang="en-US" sz="5200" kern="0" dirty="0"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Think about the apps, websites, and</a:t>
            </a:r>
          </a:p>
          <a:p>
            <a:pPr defTabSz="1168400" fontAlgn="auto">
              <a:defRPr sz="9000">
                <a:latin typeface="+mj-lt"/>
                <a:ea typeface="+mj-ea"/>
                <a:cs typeface="+mj-cs"/>
                <a:sym typeface="Helvetica"/>
              </a:defRPr>
            </a:pPr>
            <a:r>
              <a:rPr lang="en-US" sz="5200" kern="0" dirty="0"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services that you use every day.</a:t>
            </a:r>
          </a:p>
        </p:txBody>
      </p:sp>
    </p:spTree>
    <p:extLst>
      <p:ext uri="{BB962C8B-B14F-4D97-AF65-F5344CB8AC3E}">
        <p14:creationId xmlns:p14="http://schemas.microsoft.com/office/powerpoint/2010/main" val="3789625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hat is Data Integration? Combining data from multiple sources to provide the user with a unified view.…"/>
          <p:cNvSpPr txBox="1">
            <a:spLocks/>
          </p:cNvSpPr>
          <p:nvPr/>
        </p:nvSpPr>
        <p:spPr>
          <a:xfrm>
            <a:off x="1097280" y="1403611"/>
            <a:ext cx="16123920" cy="6704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01600" tIns="101600" rIns="101600" bIns="101600" anchor="ctr">
            <a:no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ill Sans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defTabSz="1168400" fontAlgn="auto">
              <a:defRPr sz="7000" b="1">
                <a:latin typeface="+mj-lt"/>
                <a:ea typeface="+mj-ea"/>
                <a:cs typeface="+mj-cs"/>
                <a:sym typeface="Helvetica"/>
              </a:defRPr>
            </a:pPr>
            <a:endParaRPr lang="en-US" sz="5200" kern="0" dirty="0"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97680" y="3647648"/>
            <a:ext cx="1133856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6800" kern="0" dirty="0">
                <a:solidFill>
                  <a:srgbClr val="00000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Businesses </a:t>
            </a:r>
            <a:r>
              <a:rPr lang="en-US" sz="6800" b="1" kern="0" dirty="0">
                <a:solidFill>
                  <a:srgbClr val="648D26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derive value</a:t>
            </a:r>
            <a:r>
              <a:rPr lang="en-US" sz="6800" b="1" kern="0" dirty="0">
                <a:solidFill>
                  <a:srgbClr val="00000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 </a:t>
            </a:r>
            <a:r>
              <a:rPr lang="en-US" sz="6800" kern="0" dirty="0">
                <a:solidFill>
                  <a:srgbClr val="00000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through data integration.</a:t>
            </a:r>
            <a:endParaRPr lang="en-US" sz="68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42793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hat is Data Integration? Combining data from multiple sources to provide the user with a unified view.…"/>
          <p:cNvSpPr txBox="1">
            <a:spLocks/>
          </p:cNvSpPr>
          <p:nvPr/>
        </p:nvSpPr>
        <p:spPr>
          <a:xfrm>
            <a:off x="1097280" y="1403611"/>
            <a:ext cx="16123920" cy="6704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01600" tIns="101600" rIns="101600" bIns="101600" anchor="ctr">
            <a:no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ill Sans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defTabSz="1168400" fontAlgn="auto">
              <a:defRPr sz="7000" b="1">
                <a:latin typeface="+mj-lt"/>
                <a:ea typeface="+mj-ea"/>
                <a:cs typeface="+mj-cs"/>
                <a:sym typeface="Helvetica"/>
              </a:defRPr>
            </a:pPr>
            <a:endParaRPr lang="en-US" sz="5200" kern="0" dirty="0"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9"/>
          <a:stretch/>
        </p:blipFill>
        <p:spPr>
          <a:xfrm>
            <a:off x="1823584" y="288759"/>
            <a:ext cx="13095576" cy="90669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9694" y="9548906"/>
            <a:ext cx="49920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168400" fontAlgn="auto" hangingPunct="0">
              <a:spcBef>
                <a:spcPts val="0"/>
              </a:spcBef>
              <a:spcAft>
                <a:spcPts val="0"/>
              </a:spcAft>
              <a:defRPr u="none"/>
            </a:pPr>
            <a:r>
              <a:rPr lang="en-US" sz="1600" u="sng" kern="0" dirty="0">
                <a:solidFill>
                  <a:srgbClr val="00000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Retrieved: https://</a:t>
            </a:r>
            <a:r>
              <a:rPr lang="en-US" sz="1600" u="sng" kern="0" dirty="0" err="1">
                <a:solidFill>
                  <a:srgbClr val="00000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www.google.com</a:t>
            </a:r>
            <a:r>
              <a:rPr lang="en-US" sz="1600" u="sng" kern="0" dirty="0">
                <a:solidFill>
                  <a:srgbClr val="00000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/</a:t>
            </a:r>
            <a:r>
              <a:rPr lang="en-US" sz="1600" u="sng" kern="0" dirty="0" err="1">
                <a:solidFill>
                  <a:srgbClr val="00000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search?q</a:t>
            </a:r>
            <a:r>
              <a:rPr lang="en-US" sz="1600" u="sng" kern="0" dirty="0">
                <a:solidFill>
                  <a:srgbClr val="00000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=</a:t>
            </a:r>
            <a:r>
              <a:rPr lang="en-US" sz="1600" u="sng" kern="0" dirty="0" err="1">
                <a:solidFill>
                  <a:srgbClr val="00000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atlanta</a:t>
            </a:r>
            <a:endParaRPr lang="en-US" sz="1600" u="sng" kern="0" dirty="0">
              <a:solidFill>
                <a:srgbClr val="000000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1329451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9800"/>
            <a:ext cx="18288000" cy="8406376"/>
          </a:xfrm>
          <a:prstGeom prst="rect">
            <a:avLst/>
          </a:prstGeom>
        </p:spPr>
      </p:pic>
      <p:sp>
        <p:nvSpPr>
          <p:cNvPr id="7" name="What is Data Integration? Combining data from multiple sources to provide the user with a unified view.…"/>
          <p:cNvSpPr txBox="1">
            <a:spLocks/>
          </p:cNvSpPr>
          <p:nvPr/>
        </p:nvSpPr>
        <p:spPr>
          <a:xfrm>
            <a:off x="1097280" y="1403611"/>
            <a:ext cx="16123920" cy="6704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01600" tIns="101600" rIns="101600" bIns="101600" anchor="ctr">
            <a:no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ill Sans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defTabSz="1168400" fontAlgn="auto">
              <a:defRPr sz="7000" b="1">
                <a:latin typeface="+mj-lt"/>
                <a:ea typeface="+mj-ea"/>
                <a:cs typeface="+mj-cs"/>
                <a:sym typeface="Helvetica"/>
              </a:defRPr>
            </a:pPr>
            <a:endParaRPr lang="en-US" sz="5200" kern="0" dirty="0"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7022" y="467625"/>
            <a:ext cx="41344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7200" dirty="0">
                <a:solidFill>
                  <a:prstClr val="black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Apple Siri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46570" y="9534536"/>
            <a:ext cx="39372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168400" fontAlgn="auto" hangingPunct="0">
              <a:spcBef>
                <a:spcPts val="0"/>
              </a:spcBef>
              <a:spcAft>
                <a:spcPts val="0"/>
              </a:spcAft>
              <a:defRPr u="none"/>
            </a:pPr>
            <a:r>
              <a:rPr lang="en-US" sz="1600" u="sng" kern="0" dirty="0">
                <a:solidFill>
                  <a:srgbClr val="00000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Retrieved: https://</a:t>
            </a:r>
            <a:r>
              <a:rPr lang="en-US" sz="1600" u="sng" kern="0" dirty="0" err="1">
                <a:solidFill>
                  <a:srgbClr val="00000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www.apple.com</a:t>
            </a:r>
            <a:r>
              <a:rPr lang="en-US" sz="1600" u="sng" kern="0" dirty="0">
                <a:solidFill>
                  <a:srgbClr val="00000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/</a:t>
            </a:r>
            <a:r>
              <a:rPr lang="en-US" sz="1600" u="sng" kern="0" dirty="0" err="1">
                <a:solidFill>
                  <a:srgbClr val="00000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ios</a:t>
            </a:r>
            <a:r>
              <a:rPr lang="en-US" sz="1600" u="sng" kern="0" dirty="0">
                <a:solidFill>
                  <a:srgbClr val="00000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/</a:t>
            </a:r>
            <a:r>
              <a:rPr lang="en-US" sz="1600" u="sng" kern="0" dirty="0" err="1">
                <a:solidFill>
                  <a:srgbClr val="00000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siri</a:t>
            </a:r>
            <a:r>
              <a:rPr lang="en-US" sz="1600" u="sng" kern="0" dirty="0">
                <a:solidFill>
                  <a:srgbClr val="00000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/</a:t>
            </a:r>
            <a:endParaRPr lang="en-US" sz="1600" u="sng" kern="0" dirty="0">
              <a:solidFill>
                <a:srgbClr val="000000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4209510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1" r="10989"/>
          <a:stretch/>
        </p:blipFill>
        <p:spPr>
          <a:xfrm>
            <a:off x="2972636" y="144008"/>
            <a:ext cx="11937683" cy="9125235"/>
          </a:xfrm>
          <a:prstGeom prst="rect">
            <a:avLst/>
          </a:prstGeom>
        </p:spPr>
      </p:pic>
      <p:sp>
        <p:nvSpPr>
          <p:cNvPr id="7" name="What is Data Integration? Combining data from multiple sources to provide the user with a unified view.…"/>
          <p:cNvSpPr txBox="1">
            <a:spLocks/>
          </p:cNvSpPr>
          <p:nvPr/>
        </p:nvSpPr>
        <p:spPr>
          <a:xfrm>
            <a:off x="1097280" y="1403611"/>
            <a:ext cx="16123920" cy="6704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01600" tIns="101600" rIns="101600" bIns="101600" anchor="ctr">
            <a:no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ill Sans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defTabSz="1168400" fontAlgn="auto">
              <a:defRPr sz="7000" b="1">
                <a:latin typeface="+mj-lt"/>
                <a:ea typeface="+mj-ea"/>
                <a:cs typeface="+mj-cs"/>
                <a:sym typeface="Helvetica"/>
              </a:defRPr>
            </a:pPr>
            <a:endParaRPr lang="en-US" sz="5200" kern="0" dirty="0"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9714" y="9600136"/>
            <a:ext cx="32768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168400" fontAlgn="auto" hangingPunct="0">
              <a:spcBef>
                <a:spcPts val="0"/>
              </a:spcBef>
              <a:spcAft>
                <a:spcPts val="0"/>
              </a:spcAft>
              <a:defRPr u="none"/>
            </a:pPr>
            <a:r>
              <a:rPr lang="en-US" sz="1600" u="sng" kern="0" dirty="0">
                <a:solidFill>
                  <a:srgbClr val="00000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Retrieved: https://</a:t>
            </a:r>
            <a:r>
              <a:rPr lang="en-US" sz="1600" u="sng" kern="0" dirty="0" err="1">
                <a:solidFill>
                  <a:srgbClr val="000000"/>
                </a:solidFill>
                <a:latin typeface="Arial" panose="020B0604020202020204" pitchFamily="34" charset="0"/>
                <a:ea typeface="Helvetica"/>
                <a:cs typeface="Arial" panose="020B0604020202020204" pitchFamily="34" charset="0"/>
                <a:sym typeface="Helvetica"/>
              </a:rPr>
              <a:t>www.kayak.com</a:t>
            </a:r>
            <a:endParaRPr lang="en-US" sz="1600" u="sng" kern="0" dirty="0">
              <a:solidFill>
                <a:srgbClr val="000000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1912271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hat is Data Integration? Combining data from multiple sources to provide the user with a unified view.…"/>
          <p:cNvSpPr txBox="1">
            <a:spLocks/>
          </p:cNvSpPr>
          <p:nvPr/>
        </p:nvSpPr>
        <p:spPr>
          <a:xfrm>
            <a:off x="1097280" y="1403611"/>
            <a:ext cx="16123920" cy="6704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01600" tIns="101600" rIns="101600" bIns="101600" anchor="ctr">
            <a:no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ill Sans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defTabSz="1168400" fontAlgn="auto">
              <a:defRPr sz="7000" b="1">
                <a:latin typeface="+mj-lt"/>
                <a:ea typeface="+mj-ea"/>
                <a:cs typeface="+mj-cs"/>
                <a:sym typeface="Helvetica"/>
              </a:defRPr>
            </a:pPr>
            <a:endParaRPr lang="en-US" sz="5200" kern="0" dirty="0"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</p:txBody>
      </p:sp>
      <p:sp>
        <p:nvSpPr>
          <p:cNvPr id="12" name="More Examples?"/>
          <p:cNvSpPr txBox="1">
            <a:spLocks/>
          </p:cNvSpPr>
          <p:nvPr/>
        </p:nvSpPr>
        <p:spPr>
          <a:xfrm>
            <a:off x="990600" y="508001"/>
            <a:ext cx="16230600" cy="2292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01600" tIns="101600" rIns="101600" bIns="101600" anchor="ctr">
            <a:norm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algn="l" defTabSz="1168400" fontAlgn="auto">
              <a:defRPr/>
            </a:pPr>
            <a:r>
              <a:rPr lang="en-US" sz="7200" kern="0" dirty="0">
                <a:latin typeface="Arial" panose="020B0604020202020204" pitchFamily="34" charset="0"/>
                <a:ea typeface="Vitesse Medium" charset="0"/>
                <a:cs typeface="Arial" panose="020B0604020202020204" pitchFamily="34" charset="0"/>
              </a:rPr>
              <a:t>More Examples?</a:t>
            </a:r>
          </a:p>
        </p:txBody>
      </p:sp>
      <p:sp>
        <p:nvSpPr>
          <p:cNvPr id="13" name="Social media (data from users, businesses)…"/>
          <p:cNvSpPr txBox="1">
            <a:spLocks/>
          </p:cNvSpPr>
          <p:nvPr/>
        </p:nvSpPr>
        <p:spPr>
          <a:xfrm>
            <a:off x="990601" y="2556512"/>
            <a:ext cx="14382750" cy="74866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01600" tIns="101600" rIns="101600" bIns="101600">
            <a:normAutofit fontScale="85000" lnSpcReduction="20000"/>
          </a:bodyPr>
          <a:lstStyle>
            <a:lvl1pPr marL="0" marR="0" indent="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1pPr>
            <a:lvl2pPr marL="13335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17780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22225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26670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30226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33782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37338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40894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marL="1724660" indent="-1108710" defTabSz="1133348" fontAlgn="auto">
              <a:spcBef>
                <a:spcPts val="4600"/>
              </a:spcBef>
              <a:buSzPct val="171000"/>
              <a:buFontTx/>
              <a:buChar char="•"/>
              <a:defRPr sz="4074"/>
            </a:pPr>
            <a:r>
              <a:rPr lang="en-US" sz="4800" kern="0" dirty="0">
                <a:latin typeface="Arial" panose="020B0604020202020204" pitchFamily="34" charset="0"/>
                <a:ea typeface="Helvetica"/>
                <a:cs typeface="Arial" panose="020B0604020202020204" pitchFamily="34" charset="0"/>
              </a:rPr>
              <a:t>Social media (data from users, businesses)</a:t>
            </a:r>
          </a:p>
          <a:p>
            <a:pPr marL="2586990" lvl="1" indent="-1108710" defTabSz="1133348" fontAlgn="auto">
              <a:spcBef>
                <a:spcPts val="4600"/>
              </a:spcBef>
              <a:buSzPct val="171000"/>
              <a:defRPr sz="4074"/>
            </a:pPr>
            <a:r>
              <a:rPr lang="en-US" sz="4800" kern="0" dirty="0">
                <a:latin typeface="Arial" panose="020B0604020202020204" pitchFamily="34" charset="0"/>
                <a:ea typeface="Helvetica"/>
                <a:cs typeface="Arial" panose="020B0604020202020204" pitchFamily="34" charset="0"/>
              </a:rPr>
              <a:t>Facebook: your posts, advertisements, review</a:t>
            </a:r>
          </a:p>
          <a:p>
            <a:pPr marL="1724660" indent="-1108710" defTabSz="1133348" fontAlgn="auto">
              <a:spcBef>
                <a:spcPts val="4600"/>
              </a:spcBef>
              <a:buSzPct val="171000"/>
              <a:buFontTx/>
              <a:buChar char="•"/>
              <a:defRPr sz="4074"/>
            </a:pPr>
            <a:r>
              <a:rPr lang="en-US" sz="4800" kern="0" dirty="0">
                <a:latin typeface="Arial" panose="020B0604020202020204" pitchFamily="34" charset="0"/>
                <a:ea typeface="Helvetica"/>
                <a:cs typeface="Arial" panose="020B0604020202020204" pitchFamily="34" charset="0"/>
              </a:rPr>
              <a:t>Search engine: Google, Bing, Yahoo, etc.</a:t>
            </a:r>
          </a:p>
          <a:p>
            <a:pPr marL="1724660" indent="-1108710" defTabSz="1133348" fontAlgn="auto">
              <a:spcBef>
                <a:spcPts val="4600"/>
              </a:spcBef>
              <a:buSzPct val="171000"/>
              <a:buFontTx/>
              <a:buChar char="•"/>
              <a:defRPr sz="4074"/>
            </a:pPr>
            <a:r>
              <a:rPr lang="en-US" sz="4800" kern="0" dirty="0">
                <a:latin typeface="Arial" panose="020B0604020202020204" pitchFamily="34" charset="0"/>
                <a:ea typeface="Helvetica"/>
                <a:cs typeface="Arial" panose="020B0604020202020204" pitchFamily="34" charset="0"/>
              </a:rPr>
              <a:t>Smart assistants: Siri, Cortana, Alexa</a:t>
            </a:r>
          </a:p>
          <a:p>
            <a:pPr marL="1724660" indent="-1108710" defTabSz="1133348" fontAlgn="auto">
              <a:spcBef>
                <a:spcPts val="4600"/>
              </a:spcBef>
              <a:buSzPct val="171000"/>
              <a:buFontTx/>
              <a:buChar char="•"/>
              <a:defRPr sz="4074"/>
            </a:pPr>
            <a:r>
              <a:rPr lang="en-US" sz="4800" kern="0" dirty="0">
                <a:latin typeface="Arial" panose="020B0604020202020204" pitchFamily="34" charset="0"/>
                <a:ea typeface="Helvetica"/>
                <a:cs typeface="Arial" panose="020B0604020202020204" pitchFamily="34" charset="0"/>
              </a:rPr>
              <a:t>Price comparison: Kayak</a:t>
            </a:r>
          </a:p>
          <a:p>
            <a:pPr marL="1724660" indent="-1108710" defTabSz="1133348" fontAlgn="auto">
              <a:spcBef>
                <a:spcPts val="4600"/>
              </a:spcBef>
              <a:buSzPct val="171000"/>
              <a:buFontTx/>
              <a:buChar char="•"/>
              <a:defRPr sz="4074"/>
            </a:pPr>
            <a:r>
              <a:rPr lang="en-US" sz="4800" kern="0" dirty="0">
                <a:latin typeface="Arial" panose="020B0604020202020204" pitchFamily="34" charset="0"/>
                <a:ea typeface="Helvetica"/>
                <a:cs typeface="Arial" panose="020B0604020202020204" pitchFamily="34" charset="0"/>
              </a:rPr>
              <a:t>Uber, Lyft: drivers, traffic data, customers</a:t>
            </a:r>
          </a:p>
          <a:p>
            <a:pPr marL="1724660" indent="-1108710" defTabSz="1133348" fontAlgn="auto">
              <a:spcBef>
                <a:spcPts val="4600"/>
              </a:spcBef>
              <a:buSzPct val="171000"/>
              <a:buFontTx/>
              <a:buChar char="•"/>
              <a:defRPr sz="4074"/>
            </a:pPr>
            <a:r>
              <a:rPr lang="en-US" sz="4800" kern="0" dirty="0">
                <a:latin typeface="Arial" panose="020B0604020202020204" pitchFamily="34" charset="0"/>
                <a:ea typeface="Helvetica"/>
                <a:cs typeface="Arial" panose="020B0604020202020204" pitchFamily="34" charset="0"/>
              </a:rPr>
              <a:t>G</a:t>
            </a:r>
            <a:r>
              <a:rPr lang="en-US" sz="4800" kern="0" dirty="0" err="1">
                <a:latin typeface="Arial" panose="020B0604020202020204" pitchFamily="34" charset="0"/>
                <a:ea typeface="Helvetica"/>
                <a:cs typeface="Arial" panose="020B0604020202020204" pitchFamily="34" charset="0"/>
              </a:rPr>
              <a:t>oogle</a:t>
            </a:r>
            <a:r>
              <a:rPr lang="en-US" sz="4800" kern="0" dirty="0">
                <a:latin typeface="Arial" panose="020B0604020202020204" pitchFamily="34" charset="0"/>
                <a:ea typeface="Helvetica"/>
                <a:cs typeface="Arial" panose="020B0604020202020204" pitchFamily="34" charset="0"/>
              </a:rPr>
              <a:t> maps: users, restaurants, traffic….</a:t>
            </a:r>
          </a:p>
        </p:txBody>
      </p:sp>
      <p:sp>
        <p:nvSpPr>
          <p:cNvPr id="14" name="Slide Number"/>
          <p:cNvSpPr txBox="1">
            <a:spLocks/>
          </p:cNvSpPr>
          <p:nvPr/>
        </p:nvSpPr>
        <p:spPr>
          <a:xfrm>
            <a:off x="24877173" y="18034000"/>
            <a:ext cx="548227" cy="9438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01600" tIns="101600" rIns="101600" bIns="1016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1pPr>
            <a:lvl2pPr marL="0" marR="0" indent="3429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10287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17145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2057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24003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2743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defTabSz="1168400"/>
            <a:fld id="{86CB4B4D-7CA3-9044-876B-883B54F8677D}" type="slidenum">
              <a:rPr lang="en-US" sz="4800" kern="0">
                <a:latin typeface="Arial" panose="020B0604020202020204" pitchFamily="34" charset="0"/>
                <a:ea typeface="Helvetica"/>
                <a:cs typeface="Arial" panose="020B0604020202020204" pitchFamily="34" charset="0"/>
              </a:rPr>
              <a:pPr defTabSz="1168400"/>
              <a:t>8</a:t>
            </a:fld>
            <a:endParaRPr lang="en-US" sz="4800" kern="0" dirty="0">
              <a:latin typeface="Arial" panose="020B0604020202020204" pitchFamily="34" charset="0"/>
              <a:ea typeface="Helvetic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251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How to do data integration?"/>
          <p:cNvSpPr txBox="1">
            <a:spLocks noGrp="1"/>
          </p:cNvSpPr>
          <p:nvPr>
            <p:ph type="title"/>
          </p:nvPr>
        </p:nvSpPr>
        <p:spPr>
          <a:xfrm>
            <a:off x="3129857" y="4125517"/>
            <a:ext cx="12981002" cy="2022574"/>
          </a:xfrm>
          <a:prstGeom prst="rect">
            <a:avLst/>
          </a:prstGeom>
        </p:spPr>
        <p:txBody>
          <a:bodyPr>
            <a:noAutofit/>
          </a:bodyPr>
          <a:lstStyle>
            <a:lvl1pPr defTabSz="467359">
              <a:defRPr sz="6720" b="1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sz="7200" dirty="0">
                <a:latin typeface="Arial" panose="020B0604020202020204" pitchFamily="34" charset="0"/>
                <a:ea typeface="Vitesse Medium" charset="0"/>
                <a:cs typeface="Arial" panose="020B0604020202020204" pitchFamily="34" charset="0"/>
              </a:rPr>
              <a:t>How to do data integration?</a:t>
            </a:r>
          </a:p>
        </p:txBody>
      </p:sp>
    </p:spTree>
    <p:extLst>
      <p:ext uri="{BB962C8B-B14F-4D97-AF65-F5344CB8AC3E}">
        <p14:creationId xmlns:p14="http://schemas.microsoft.com/office/powerpoint/2010/main" val="344068276"/>
      </p:ext>
    </p:extLst>
  </p:cSld>
  <p:clrMapOvr>
    <a:masterClrMapping/>
  </p:clrMapOvr>
  <p:transition spd="med"/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theme/theme1.xml><?xml version="1.0" encoding="utf-8"?>
<a:theme xmlns:a="http://schemas.openxmlformats.org/drawingml/2006/main" name="Title &amp; Bullet">
  <a:themeElements>
    <a:clrScheme name="Custom 1">
      <a:dk1>
        <a:srgbClr val="CDCDCD"/>
      </a:dk1>
      <a:lt1>
        <a:srgbClr val="FFFFFF"/>
      </a:lt1>
      <a:dk2>
        <a:srgbClr val="000000"/>
      </a:dk2>
      <a:lt2>
        <a:srgbClr val="76B900"/>
      </a:lt2>
      <a:accent1>
        <a:srgbClr val="008564"/>
      </a:accent1>
      <a:accent2>
        <a:srgbClr val="5D1682"/>
      </a:accent2>
      <a:accent3>
        <a:srgbClr val="890C58"/>
      </a:accent3>
      <a:accent4>
        <a:srgbClr val="5E5E5E"/>
      </a:accent4>
      <a:accent5>
        <a:srgbClr val="8C8C8C"/>
      </a:accent5>
      <a:accent6>
        <a:srgbClr val="0071C5"/>
      </a:accent6>
      <a:hlink>
        <a:srgbClr val="76B900"/>
      </a:hlink>
      <a:folHlink>
        <a:srgbClr val="76B90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6350">
          <a:noFill/>
        </a:ln>
      </a:spPr>
      <a:bodyPr wrap="none" rtlCol="0" anchor="ctr">
        <a:spAutoFit/>
      </a:bodyPr>
      <a:lstStyle>
        <a:defPPr algn="ctr">
          <a:lnSpc>
            <a:spcPct val="90000"/>
          </a:lnSpc>
          <a:defRPr sz="1600" dirty="0" err="1" smtClean="0">
            <a:solidFill>
              <a:schemeClr val="bg1"/>
            </a:solidFill>
            <a:latin typeface="Trebuchet MS" panose="020B0603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>
    <a:extraClrScheme>
      <a:clrScheme name="PPT_Template_Corp_16x9_rev2 1">
        <a:dk1>
          <a:srgbClr val="808080"/>
        </a:dk1>
        <a:lt1>
          <a:srgbClr val="FFFFFF"/>
        </a:lt1>
        <a:dk2>
          <a:srgbClr val="000000"/>
        </a:dk2>
        <a:lt2>
          <a:srgbClr val="B9E700"/>
        </a:lt2>
        <a:accent1>
          <a:srgbClr val="33CCCC"/>
        </a:accent1>
        <a:accent2>
          <a:srgbClr val="FF9933"/>
        </a:accent2>
        <a:accent3>
          <a:srgbClr val="AAAAAA"/>
        </a:accent3>
        <a:accent4>
          <a:srgbClr val="DADADA"/>
        </a:accent4>
        <a:accent5>
          <a:srgbClr val="ADE2E2"/>
        </a:accent5>
        <a:accent6>
          <a:srgbClr val="E78A2D"/>
        </a:accent6>
        <a:hlink>
          <a:srgbClr val="99CC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itle &amp; Bullet">
  <a:themeElements>
    <a:clrScheme name="Custom 1">
      <a:dk1>
        <a:srgbClr val="CDCDCD"/>
      </a:dk1>
      <a:lt1>
        <a:srgbClr val="FFFFFF"/>
      </a:lt1>
      <a:dk2>
        <a:srgbClr val="000000"/>
      </a:dk2>
      <a:lt2>
        <a:srgbClr val="76B900"/>
      </a:lt2>
      <a:accent1>
        <a:srgbClr val="008564"/>
      </a:accent1>
      <a:accent2>
        <a:srgbClr val="5D1682"/>
      </a:accent2>
      <a:accent3>
        <a:srgbClr val="890C58"/>
      </a:accent3>
      <a:accent4>
        <a:srgbClr val="5E5E5E"/>
      </a:accent4>
      <a:accent5>
        <a:srgbClr val="8C8C8C"/>
      </a:accent5>
      <a:accent6>
        <a:srgbClr val="0071C5"/>
      </a:accent6>
      <a:hlink>
        <a:srgbClr val="76B900"/>
      </a:hlink>
      <a:folHlink>
        <a:srgbClr val="76B90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6350">
          <a:noFill/>
        </a:ln>
      </a:spPr>
      <a:bodyPr wrap="none" rtlCol="0" anchor="ctr">
        <a:spAutoFit/>
      </a:bodyPr>
      <a:lstStyle>
        <a:defPPr algn="ctr">
          <a:lnSpc>
            <a:spcPct val="90000"/>
          </a:lnSpc>
          <a:defRPr sz="1600" dirty="0" err="1" smtClean="0">
            <a:solidFill>
              <a:schemeClr val="bg1"/>
            </a:solidFill>
            <a:latin typeface="Trebuchet MS" panose="020B0603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>
    <a:extraClrScheme>
      <a:clrScheme name="PPT_Template_Corp_16x9_rev2 1">
        <a:dk1>
          <a:srgbClr val="808080"/>
        </a:dk1>
        <a:lt1>
          <a:srgbClr val="FFFFFF"/>
        </a:lt1>
        <a:dk2>
          <a:srgbClr val="000000"/>
        </a:dk2>
        <a:lt2>
          <a:srgbClr val="B9E700"/>
        </a:lt2>
        <a:accent1>
          <a:srgbClr val="33CCCC"/>
        </a:accent1>
        <a:accent2>
          <a:srgbClr val="FF9933"/>
        </a:accent2>
        <a:accent3>
          <a:srgbClr val="AAAAAA"/>
        </a:accent3>
        <a:accent4>
          <a:srgbClr val="DADADA"/>
        </a:accent4>
        <a:accent5>
          <a:srgbClr val="ADE2E2"/>
        </a:accent5>
        <a:accent6>
          <a:srgbClr val="E78A2D"/>
        </a:accent6>
        <a:hlink>
          <a:srgbClr val="99CC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Full Page Layou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3317AA0AAFE040A4C7C5D23CBE8847" ma:contentTypeVersion="4" ma:contentTypeDescription="Create a new document." ma:contentTypeScope="" ma:versionID="5b1f19b83b10f4e69c2746e9f27fdab9">
  <xsd:schema xmlns:xsd="http://www.w3.org/2001/XMLSchema" xmlns:xs="http://www.w3.org/2001/XMLSchema" xmlns:p="http://schemas.microsoft.com/office/2006/metadata/properties" xmlns:ns2="b2811cf8-4877-470e-bec4-f5c16c1a5202" targetNamespace="http://schemas.microsoft.com/office/2006/metadata/properties" ma:root="true" ma:fieldsID="cd1f39e3641858cffea9d19f9c4007fb" ns2:_="">
    <xsd:import namespace="b2811cf8-4877-470e-bec4-f5c16c1a52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811cf8-4877-470e-bec4-f5c16c1a52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29B7386-0C5E-43DB-8BF1-052EEAD5F5D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F88E22E-2A4B-4FB1-9848-BF16E7DBE74B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833567F-D335-4155-822C-94DD9C3A4B00}"/>
</file>

<file path=docProps/app.xml><?xml version="1.0" encoding="utf-8"?>
<Properties xmlns="http://schemas.openxmlformats.org/officeDocument/2006/extended-properties" xmlns:vt="http://schemas.openxmlformats.org/officeDocument/2006/docPropsVTypes">
  <TotalTime>91571</TotalTime>
  <Words>571</Words>
  <Application>Microsoft Macintosh PowerPoint</Application>
  <PresentationFormat>Custom</PresentationFormat>
  <Paragraphs>94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Calibri</vt:lpstr>
      <vt:lpstr>Gill Sans</vt:lpstr>
      <vt:lpstr>Helvetica</vt:lpstr>
      <vt:lpstr>Trebuchet MS</vt:lpstr>
      <vt:lpstr>Wingdings</vt:lpstr>
      <vt:lpstr>Title &amp; Bullet</vt:lpstr>
      <vt:lpstr>1_Title &amp; Bullet</vt:lpstr>
      <vt:lpstr>Full Page Layout</vt:lpstr>
      <vt:lpstr>White</vt:lpstr>
      <vt:lpstr>Lecture ​5.1 - Knowledge Graph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 do data integration?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Jennifer Hohn</dc:creator>
  <cp:lastModifiedBy>Chau, Duen Horng</cp:lastModifiedBy>
  <cp:revision>3642</cp:revision>
  <dcterms:created xsi:type="dcterms:W3CDTF">2008-01-24T03:11:41Z</dcterms:created>
  <dcterms:modified xsi:type="dcterms:W3CDTF">2021-02-24T08:47:39Z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0x010100903317AA0AAFE040A4C7C5D23CBE8847</vt:lpwstr>
  </property>
  <property fmtid="{D5CDD505-2E9C-101B-9397-08002B2CF9AE}" pid="3" name="MSIP_Label_6b558183-044c-4105-8d9c-cea02a2a3d86_Enabled">
    <vt:lpwstr>True</vt:lpwstr>
  </property>
  <property fmtid="{D5CDD505-2E9C-101B-9397-08002B2CF9AE}" pid="4" name="MSIP_Label_6b558183-044c-4105-8d9c-cea02a2a3d86_SiteId">
    <vt:lpwstr>43083d15-7273-40c1-b7db-39efd9ccc17a</vt:lpwstr>
  </property>
  <property fmtid="{D5CDD505-2E9C-101B-9397-08002B2CF9AE}" pid="5" name="MSIP_Label_6b558183-044c-4105-8d9c-cea02a2a3d86_Ref">
    <vt:lpwstr>https://api.informationprotection.azure.com/api/43083d15-7273-40c1-b7db-39efd9ccc17a</vt:lpwstr>
  </property>
  <property fmtid="{D5CDD505-2E9C-101B-9397-08002B2CF9AE}" pid="6" name="MSIP_Label_6b558183-044c-4105-8d9c-cea02a2a3d86_Owner">
    <vt:lpwstr>lspillman@nvidia.com</vt:lpwstr>
  </property>
  <property fmtid="{D5CDD505-2E9C-101B-9397-08002B2CF9AE}" pid="7" name="MSIP_Label_6b558183-044c-4105-8d9c-cea02a2a3d86_SetDate">
    <vt:lpwstr>2018-05-11T15:28:31.9824217-07:00</vt:lpwstr>
  </property>
  <property fmtid="{D5CDD505-2E9C-101B-9397-08002B2CF9AE}" pid="8" name="MSIP_Label_6b558183-044c-4105-8d9c-cea02a2a3d86_Name">
    <vt:lpwstr>Unrestricted</vt:lpwstr>
  </property>
  <property fmtid="{D5CDD505-2E9C-101B-9397-08002B2CF9AE}" pid="9" name="MSIP_Label_6b558183-044c-4105-8d9c-cea02a2a3d86_Application">
    <vt:lpwstr>Microsoft Azure Information Protection</vt:lpwstr>
  </property>
  <property fmtid="{D5CDD505-2E9C-101B-9397-08002B2CF9AE}" pid="10" name="MSIP_Label_6b558183-044c-4105-8d9c-cea02a2a3d86_Extended_MSFT_Method">
    <vt:lpwstr>Automatic</vt:lpwstr>
  </property>
  <property fmtid="{D5CDD505-2E9C-101B-9397-08002B2CF9AE}" pid="11" name="Sensitivity">
    <vt:lpwstr>Unrestricted</vt:lpwstr>
  </property>
</Properties>
</file>