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3"/>
  </p:sldMasterIdLst>
  <p:notesMasterIdLst>
    <p:notesMasterId r:id="rId33"/>
  </p:notesMasterIdLst>
  <p:handoutMasterIdLst>
    <p:handoutMasterId r:id="rId34"/>
  </p:handoutMasterIdLst>
  <p:sldIdLst>
    <p:sldId id="276" r:id="rId4"/>
    <p:sldId id="263" r:id="rId5"/>
    <p:sldId id="358" r:id="rId6"/>
    <p:sldId id="343" r:id="rId7"/>
    <p:sldId id="359" r:id="rId8"/>
    <p:sldId id="360" r:id="rId9"/>
    <p:sldId id="361" r:id="rId10"/>
    <p:sldId id="365" r:id="rId11"/>
    <p:sldId id="265" r:id="rId12"/>
    <p:sldId id="362" r:id="rId13"/>
    <p:sldId id="363" r:id="rId14"/>
    <p:sldId id="364" r:id="rId15"/>
    <p:sldId id="368" r:id="rId16"/>
    <p:sldId id="355" r:id="rId17"/>
    <p:sldId id="261" r:id="rId18"/>
    <p:sldId id="366" r:id="rId19"/>
    <p:sldId id="367" r:id="rId20"/>
    <p:sldId id="354" r:id="rId21"/>
    <p:sldId id="264" r:id="rId22"/>
    <p:sldId id="346" r:id="rId23"/>
    <p:sldId id="347" r:id="rId24"/>
    <p:sldId id="348" r:id="rId25"/>
    <p:sldId id="349" r:id="rId26"/>
    <p:sldId id="350" r:id="rId27"/>
    <p:sldId id="351" r:id="rId28"/>
    <p:sldId id="352" r:id="rId29"/>
    <p:sldId id="353" r:id="rId30"/>
    <p:sldId id="307" r:id="rId31"/>
    <p:sldId id="259" r:id="rId32"/>
  </p:sldIdLst>
  <p:sldSz cx="18288000" cy="10287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3C3C"/>
    <a:srgbClr val="5E5E5E"/>
    <a:srgbClr val="2E2E2E"/>
    <a:srgbClr val="76B900"/>
    <a:srgbClr val="5494F8"/>
    <a:srgbClr val="9273F2"/>
    <a:srgbClr val="22C7A9"/>
    <a:srgbClr val="E1A624"/>
    <a:srgbClr val="8C8C8C"/>
    <a:srgbClr val="D1D1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B349D5-44EB-672C-6902-0D5B8E792E93}" v="16" dt="2025-01-27T15:50:51.6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microsoft.com/office/2016/11/relationships/changesInfo" Target="changesInfos/changesInfo1.xml"/><Relationship Id="rId21" Type="http://schemas.openxmlformats.org/officeDocument/2006/relationships/slide" Target="slides/slide18.xml"/><Relationship Id="rId34"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 Bungo" userId="S::jbungo@nvidia.com::68c73667-b054-4751-86c2-2fef667112d9" providerId="AD" clId="Web-{52DE4937-5C02-FF3A-807C-D441B094DF97}"/>
    <pc:docChg chg="addSld delSld modSld">
      <pc:chgData name="Joe Bungo" userId="S::jbungo@nvidia.com::68c73667-b054-4751-86c2-2fef667112d9" providerId="AD" clId="Web-{52DE4937-5C02-FF3A-807C-D441B094DF97}" dt="2024-09-03T16:28:32.140" v="558" actId="20577"/>
      <pc:docMkLst>
        <pc:docMk/>
      </pc:docMkLst>
      <pc:sldChg chg="modSp">
        <pc:chgData name="Joe Bungo" userId="S::jbungo@nvidia.com::68c73667-b054-4751-86c2-2fef667112d9" providerId="AD" clId="Web-{52DE4937-5C02-FF3A-807C-D441B094DF97}" dt="2024-09-03T16:28:32.140" v="558" actId="20577"/>
        <pc:sldMkLst>
          <pc:docMk/>
          <pc:sldMk cId="758579644" sldId="264"/>
        </pc:sldMkLst>
        <pc:spChg chg="mod">
          <ac:chgData name="Joe Bungo" userId="S::jbungo@nvidia.com::68c73667-b054-4751-86c2-2fef667112d9" providerId="AD" clId="Web-{52DE4937-5C02-FF3A-807C-D441B094DF97}" dt="2024-09-03T16:28:32.140" v="558" actId="20577"/>
          <ac:spMkLst>
            <pc:docMk/>
            <pc:sldMk cId="758579644" sldId="264"/>
            <ac:spMk id="3" creationId="{3486F798-20BD-2D28-19DC-472F265D8799}"/>
          </ac:spMkLst>
        </pc:spChg>
      </pc:sldChg>
      <pc:sldChg chg="modSp">
        <pc:chgData name="Joe Bungo" userId="S::jbungo@nvidia.com::68c73667-b054-4751-86c2-2fef667112d9" providerId="AD" clId="Web-{52DE4937-5C02-FF3A-807C-D441B094DF97}" dt="2024-09-03T15:39:09.487" v="2" actId="20577"/>
        <pc:sldMkLst>
          <pc:docMk/>
          <pc:sldMk cId="582947510" sldId="265"/>
        </pc:sldMkLst>
        <pc:spChg chg="mod">
          <ac:chgData name="Joe Bungo" userId="S::jbungo@nvidia.com::68c73667-b054-4751-86c2-2fef667112d9" providerId="AD" clId="Web-{52DE4937-5C02-FF3A-807C-D441B094DF97}" dt="2024-09-03T15:39:09.487" v="2" actId="20577"/>
          <ac:spMkLst>
            <pc:docMk/>
            <pc:sldMk cId="582947510" sldId="265"/>
            <ac:spMk id="3" creationId="{721E19D4-FBB9-3886-DB29-1CD5DCEDD688}"/>
          </ac:spMkLst>
        </pc:spChg>
      </pc:sldChg>
      <pc:sldChg chg="modSp">
        <pc:chgData name="Joe Bungo" userId="S::jbungo@nvidia.com::68c73667-b054-4751-86c2-2fef667112d9" providerId="AD" clId="Web-{52DE4937-5C02-FF3A-807C-D441B094DF97}" dt="2024-09-03T15:45:05.949" v="150" actId="20577"/>
        <pc:sldMkLst>
          <pc:docMk/>
          <pc:sldMk cId="2153797822" sldId="347"/>
        </pc:sldMkLst>
        <pc:spChg chg="mod">
          <ac:chgData name="Joe Bungo" userId="S::jbungo@nvidia.com::68c73667-b054-4751-86c2-2fef667112d9" providerId="AD" clId="Web-{52DE4937-5C02-FF3A-807C-D441B094DF97}" dt="2024-09-03T15:45:05.949" v="150" actId="20577"/>
          <ac:spMkLst>
            <pc:docMk/>
            <pc:sldMk cId="2153797822" sldId="347"/>
            <ac:spMk id="2" creationId="{9F134F8D-FF3D-00CB-CA4A-2A6FD722ADCA}"/>
          </ac:spMkLst>
        </pc:spChg>
      </pc:sldChg>
      <pc:sldChg chg="modSp">
        <pc:chgData name="Joe Bungo" userId="S::jbungo@nvidia.com::68c73667-b054-4751-86c2-2fef667112d9" providerId="AD" clId="Web-{52DE4937-5C02-FF3A-807C-D441B094DF97}" dt="2024-09-03T15:45:24.232" v="159" actId="20577"/>
        <pc:sldMkLst>
          <pc:docMk/>
          <pc:sldMk cId="2425268218" sldId="348"/>
        </pc:sldMkLst>
        <pc:spChg chg="mod">
          <ac:chgData name="Joe Bungo" userId="S::jbungo@nvidia.com::68c73667-b054-4751-86c2-2fef667112d9" providerId="AD" clId="Web-{52DE4937-5C02-FF3A-807C-D441B094DF97}" dt="2024-09-03T15:45:24.232" v="159" actId="20577"/>
          <ac:spMkLst>
            <pc:docMk/>
            <pc:sldMk cId="2425268218" sldId="348"/>
            <ac:spMk id="2" creationId="{9F134F8D-FF3D-00CB-CA4A-2A6FD722ADCA}"/>
          </ac:spMkLst>
        </pc:spChg>
      </pc:sldChg>
      <pc:sldChg chg="modSp">
        <pc:chgData name="Joe Bungo" userId="S::jbungo@nvidia.com::68c73667-b054-4751-86c2-2fef667112d9" providerId="AD" clId="Web-{52DE4937-5C02-FF3A-807C-D441B094DF97}" dt="2024-09-03T15:45:39.171" v="183" actId="20577"/>
        <pc:sldMkLst>
          <pc:docMk/>
          <pc:sldMk cId="1588148135" sldId="349"/>
        </pc:sldMkLst>
        <pc:spChg chg="mod">
          <ac:chgData name="Joe Bungo" userId="S::jbungo@nvidia.com::68c73667-b054-4751-86c2-2fef667112d9" providerId="AD" clId="Web-{52DE4937-5C02-FF3A-807C-D441B094DF97}" dt="2024-09-03T15:45:39.171" v="183" actId="20577"/>
          <ac:spMkLst>
            <pc:docMk/>
            <pc:sldMk cId="1588148135" sldId="349"/>
            <ac:spMk id="2" creationId="{9F134F8D-FF3D-00CB-CA4A-2A6FD722ADCA}"/>
          </ac:spMkLst>
        </pc:spChg>
      </pc:sldChg>
      <pc:sldChg chg="modSp">
        <pc:chgData name="Joe Bungo" userId="S::jbungo@nvidia.com::68c73667-b054-4751-86c2-2fef667112d9" providerId="AD" clId="Web-{52DE4937-5C02-FF3A-807C-D441B094DF97}" dt="2024-09-03T15:45:50.312" v="199" actId="20577"/>
        <pc:sldMkLst>
          <pc:docMk/>
          <pc:sldMk cId="4070900072" sldId="350"/>
        </pc:sldMkLst>
        <pc:spChg chg="mod">
          <ac:chgData name="Joe Bungo" userId="S::jbungo@nvidia.com::68c73667-b054-4751-86c2-2fef667112d9" providerId="AD" clId="Web-{52DE4937-5C02-FF3A-807C-D441B094DF97}" dt="2024-09-03T15:45:50.312" v="199" actId="20577"/>
          <ac:spMkLst>
            <pc:docMk/>
            <pc:sldMk cId="4070900072" sldId="350"/>
            <ac:spMk id="2" creationId="{9F134F8D-FF3D-00CB-CA4A-2A6FD722ADCA}"/>
          </ac:spMkLst>
        </pc:spChg>
      </pc:sldChg>
      <pc:sldChg chg="modSp">
        <pc:chgData name="Joe Bungo" userId="S::jbungo@nvidia.com::68c73667-b054-4751-86c2-2fef667112d9" providerId="AD" clId="Web-{52DE4937-5C02-FF3A-807C-D441B094DF97}" dt="2024-09-03T15:46:23.830" v="240" actId="14100"/>
        <pc:sldMkLst>
          <pc:docMk/>
          <pc:sldMk cId="2922083474" sldId="351"/>
        </pc:sldMkLst>
        <pc:spChg chg="mod">
          <ac:chgData name="Joe Bungo" userId="S::jbungo@nvidia.com::68c73667-b054-4751-86c2-2fef667112d9" providerId="AD" clId="Web-{52DE4937-5C02-FF3A-807C-D441B094DF97}" dt="2024-09-03T15:46:23.830" v="240" actId="14100"/>
          <ac:spMkLst>
            <pc:docMk/>
            <pc:sldMk cId="2922083474" sldId="351"/>
            <ac:spMk id="2" creationId="{9F134F8D-FF3D-00CB-CA4A-2A6FD722ADCA}"/>
          </ac:spMkLst>
        </pc:spChg>
      </pc:sldChg>
      <pc:sldChg chg="modSp">
        <pc:chgData name="Joe Bungo" userId="S::jbungo@nvidia.com::68c73667-b054-4751-86c2-2fef667112d9" providerId="AD" clId="Web-{52DE4937-5C02-FF3A-807C-D441B094DF97}" dt="2024-09-03T15:46:38.565" v="247" actId="20577"/>
        <pc:sldMkLst>
          <pc:docMk/>
          <pc:sldMk cId="3141241550" sldId="352"/>
        </pc:sldMkLst>
        <pc:spChg chg="mod">
          <ac:chgData name="Joe Bungo" userId="S::jbungo@nvidia.com::68c73667-b054-4751-86c2-2fef667112d9" providerId="AD" clId="Web-{52DE4937-5C02-FF3A-807C-D441B094DF97}" dt="2024-09-03T15:46:38.565" v="247" actId="20577"/>
          <ac:spMkLst>
            <pc:docMk/>
            <pc:sldMk cId="3141241550" sldId="352"/>
            <ac:spMk id="2" creationId="{9F134F8D-FF3D-00CB-CA4A-2A6FD722ADCA}"/>
          </ac:spMkLst>
        </pc:spChg>
      </pc:sldChg>
      <pc:sldChg chg="modSp">
        <pc:chgData name="Joe Bungo" userId="S::jbungo@nvidia.com::68c73667-b054-4751-86c2-2fef667112d9" providerId="AD" clId="Web-{52DE4937-5C02-FF3A-807C-D441B094DF97}" dt="2024-09-03T15:46:55.020" v="262" actId="20577"/>
        <pc:sldMkLst>
          <pc:docMk/>
          <pc:sldMk cId="2587441540" sldId="353"/>
        </pc:sldMkLst>
        <pc:spChg chg="mod">
          <ac:chgData name="Joe Bungo" userId="S::jbungo@nvidia.com::68c73667-b054-4751-86c2-2fef667112d9" providerId="AD" clId="Web-{52DE4937-5C02-FF3A-807C-D441B094DF97}" dt="2024-09-03T15:46:55.020" v="262" actId="20577"/>
          <ac:spMkLst>
            <pc:docMk/>
            <pc:sldMk cId="2587441540" sldId="353"/>
            <ac:spMk id="2" creationId="{9F134F8D-FF3D-00CB-CA4A-2A6FD722ADCA}"/>
          </ac:spMkLst>
        </pc:spChg>
      </pc:sldChg>
      <pc:sldChg chg="modSp">
        <pc:chgData name="Joe Bungo" userId="S::jbungo@nvidia.com::68c73667-b054-4751-86c2-2fef667112d9" providerId="AD" clId="Web-{52DE4937-5C02-FF3A-807C-D441B094DF97}" dt="2024-09-03T15:39:14.941" v="3" actId="20577"/>
        <pc:sldMkLst>
          <pc:docMk/>
          <pc:sldMk cId="3117573738" sldId="362"/>
        </pc:sldMkLst>
        <pc:spChg chg="mod">
          <ac:chgData name="Joe Bungo" userId="S::jbungo@nvidia.com::68c73667-b054-4751-86c2-2fef667112d9" providerId="AD" clId="Web-{52DE4937-5C02-FF3A-807C-D441B094DF97}" dt="2024-09-03T15:39:14.941" v="3" actId="20577"/>
          <ac:spMkLst>
            <pc:docMk/>
            <pc:sldMk cId="3117573738" sldId="362"/>
            <ac:spMk id="3" creationId="{721E19D4-FBB9-3886-DB29-1CD5DCEDD688}"/>
          </ac:spMkLst>
        </pc:spChg>
      </pc:sldChg>
      <pc:sldChg chg="modSp">
        <pc:chgData name="Joe Bungo" userId="S::jbungo@nvidia.com::68c73667-b054-4751-86c2-2fef667112d9" providerId="AD" clId="Web-{52DE4937-5C02-FF3A-807C-D441B094DF97}" dt="2024-09-03T15:39:22.113" v="4" actId="20577"/>
        <pc:sldMkLst>
          <pc:docMk/>
          <pc:sldMk cId="3261113610" sldId="364"/>
        </pc:sldMkLst>
        <pc:spChg chg="mod">
          <ac:chgData name="Joe Bungo" userId="S::jbungo@nvidia.com::68c73667-b054-4751-86c2-2fef667112d9" providerId="AD" clId="Web-{52DE4937-5C02-FF3A-807C-D441B094DF97}" dt="2024-09-03T15:39:22.113" v="4" actId="20577"/>
          <ac:spMkLst>
            <pc:docMk/>
            <pc:sldMk cId="3261113610" sldId="364"/>
            <ac:spMk id="3" creationId="{721E19D4-FBB9-3886-DB29-1CD5DCEDD688}"/>
          </ac:spMkLst>
        </pc:spChg>
      </pc:sldChg>
      <pc:sldChg chg="modSp">
        <pc:chgData name="Joe Bungo" userId="S::jbungo@nvidia.com::68c73667-b054-4751-86c2-2fef667112d9" providerId="AD" clId="Web-{52DE4937-5C02-FF3A-807C-D441B094DF97}" dt="2024-09-03T16:27:05.496" v="536" actId="20577"/>
        <pc:sldMkLst>
          <pc:docMk/>
          <pc:sldMk cId="3664051501" sldId="365"/>
        </pc:sldMkLst>
        <pc:spChg chg="mod">
          <ac:chgData name="Joe Bungo" userId="S::jbungo@nvidia.com::68c73667-b054-4751-86c2-2fef667112d9" providerId="AD" clId="Web-{52DE4937-5C02-FF3A-807C-D441B094DF97}" dt="2024-09-03T16:27:05.496" v="536" actId="20577"/>
          <ac:spMkLst>
            <pc:docMk/>
            <pc:sldMk cId="3664051501" sldId="365"/>
            <ac:spMk id="3" creationId="{721E19D4-FBB9-3886-DB29-1CD5DCEDD688}"/>
          </ac:spMkLst>
        </pc:spChg>
      </pc:sldChg>
      <pc:sldChg chg="addSp delSp modSp add replId">
        <pc:chgData name="Joe Bungo" userId="S::jbungo@nvidia.com::68c73667-b054-4751-86c2-2fef667112d9" providerId="AD" clId="Web-{52DE4937-5C02-FF3A-807C-D441B094DF97}" dt="2024-09-03T15:58:47.710" v="485" actId="20577"/>
        <pc:sldMkLst>
          <pc:docMk/>
          <pc:sldMk cId="1802523508" sldId="368"/>
        </pc:sldMkLst>
        <pc:spChg chg="mod">
          <ac:chgData name="Joe Bungo" userId="S::jbungo@nvidia.com::68c73667-b054-4751-86c2-2fef667112d9" providerId="AD" clId="Web-{52DE4937-5C02-FF3A-807C-D441B094DF97}" dt="2024-09-03T15:58:47.710" v="485" actId="20577"/>
          <ac:spMkLst>
            <pc:docMk/>
            <pc:sldMk cId="1802523508" sldId="368"/>
            <ac:spMk id="3" creationId="{721E19D4-FBB9-3886-DB29-1CD5DCEDD688}"/>
          </ac:spMkLst>
        </pc:spChg>
        <pc:picChg chg="del">
          <ac:chgData name="Joe Bungo" userId="S::jbungo@nvidia.com::68c73667-b054-4751-86c2-2fef667112d9" providerId="AD" clId="Web-{52DE4937-5C02-FF3A-807C-D441B094DF97}" dt="2024-09-03T15:53:39.626" v="475"/>
          <ac:picMkLst>
            <pc:docMk/>
            <pc:sldMk cId="1802523508" sldId="368"/>
            <ac:picMk id="5" creationId="{C5E00342-10D7-2834-5F23-2038170EE10E}"/>
          </ac:picMkLst>
        </pc:picChg>
        <pc:picChg chg="add mod">
          <ac:chgData name="Joe Bungo" userId="S::jbungo@nvidia.com::68c73667-b054-4751-86c2-2fef667112d9" providerId="AD" clId="Web-{52DE4937-5C02-FF3A-807C-D441B094DF97}" dt="2024-09-03T15:54:43.458" v="484" actId="14100"/>
          <ac:picMkLst>
            <pc:docMk/>
            <pc:sldMk cId="1802523508" sldId="368"/>
            <ac:picMk id="6" creationId="{78FF7898-14F6-D468-ED81-3F55A89CC91F}"/>
          </ac:picMkLst>
        </pc:picChg>
      </pc:sldChg>
      <pc:sldChg chg="new del">
        <pc:chgData name="Joe Bungo" userId="S::jbungo@nvidia.com::68c73667-b054-4751-86c2-2fef667112d9" providerId="AD" clId="Web-{52DE4937-5C02-FF3A-807C-D441B094DF97}" dt="2024-09-03T16:03:10.510" v="489"/>
        <pc:sldMkLst>
          <pc:docMk/>
          <pc:sldMk cId="3270497457" sldId="369"/>
        </pc:sldMkLst>
      </pc:sldChg>
      <pc:sldChg chg="add del">
        <pc:chgData name="Joe Bungo" userId="S::jbungo@nvidia.com::68c73667-b054-4751-86c2-2fef667112d9" providerId="AD" clId="Web-{52DE4937-5C02-FF3A-807C-D441B094DF97}" dt="2024-09-03T16:01:32.940" v="487"/>
        <pc:sldMkLst>
          <pc:docMk/>
          <pc:sldMk cId="1132516994" sldId="813"/>
        </pc:sldMkLst>
      </pc:sldChg>
      <pc:sldMasterChg chg="addSldLayout delSldLayout">
        <pc:chgData name="Joe Bungo" userId="S::jbungo@nvidia.com::68c73667-b054-4751-86c2-2fef667112d9" providerId="AD" clId="Web-{52DE4937-5C02-FF3A-807C-D441B094DF97}" dt="2024-09-03T16:01:32.940" v="487"/>
        <pc:sldMasterMkLst>
          <pc:docMk/>
          <pc:sldMasterMk cId="973396642" sldId="2147483672"/>
        </pc:sldMasterMkLst>
        <pc:sldLayoutChg chg="add del">
          <pc:chgData name="Joe Bungo" userId="S::jbungo@nvidia.com::68c73667-b054-4751-86c2-2fef667112d9" providerId="AD" clId="Web-{52DE4937-5C02-FF3A-807C-D441B094DF97}" dt="2024-09-03T16:01:32.940" v="487"/>
          <pc:sldLayoutMkLst>
            <pc:docMk/>
            <pc:sldMasterMk cId="973396642" sldId="2147483672"/>
            <pc:sldLayoutMk cId="2857844388" sldId="2147483693"/>
          </pc:sldLayoutMkLst>
        </pc:sldLayoutChg>
      </pc:sldMasterChg>
    </pc:docChg>
  </pc:docChgLst>
  <pc:docChgLst>
    <pc:chgData name="Vadim Kudlay" userId="S::vkudlay@nvidia.com::823664c0-6d5b-4ec8-9b4f-34506ce064e3" providerId="AD" clId="Web-{6BB349D5-44EB-672C-6902-0D5B8E792E93}"/>
    <pc:docChg chg="modSld">
      <pc:chgData name="Vadim Kudlay" userId="S::vkudlay@nvidia.com::823664c0-6d5b-4ec8-9b4f-34506ce064e3" providerId="AD" clId="Web-{6BB349D5-44EB-672C-6902-0D5B8E792E93}" dt="2025-01-27T15:50:51.473" v="11" actId="20577"/>
      <pc:docMkLst>
        <pc:docMk/>
      </pc:docMkLst>
      <pc:sldChg chg="modSp">
        <pc:chgData name="Vadim Kudlay" userId="S::vkudlay@nvidia.com::823664c0-6d5b-4ec8-9b4f-34506ce064e3" providerId="AD" clId="Web-{6BB349D5-44EB-672C-6902-0D5B8E792E93}" dt="2025-01-27T15:49:24.529" v="1" actId="20577"/>
        <pc:sldMkLst>
          <pc:docMk/>
          <pc:sldMk cId="758579644" sldId="264"/>
        </pc:sldMkLst>
        <pc:spChg chg="mod">
          <ac:chgData name="Vadim Kudlay" userId="S::vkudlay@nvidia.com::823664c0-6d5b-4ec8-9b4f-34506ce064e3" providerId="AD" clId="Web-{6BB349D5-44EB-672C-6902-0D5B8E792E93}" dt="2025-01-27T15:49:24.529" v="1" actId="20577"/>
          <ac:spMkLst>
            <pc:docMk/>
            <pc:sldMk cId="758579644" sldId="264"/>
            <ac:spMk id="3" creationId="{3486F798-20BD-2D28-19DC-472F265D8799}"/>
          </ac:spMkLst>
        </pc:spChg>
      </pc:sldChg>
      <pc:sldChg chg="modSp">
        <pc:chgData name="Vadim Kudlay" userId="S::vkudlay@nvidia.com::823664c0-6d5b-4ec8-9b4f-34506ce064e3" providerId="AD" clId="Web-{6BB349D5-44EB-672C-6902-0D5B8E792E93}" dt="2025-01-27T15:49:56.047" v="7" actId="20577"/>
        <pc:sldMkLst>
          <pc:docMk/>
          <pc:sldMk cId="3460160913" sldId="343"/>
        </pc:sldMkLst>
        <pc:spChg chg="mod">
          <ac:chgData name="Vadim Kudlay" userId="S::vkudlay@nvidia.com::823664c0-6d5b-4ec8-9b4f-34506ce064e3" providerId="AD" clId="Web-{6BB349D5-44EB-672C-6902-0D5B8E792E93}" dt="2025-01-27T15:49:56.047" v="7" actId="20577"/>
          <ac:spMkLst>
            <pc:docMk/>
            <pc:sldMk cId="3460160913" sldId="343"/>
            <ac:spMk id="3" creationId="{E6DCC4D3-C4D6-361D-E971-9D937FAF6066}"/>
          </ac:spMkLst>
        </pc:spChg>
      </pc:sldChg>
      <pc:sldChg chg="modSp">
        <pc:chgData name="Vadim Kudlay" userId="S::vkudlay@nvidia.com::823664c0-6d5b-4ec8-9b4f-34506ce064e3" providerId="AD" clId="Web-{6BB349D5-44EB-672C-6902-0D5B8E792E93}" dt="2025-01-27T15:50:10.407" v="9" actId="20577"/>
        <pc:sldMkLst>
          <pc:docMk/>
          <pc:sldMk cId="540196916" sldId="360"/>
        </pc:sldMkLst>
        <pc:spChg chg="mod">
          <ac:chgData name="Vadim Kudlay" userId="S::vkudlay@nvidia.com::823664c0-6d5b-4ec8-9b4f-34506ce064e3" providerId="AD" clId="Web-{6BB349D5-44EB-672C-6902-0D5B8E792E93}" dt="2025-01-27T15:50:10.407" v="9" actId="20577"/>
          <ac:spMkLst>
            <pc:docMk/>
            <pc:sldMk cId="540196916" sldId="360"/>
            <ac:spMk id="3" creationId="{E6DCC4D3-C4D6-361D-E971-9D937FAF6066}"/>
          </ac:spMkLst>
        </pc:spChg>
      </pc:sldChg>
      <pc:sldChg chg="modSp">
        <pc:chgData name="Vadim Kudlay" userId="S::vkudlay@nvidia.com::823664c0-6d5b-4ec8-9b4f-34506ce064e3" providerId="AD" clId="Web-{6BB349D5-44EB-672C-6902-0D5B8E792E93}" dt="2025-01-27T15:50:51.473" v="11" actId="20577"/>
        <pc:sldMkLst>
          <pc:docMk/>
          <pc:sldMk cId="311569834" sldId="363"/>
        </pc:sldMkLst>
        <pc:spChg chg="mod">
          <ac:chgData name="Vadim Kudlay" userId="S::vkudlay@nvidia.com::823664c0-6d5b-4ec8-9b4f-34506ce064e3" providerId="AD" clId="Web-{6BB349D5-44EB-672C-6902-0D5B8E792E93}" dt="2025-01-27T15:50:51.473" v="11" actId="20577"/>
          <ac:spMkLst>
            <pc:docMk/>
            <pc:sldMk cId="311569834" sldId="363"/>
            <ac:spMk id="3" creationId="{721E19D4-FBB9-3886-DB29-1CD5DCEDD68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DEB37F4-52CA-CE5A-5DA9-7683CD4713D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Arial" panose="020B0604020202020204" pitchFamily="34" charset="0"/>
              <a:cs typeface="Arial" panose="020B0604020202020204" pitchFamily="34" charset="0"/>
            </a:endParaRPr>
          </a:p>
        </p:txBody>
      </p:sp>
      <p:sp>
        <p:nvSpPr>
          <p:cNvPr id="3" name="Date Placeholder 2">
            <a:extLst>
              <a:ext uri="{FF2B5EF4-FFF2-40B4-BE49-F238E27FC236}">
                <a16:creationId xmlns:a16="http://schemas.microsoft.com/office/drawing/2014/main" id="{7D0F9CA9-E30E-0D0E-FF6D-0C177BDC66D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92E269-073C-432F-99B9-1A430327F754}" type="datetimeFigureOut">
              <a:rPr lang="en-US" smtClean="0">
                <a:latin typeface="Arial" panose="020B0604020202020204" pitchFamily="34" charset="0"/>
                <a:cs typeface="Arial" panose="020B0604020202020204" pitchFamily="34" charset="0"/>
              </a:rPr>
              <a:t>1/27/2025</a:t>
            </a:fld>
            <a:endParaRPr lang="en-US">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FA359C67-51D9-0A9F-6005-73E95F9966E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3C584CA1-2314-25CA-0438-5FD4B26D19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62A43E2-1904-4141-815A-62FAF73CF1B2}" type="slidenum">
              <a:rPr lang="en-US" smtClean="0">
                <a:latin typeface="Arial" panose="020B0604020202020204" pitchFamily="34" charset="0"/>
                <a:cs typeface="Arial" panose="020B0604020202020204" pitchFamily="34" charset="0"/>
              </a:rPr>
              <a:t>‹#›</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70640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cs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cs typeface="Arial" panose="020B0604020202020204" pitchFamily="34" charset="0"/>
              </a:defRPr>
            </a:lvl1pPr>
          </a:lstStyle>
          <a:p>
            <a:fld id="{70DF7848-F7ED-498C-BF8F-E6D7D336C5C8}" type="datetimeFigureOut">
              <a:rPr lang="en-US" smtClean="0"/>
              <a:pPr/>
              <a:t>1/27/2025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cs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cs typeface="Arial" panose="020B0604020202020204" pitchFamily="34" charset="0"/>
              </a:defRPr>
            </a:lvl1pPr>
          </a:lstStyle>
          <a:p>
            <a:fld id="{DAC5F5F8-CF2F-46BA-81DC-1E28D791687C}" type="slidenum">
              <a:rPr lang="en-US" smtClean="0"/>
              <a:pPr/>
              <a:t>‹#›</a:t>
            </a:fld>
            <a:endParaRPr lang="en-US"/>
          </a:p>
        </p:txBody>
      </p:sp>
    </p:spTree>
    <p:extLst>
      <p:ext uri="{BB962C8B-B14F-4D97-AF65-F5344CB8AC3E}">
        <p14:creationId xmlns:p14="http://schemas.microsoft.com/office/powerpoint/2010/main" val="2137355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www.coveo.com</a:t>
            </a:r>
            <a:r>
              <a:rPr lang="en-US"/>
              <a:t>/blog/is-your-organization-ready-for-generative-ai/</a:t>
            </a:r>
          </a:p>
          <a:p>
            <a:r>
              <a:rPr lang="en-US"/>
              <a:t>https://</a:t>
            </a:r>
            <a:r>
              <a:rPr lang="en-US" err="1"/>
              <a:t>biblioracle.substack.com</a:t>
            </a:r>
            <a:r>
              <a:rPr lang="en-US"/>
              <a:t>/p/</a:t>
            </a:r>
            <a:r>
              <a:rPr lang="en-US" err="1"/>
              <a:t>chatgpt</a:t>
            </a:r>
            <a:r>
              <a:rPr lang="en-US"/>
              <a:t>-cant-kill-anything-worth</a:t>
            </a:r>
          </a:p>
        </p:txBody>
      </p:sp>
      <p:sp>
        <p:nvSpPr>
          <p:cNvPr id="4" name="Slide Number Placeholder 3"/>
          <p:cNvSpPr>
            <a:spLocks noGrp="1"/>
          </p:cNvSpPr>
          <p:nvPr>
            <p:ph type="sldNum" sz="quarter" idx="5"/>
          </p:nvPr>
        </p:nvSpPr>
        <p:spPr/>
        <p:txBody>
          <a:bodyPr/>
          <a:lstStyle/>
          <a:p>
            <a:fld id="{DAC5F5F8-CF2F-46BA-81DC-1E28D791687C}" type="slidenum">
              <a:rPr lang="en-US" smtClean="0"/>
              <a:pPr/>
              <a:t>4</a:t>
            </a:fld>
            <a:endParaRPr lang="en-US"/>
          </a:p>
        </p:txBody>
      </p:sp>
    </p:spTree>
    <p:extLst>
      <p:ext uri="{BB962C8B-B14F-4D97-AF65-F5344CB8AC3E}">
        <p14:creationId xmlns:p14="http://schemas.microsoft.com/office/powerpoint/2010/main" val="3268766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www.yadavsaurabh.com</a:t>
            </a:r>
            <a:r>
              <a:rPr lang="en-US"/>
              <a:t>/transformer-</a:t>
            </a:r>
            <a:r>
              <a:rPr lang="en-US" err="1"/>
              <a:t>llm</a:t>
            </a:r>
            <a:r>
              <a:rPr lang="en-US"/>
              <a:t>-series-decoding-the-intelligence/</a:t>
            </a:r>
          </a:p>
        </p:txBody>
      </p:sp>
      <p:sp>
        <p:nvSpPr>
          <p:cNvPr id="4" name="Slide Number Placeholder 3"/>
          <p:cNvSpPr>
            <a:spLocks noGrp="1"/>
          </p:cNvSpPr>
          <p:nvPr>
            <p:ph type="sldNum" sz="quarter" idx="5"/>
          </p:nvPr>
        </p:nvSpPr>
        <p:spPr/>
        <p:txBody>
          <a:bodyPr/>
          <a:lstStyle/>
          <a:p>
            <a:fld id="{DAC5F5F8-CF2F-46BA-81DC-1E28D791687C}" type="slidenum">
              <a:rPr lang="en-US" smtClean="0"/>
              <a:pPr/>
              <a:t>22</a:t>
            </a:fld>
            <a:endParaRPr lang="en-US"/>
          </a:p>
        </p:txBody>
      </p:sp>
    </p:spTree>
    <p:extLst>
      <p:ext uri="{BB962C8B-B14F-4D97-AF65-F5344CB8AC3E}">
        <p14:creationId xmlns:p14="http://schemas.microsoft.com/office/powerpoint/2010/main" val="522477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openai.com</a:t>
            </a:r>
            <a:r>
              <a:rPr lang="en-US"/>
              <a:t>/index/clip/</a:t>
            </a:r>
          </a:p>
          <a:p>
            <a:r>
              <a:rPr lang="en-US"/>
              <a:t>https://</a:t>
            </a:r>
            <a:r>
              <a:rPr lang="en-US" err="1"/>
              <a:t>theaisummer.com</a:t>
            </a:r>
            <a:r>
              <a:rPr lang="en-US"/>
              <a:t>/vision-transformer/</a:t>
            </a:r>
          </a:p>
        </p:txBody>
      </p:sp>
      <p:sp>
        <p:nvSpPr>
          <p:cNvPr id="4" name="Slide Number Placeholder 3"/>
          <p:cNvSpPr>
            <a:spLocks noGrp="1"/>
          </p:cNvSpPr>
          <p:nvPr>
            <p:ph type="sldNum" sz="quarter" idx="5"/>
          </p:nvPr>
        </p:nvSpPr>
        <p:spPr/>
        <p:txBody>
          <a:bodyPr/>
          <a:lstStyle/>
          <a:p>
            <a:fld id="{DAC5F5F8-CF2F-46BA-81DC-1E28D791687C}" type="slidenum">
              <a:rPr lang="en-US" smtClean="0"/>
              <a:pPr/>
              <a:t>23</a:t>
            </a:fld>
            <a:endParaRPr lang="en-US"/>
          </a:p>
        </p:txBody>
      </p:sp>
    </p:spTree>
    <p:extLst>
      <p:ext uri="{BB962C8B-B14F-4D97-AF65-F5344CB8AC3E}">
        <p14:creationId xmlns:p14="http://schemas.microsoft.com/office/powerpoint/2010/main" val="2963073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aaronlou.com</a:t>
            </a:r>
            <a:r>
              <a:rPr lang="en-US"/>
              <a:t>/blog/2023/reflected-diffusion/</a:t>
            </a:r>
          </a:p>
        </p:txBody>
      </p:sp>
      <p:sp>
        <p:nvSpPr>
          <p:cNvPr id="4" name="Slide Number Placeholder 3"/>
          <p:cNvSpPr>
            <a:spLocks noGrp="1"/>
          </p:cNvSpPr>
          <p:nvPr>
            <p:ph type="sldNum" sz="quarter" idx="5"/>
          </p:nvPr>
        </p:nvSpPr>
        <p:spPr/>
        <p:txBody>
          <a:bodyPr/>
          <a:lstStyle/>
          <a:p>
            <a:fld id="{DAC5F5F8-CF2F-46BA-81DC-1E28D791687C}" type="slidenum">
              <a:rPr lang="en-US" smtClean="0"/>
              <a:pPr/>
              <a:t>24</a:t>
            </a:fld>
            <a:endParaRPr lang="en-US"/>
          </a:p>
        </p:txBody>
      </p:sp>
    </p:spTree>
    <p:extLst>
      <p:ext uri="{BB962C8B-B14F-4D97-AF65-F5344CB8AC3E}">
        <p14:creationId xmlns:p14="http://schemas.microsoft.com/office/powerpoint/2010/main" val="435657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arxiv.org</a:t>
            </a:r>
            <a:r>
              <a:rPr lang="en-US"/>
              <a:t>/pdf/2005.14165</a:t>
            </a:r>
          </a:p>
          <a:p>
            <a:r>
              <a:rPr lang="en-US"/>
              <a:t>https://</a:t>
            </a:r>
            <a:r>
              <a:rPr lang="en-US" err="1"/>
              <a:t>media.graphassets.com</a:t>
            </a:r>
            <a:r>
              <a:rPr lang="en-US"/>
              <a:t>/0kDmTciaSUy339cX7hsT</a:t>
            </a:r>
          </a:p>
        </p:txBody>
      </p:sp>
      <p:sp>
        <p:nvSpPr>
          <p:cNvPr id="4" name="Slide Number Placeholder 3"/>
          <p:cNvSpPr>
            <a:spLocks noGrp="1"/>
          </p:cNvSpPr>
          <p:nvPr>
            <p:ph type="sldNum" sz="quarter" idx="5"/>
          </p:nvPr>
        </p:nvSpPr>
        <p:spPr/>
        <p:txBody>
          <a:bodyPr/>
          <a:lstStyle/>
          <a:p>
            <a:fld id="{DAC5F5F8-CF2F-46BA-81DC-1E28D791687C}" type="slidenum">
              <a:rPr lang="en-US" smtClean="0"/>
              <a:pPr/>
              <a:t>25</a:t>
            </a:fld>
            <a:endParaRPr lang="en-US"/>
          </a:p>
        </p:txBody>
      </p:sp>
    </p:spTree>
    <p:extLst>
      <p:ext uri="{BB962C8B-B14F-4D97-AF65-F5344CB8AC3E}">
        <p14:creationId xmlns:p14="http://schemas.microsoft.com/office/powerpoint/2010/main" val="897447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aws.amazon.com</a:t>
            </a:r>
            <a:r>
              <a:rPr lang="en-US"/>
              <a:t>/what-is/</a:t>
            </a:r>
            <a:r>
              <a:rPr lang="en-US" err="1"/>
              <a:t>langchain</a:t>
            </a:r>
            <a:r>
              <a:rPr lang="en-US"/>
              <a:t>/</a:t>
            </a:r>
          </a:p>
          <a:p>
            <a:r>
              <a:rPr lang="en-US"/>
              <a:t>https://</a:t>
            </a:r>
            <a:r>
              <a:rPr lang="en-US" err="1"/>
              <a:t>lightning.ai</a:t>
            </a:r>
            <a:r>
              <a:rPr lang="en-US"/>
              <a:t>/lightning-ai/studios/</a:t>
            </a:r>
            <a:r>
              <a:rPr lang="en-US" err="1"/>
              <a:t>dspy</a:t>
            </a:r>
            <a:r>
              <a:rPr lang="en-US"/>
              <a:t>-programming-with-foundation-models</a:t>
            </a:r>
          </a:p>
          <a:p>
            <a:endParaRPr lang="en-US"/>
          </a:p>
        </p:txBody>
      </p:sp>
      <p:sp>
        <p:nvSpPr>
          <p:cNvPr id="4" name="Slide Number Placeholder 3"/>
          <p:cNvSpPr>
            <a:spLocks noGrp="1"/>
          </p:cNvSpPr>
          <p:nvPr>
            <p:ph type="sldNum" sz="quarter" idx="5"/>
          </p:nvPr>
        </p:nvSpPr>
        <p:spPr/>
        <p:txBody>
          <a:bodyPr/>
          <a:lstStyle/>
          <a:p>
            <a:fld id="{DAC5F5F8-CF2F-46BA-81DC-1E28D791687C}" type="slidenum">
              <a:rPr lang="en-US" smtClean="0"/>
              <a:pPr/>
              <a:t>26</a:t>
            </a:fld>
            <a:endParaRPr lang="en-US"/>
          </a:p>
        </p:txBody>
      </p:sp>
    </p:spTree>
    <p:extLst>
      <p:ext uri="{BB962C8B-B14F-4D97-AF65-F5344CB8AC3E}">
        <p14:creationId xmlns:p14="http://schemas.microsoft.com/office/powerpoint/2010/main" val="3777926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www.broadberry.com</a:t>
            </a:r>
            <a:r>
              <a:rPr lang="en-US"/>
              <a:t>/xeon-scalable-processor-gen4-rackmount-servers/nvidia-dgx-h100</a:t>
            </a:r>
          </a:p>
          <a:p>
            <a:r>
              <a:rPr lang="en-US"/>
              <a:t>https://</a:t>
            </a:r>
            <a:r>
              <a:rPr lang="en-US" err="1"/>
              <a:t>miro.medium.com</a:t>
            </a:r>
            <a:r>
              <a:rPr lang="en-US"/>
              <a:t>/v2/resize:fit:1400/1*OXtkG9ABtfIW-lCBkf5Yxg.png</a:t>
            </a:r>
          </a:p>
          <a:p>
            <a:endParaRPr lang="en-US"/>
          </a:p>
        </p:txBody>
      </p:sp>
      <p:sp>
        <p:nvSpPr>
          <p:cNvPr id="4" name="Slide Number Placeholder 3"/>
          <p:cNvSpPr>
            <a:spLocks noGrp="1"/>
          </p:cNvSpPr>
          <p:nvPr>
            <p:ph type="sldNum" sz="quarter" idx="5"/>
          </p:nvPr>
        </p:nvSpPr>
        <p:spPr/>
        <p:txBody>
          <a:bodyPr/>
          <a:lstStyle/>
          <a:p>
            <a:fld id="{DAC5F5F8-CF2F-46BA-81DC-1E28D791687C}" type="slidenum">
              <a:rPr lang="en-US" smtClean="0"/>
              <a:pPr/>
              <a:t>27</a:t>
            </a:fld>
            <a:endParaRPr lang="en-US"/>
          </a:p>
        </p:txBody>
      </p:sp>
    </p:spTree>
    <p:extLst>
      <p:ext uri="{BB962C8B-B14F-4D97-AF65-F5344CB8AC3E}">
        <p14:creationId xmlns:p14="http://schemas.microsoft.com/office/powerpoint/2010/main" val="1227761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builtin.com</a:t>
            </a:r>
            <a:r>
              <a:rPr lang="en-US"/>
              <a:t>/artificial-intelligence/what-is-</a:t>
            </a:r>
            <a:r>
              <a:rPr lang="en-US" err="1"/>
              <a:t>chatgpt</a:t>
            </a:r>
            <a:endParaRPr lang="en-US"/>
          </a:p>
          <a:p>
            <a:r>
              <a:rPr lang="en-US"/>
              <a:t>https://</a:t>
            </a:r>
            <a:r>
              <a:rPr lang="en-US" err="1"/>
              <a:t>www.wordstream.com</a:t>
            </a:r>
            <a:r>
              <a:rPr lang="en-US"/>
              <a:t>/blog/</a:t>
            </a:r>
            <a:r>
              <a:rPr lang="en-US" err="1"/>
              <a:t>ws</a:t>
            </a:r>
            <a:r>
              <a:rPr lang="en-US"/>
              <a:t>/2023/03/06/how-to-use-</a:t>
            </a:r>
            <a:r>
              <a:rPr lang="en-US" err="1"/>
              <a:t>chatgpt</a:t>
            </a:r>
            <a:r>
              <a:rPr lang="en-US"/>
              <a:t>-for-small-business-marketing</a:t>
            </a:r>
          </a:p>
          <a:p>
            <a:r>
              <a:rPr lang="en-US"/>
              <a:t>https://</a:t>
            </a:r>
            <a:r>
              <a:rPr lang="en-US" err="1"/>
              <a:t>www.twipemobile.com</a:t>
            </a:r>
            <a:r>
              <a:rPr lang="en-US"/>
              <a:t>/10-years-of-ledition-du-soir-how-gen-z-use-ai-growing-local-news-websites-twipes-weekly-news-digest/</a:t>
            </a:r>
          </a:p>
        </p:txBody>
      </p:sp>
      <p:sp>
        <p:nvSpPr>
          <p:cNvPr id="4" name="Slide Number Placeholder 3"/>
          <p:cNvSpPr>
            <a:spLocks noGrp="1"/>
          </p:cNvSpPr>
          <p:nvPr>
            <p:ph type="sldNum" sz="quarter" idx="5"/>
          </p:nvPr>
        </p:nvSpPr>
        <p:spPr/>
        <p:txBody>
          <a:bodyPr/>
          <a:lstStyle/>
          <a:p>
            <a:fld id="{DAC5F5F8-CF2F-46BA-81DC-1E28D791687C}" type="slidenum">
              <a:rPr lang="en-US" smtClean="0"/>
              <a:pPr/>
              <a:t>5</a:t>
            </a:fld>
            <a:endParaRPr lang="en-US"/>
          </a:p>
        </p:txBody>
      </p:sp>
    </p:spTree>
    <p:extLst>
      <p:ext uri="{BB962C8B-B14F-4D97-AF65-F5344CB8AC3E}">
        <p14:creationId xmlns:p14="http://schemas.microsoft.com/office/powerpoint/2010/main" val="3176714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www.nvidia.com</a:t>
            </a:r>
            <a:r>
              <a:rPr lang="en-US"/>
              <a:t>/</a:t>
            </a:r>
            <a:r>
              <a:rPr lang="en-US" err="1"/>
              <a:t>en</a:t>
            </a:r>
            <a:r>
              <a:rPr lang="en-US"/>
              <a:t>-us/data-center/a100/</a:t>
            </a:r>
          </a:p>
          <a:p>
            <a:r>
              <a:rPr lang="en-US"/>
              <a:t>https://</a:t>
            </a:r>
            <a:r>
              <a:rPr lang="en-US" err="1"/>
              <a:t>twitter.com</a:t>
            </a:r>
            <a:r>
              <a:rPr lang="en-US"/>
              <a:t>/Benzinga/status/1759952178708451736</a:t>
            </a:r>
          </a:p>
          <a:p>
            <a:r>
              <a:rPr lang="en-US"/>
              <a:t>https://</a:t>
            </a:r>
            <a:r>
              <a:rPr lang="en-US" err="1"/>
              <a:t>la.mathworks.com</a:t>
            </a:r>
            <a:r>
              <a:rPr lang="en-US"/>
              <a:t>/company/technical-articles/</a:t>
            </a:r>
            <a:r>
              <a:rPr lang="en-US" err="1"/>
              <a:t>gpu</a:t>
            </a:r>
            <a:r>
              <a:rPr lang="en-US"/>
              <a:t>-programming-in-</a:t>
            </a:r>
            <a:r>
              <a:rPr lang="en-US" err="1"/>
              <a:t>matlab.html</a:t>
            </a:r>
            <a:endParaRPr lang="en-US"/>
          </a:p>
        </p:txBody>
      </p:sp>
      <p:sp>
        <p:nvSpPr>
          <p:cNvPr id="4" name="Slide Number Placeholder 3"/>
          <p:cNvSpPr>
            <a:spLocks noGrp="1"/>
          </p:cNvSpPr>
          <p:nvPr>
            <p:ph type="sldNum" sz="quarter" idx="5"/>
          </p:nvPr>
        </p:nvSpPr>
        <p:spPr/>
        <p:txBody>
          <a:bodyPr/>
          <a:lstStyle/>
          <a:p>
            <a:fld id="{DAC5F5F8-CF2F-46BA-81DC-1E28D791687C}" type="slidenum">
              <a:rPr lang="en-US" smtClean="0"/>
              <a:pPr/>
              <a:t>6</a:t>
            </a:fld>
            <a:endParaRPr lang="en-US"/>
          </a:p>
        </p:txBody>
      </p:sp>
    </p:spTree>
    <p:extLst>
      <p:ext uri="{BB962C8B-B14F-4D97-AF65-F5344CB8AC3E}">
        <p14:creationId xmlns:p14="http://schemas.microsoft.com/office/powerpoint/2010/main" val="4224356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ecrcommunity.plos.org</a:t>
            </a:r>
            <a:r>
              <a:rPr lang="en-US"/>
              <a:t>/2024/01/13/the-academic-ai-takeover-how-to-embrace-the-ai-revolution/</a:t>
            </a:r>
          </a:p>
          <a:p>
            <a:r>
              <a:rPr lang="en-US"/>
              <a:t>https://</a:t>
            </a:r>
            <a:r>
              <a:rPr lang="en-US" err="1"/>
              <a:t>www.lib.pacificu.edu</a:t>
            </a:r>
            <a:r>
              <a:rPr lang="en-US"/>
              <a:t>/navigating-the-future-the-role-of-ai-in-academic-libraries/</a:t>
            </a:r>
          </a:p>
        </p:txBody>
      </p:sp>
      <p:sp>
        <p:nvSpPr>
          <p:cNvPr id="4" name="Slide Number Placeholder 3"/>
          <p:cNvSpPr>
            <a:spLocks noGrp="1"/>
          </p:cNvSpPr>
          <p:nvPr>
            <p:ph type="sldNum" sz="quarter" idx="5"/>
          </p:nvPr>
        </p:nvSpPr>
        <p:spPr/>
        <p:txBody>
          <a:bodyPr/>
          <a:lstStyle/>
          <a:p>
            <a:fld id="{DAC5F5F8-CF2F-46BA-81DC-1E28D791687C}" type="slidenum">
              <a:rPr lang="en-US" smtClean="0"/>
              <a:pPr/>
              <a:t>7</a:t>
            </a:fld>
            <a:endParaRPr lang="en-US"/>
          </a:p>
        </p:txBody>
      </p:sp>
    </p:spTree>
    <p:extLst>
      <p:ext uri="{BB962C8B-B14F-4D97-AF65-F5344CB8AC3E}">
        <p14:creationId xmlns:p14="http://schemas.microsoft.com/office/powerpoint/2010/main" val="616016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1309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1590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https://</a:t>
            </a:r>
            <a:r>
              <a:rPr lang="en-US" err="1"/>
              <a:t>images.frandroid.com</a:t>
            </a:r>
            <a:r>
              <a:rPr lang="en-US"/>
              <a:t>/wp-content/uploads/2021/02/</a:t>
            </a:r>
            <a:r>
              <a:rPr lang="en-US" err="1"/>
              <a:t>nvidia.gif</a:t>
            </a:r>
            <a:endParaRPr/>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5595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www.scaler.com</a:t>
            </a:r>
            <a:r>
              <a:rPr lang="en-US"/>
              <a:t>/topics/</a:t>
            </a:r>
            <a:r>
              <a:rPr lang="en-US" err="1"/>
              <a:t>tensorflow</a:t>
            </a:r>
            <a:r>
              <a:rPr lang="en-US"/>
              <a:t>/</a:t>
            </a:r>
            <a:r>
              <a:rPr lang="en-US" err="1"/>
              <a:t>tensorflow</a:t>
            </a:r>
            <a:r>
              <a:rPr lang="en-US"/>
              <a:t>-word-embeddings/</a:t>
            </a:r>
          </a:p>
          <a:p>
            <a:r>
              <a:rPr lang="en-US"/>
              <a:t>https://</a:t>
            </a:r>
            <a:r>
              <a:rPr lang="en-US" err="1"/>
              <a:t>christophergs.com</a:t>
            </a:r>
            <a:r>
              <a:rPr lang="en-US"/>
              <a:t>/blog/understanding-</a:t>
            </a:r>
            <a:r>
              <a:rPr lang="en-US" err="1"/>
              <a:t>llm</a:t>
            </a:r>
            <a:r>
              <a:rPr lang="en-US"/>
              <a:t>-tokenization</a:t>
            </a:r>
          </a:p>
        </p:txBody>
      </p:sp>
      <p:sp>
        <p:nvSpPr>
          <p:cNvPr id="4" name="Slide Number Placeholder 3"/>
          <p:cNvSpPr>
            <a:spLocks noGrp="1"/>
          </p:cNvSpPr>
          <p:nvPr>
            <p:ph type="sldNum" sz="quarter" idx="5"/>
          </p:nvPr>
        </p:nvSpPr>
        <p:spPr/>
        <p:txBody>
          <a:bodyPr/>
          <a:lstStyle/>
          <a:p>
            <a:fld id="{DAC5F5F8-CF2F-46BA-81DC-1E28D791687C}" type="slidenum">
              <a:rPr lang="en-US" smtClean="0"/>
              <a:pPr/>
              <a:t>20</a:t>
            </a:fld>
            <a:endParaRPr lang="en-US"/>
          </a:p>
        </p:txBody>
      </p:sp>
    </p:spTree>
    <p:extLst>
      <p:ext uri="{BB962C8B-B14F-4D97-AF65-F5344CB8AC3E}">
        <p14:creationId xmlns:p14="http://schemas.microsoft.com/office/powerpoint/2010/main" val="4081190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cdn.prod.website-files.com</a:t>
            </a:r>
            <a:r>
              <a:rPr lang="en-US"/>
              <a:t>/62c4a9809a85693c49c4674f/6580badb5a5031ccde99abac_transformer-model.png</a:t>
            </a:r>
          </a:p>
          <a:p>
            <a:r>
              <a:rPr lang="en-US"/>
              <a:t>https://</a:t>
            </a:r>
            <a:r>
              <a:rPr lang="en-US" err="1"/>
              <a:t>vaclavkosar.com</a:t>
            </a:r>
            <a:r>
              <a:rPr lang="en-US"/>
              <a:t>/images/expire-span-attention-</a:t>
            </a:r>
            <a:r>
              <a:rPr lang="en-US" err="1"/>
              <a:t>recap.png</a:t>
            </a:r>
            <a:endParaRPr lang="en-US"/>
          </a:p>
        </p:txBody>
      </p:sp>
      <p:sp>
        <p:nvSpPr>
          <p:cNvPr id="4" name="Slide Number Placeholder 3"/>
          <p:cNvSpPr>
            <a:spLocks noGrp="1"/>
          </p:cNvSpPr>
          <p:nvPr>
            <p:ph type="sldNum" sz="quarter" idx="5"/>
          </p:nvPr>
        </p:nvSpPr>
        <p:spPr/>
        <p:txBody>
          <a:bodyPr/>
          <a:lstStyle/>
          <a:p>
            <a:fld id="{DAC5F5F8-CF2F-46BA-81DC-1E28D791687C}" type="slidenum">
              <a:rPr lang="en-US" smtClean="0"/>
              <a:pPr/>
              <a:t>21</a:t>
            </a:fld>
            <a:endParaRPr lang="en-US"/>
          </a:p>
        </p:txBody>
      </p:sp>
    </p:spTree>
    <p:extLst>
      <p:ext uri="{BB962C8B-B14F-4D97-AF65-F5344CB8AC3E}">
        <p14:creationId xmlns:p14="http://schemas.microsoft.com/office/powerpoint/2010/main" val="3923172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FA8191-E24C-7B6F-FB58-49DEEABA7B36}"/>
              </a:ext>
            </a:extLst>
          </p:cNvPr>
          <p:cNvSpPr/>
          <p:nvPr userDrawn="1"/>
        </p:nvSpPr>
        <p:spPr>
          <a:xfrm>
            <a:off x="0" y="3126686"/>
            <a:ext cx="18288000" cy="7160315"/>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ctrTitle"/>
          </p:nvPr>
        </p:nvSpPr>
        <p:spPr>
          <a:xfrm>
            <a:off x="1155702" y="4219047"/>
            <a:ext cx="9027389" cy="3581400"/>
          </a:xfrm>
        </p:spPr>
        <p:txBody>
          <a:bodyPr anchor="b">
            <a:normAutofit/>
          </a:bodyPr>
          <a:lstStyle>
            <a:lvl1pPr algn="l">
              <a:defRPr sz="60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155702" y="7907867"/>
            <a:ext cx="9027389" cy="1384300"/>
          </a:xfrm>
        </p:spPr>
        <p:txBody>
          <a:bodyPr>
            <a:normAutofit/>
          </a:bodyPr>
          <a:lstStyle>
            <a:lvl1pPr marL="0" indent="0" algn="l">
              <a:spcBef>
                <a:spcPts val="0"/>
              </a:spcBef>
              <a:buNone/>
              <a:defRPr sz="2400">
                <a:solidFill>
                  <a:schemeClr val="bg1"/>
                </a:solidFill>
                <a:latin typeface="Arial" panose="020B0604020202020204" pitchFamily="34" charset="0"/>
                <a:cs typeface="Arial" panose="020B0604020202020204" pitchFamily="34"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pic>
        <p:nvPicPr>
          <p:cNvPr id="22" name="Picture 21" descr="A picture containing shape&#10;&#10;Description automatically generated">
            <a:extLst>
              <a:ext uri="{FF2B5EF4-FFF2-40B4-BE49-F238E27FC236}">
                <a16:creationId xmlns:a16="http://schemas.microsoft.com/office/drawing/2014/main" id="{2D846C45-8C01-7905-824B-5D2DC86338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2132" y="1058971"/>
            <a:ext cx="2878667" cy="991779"/>
          </a:xfrm>
          <a:prstGeom prst="rect">
            <a:avLst/>
          </a:prstGeom>
        </p:spPr>
      </p:pic>
    </p:spTree>
    <p:extLst>
      <p:ext uri="{BB962C8B-B14F-4D97-AF65-F5344CB8AC3E}">
        <p14:creationId xmlns:p14="http://schemas.microsoft.com/office/powerpoint/2010/main" val="1994585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FA8191-E24C-7B6F-FB58-49DEEABA7B36}"/>
              </a:ext>
            </a:extLst>
          </p:cNvPr>
          <p:cNvSpPr/>
          <p:nvPr userDrawn="1"/>
        </p:nvSpPr>
        <p:spPr>
          <a:xfrm>
            <a:off x="0" y="3126686"/>
            <a:ext cx="18288000" cy="7160315"/>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ctrTitle"/>
          </p:nvPr>
        </p:nvSpPr>
        <p:spPr>
          <a:xfrm>
            <a:off x="1155702" y="4219047"/>
            <a:ext cx="9025128" cy="3581400"/>
          </a:xfrm>
        </p:spPr>
        <p:txBody>
          <a:bodyPr anchor="b">
            <a:normAutofit/>
          </a:bodyPr>
          <a:lstStyle>
            <a:lvl1pPr algn="l">
              <a:defRPr sz="60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22" name="Picture 21" descr="A picture containing shape&#10;&#10;Description automatically generated">
            <a:extLst>
              <a:ext uri="{FF2B5EF4-FFF2-40B4-BE49-F238E27FC236}">
                <a16:creationId xmlns:a16="http://schemas.microsoft.com/office/drawing/2014/main" id="{2D846C45-8C01-7905-824B-5D2DC86338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2132" y="1058971"/>
            <a:ext cx="2878667" cy="991779"/>
          </a:xfrm>
          <a:prstGeom prst="rect">
            <a:avLst/>
          </a:prstGeom>
        </p:spPr>
      </p:pic>
    </p:spTree>
    <p:extLst>
      <p:ext uri="{BB962C8B-B14F-4D97-AF65-F5344CB8AC3E}">
        <p14:creationId xmlns:p14="http://schemas.microsoft.com/office/powerpoint/2010/main" val="1258783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85CD6645-E358-065F-49DF-A46CA41A8E9A}"/>
              </a:ext>
            </a:extLst>
          </p:cNvPr>
          <p:cNvSpPr>
            <a:spLocks noGrp="1"/>
          </p:cNvSpPr>
          <p:nvPr>
            <p:ph type="title"/>
          </p:nvPr>
        </p:nvSpPr>
        <p:spPr>
          <a:xfrm>
            <a:off x="1155697" y="209028"/>
            <a:ext cx="15773400" cy="1988345"/>
          </a:xfrm>
          <a:prstGeom prst="rect">
            <a:avLst/>
          </a:prstGeom>
        </p:spPr>
        <p:txBody>
          <a:bodyPr vert="horz" lIns="91440" tIns="45720" rIns="91440" bIns="45720" rtlCol="0" anchor="b">
            <a:normAutofit/>
          </a:bodyPr>
          <a:lstStyle>
            <a:lvl1pPr>
              <a:defRPr sz="4000"/>
            </a:lvl1pPr>
          </a:lstStyle>
          <a:p>
            <a:r>
              <a:rPr lang="en-US"/>
              <a:t>Click to edit Master title style</a:t>
            </a:r>
          </a:p>
        </p:txBody>
      </p:sp>
      <p:sp>
        <p:nvSpPr>
          <p:cNvPr id="15" name="Text Placeholder 14">
            <a:extLst>
              <a:ext uri="{FF2B5EF4-FFF2-40B4-BE49-F238E27FC236}">
                <a16:creationId xmlns:a16="http://schemas.microsoft.com/office/drawing/2014/main" id="{11EA9A5A-39E0-5829-436D-EEF970CD4EA7}"/>
              </a:ext>
            </a:extLst>
          </p:cNvPr>
          <p:cNvSpPr>
            <a:spLocks noGrp="1"/>
          </p:cNvSpPr>
          <p:nvPr>
            <p:ph type="body" sz="quarter" idx="10"/>
          </p:nvPr>
        </p:nvSpPr>
        <p:spPr>
          <a:xfrm>
            <a:off x="1155697" y="2726267"/>
            <a:ext cx="15773400" cy="6200518"/>
          </a:xfrm>
        </p:spPr>
        <p:txBody>
          <a:bodyPr>
            <a:normAutofit/>
          </a:bodyPr>
          <a:lstStyle>
            <a:lvl1pPr marL="342900" indent="-342900">
              <a:buFont typeface="Wingdings" panose="05000000000000000000" pitchFamily="2" charset="2"/>
              <a:buChar char="§"/>
              <a:defRPr sz="2400"/>
            </a:lvl1pPr>
            <a:lvl2pPr marL="1028700" indent="-342900">
              <a:buFont typeface="Wingdings" panose="05000000000000000000" pitchFamily="2" charset="2"/>
              <a:buChar char="§"/>
              <a:defRPr sz="2000"/>
            </a:lvl2pPr>
            <a:lvl3pPr marL="1714500" indent="-342900">
              <a:buFont typeface="Wingdings" panose="05000000000000000000" pitchFamily="2" charset="2"/>
              <a:buChar char="§"/>
              <a:defRPr sz="1800"/>
            </a:lvl3pPr>
            <a:lvl4pPr marL="2400300" indent="-342900">
              <a:buFont typeface="Wingdings" panose="05000000000000000000" pitchFamily="2" charset="2"/>
              <a:buChar char="§"/>
              <a:defRPr sz="1800"/>
            </a:lvl4pPr>
            <a:lvl5pPr marL="3086100" indent="-342900">
              <a:buFont typeface="Wingdings" panose="05000000000000000000"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Slide Number Placeholder 3">
            <a:extLst>
              <a:ext uri="{FF2B5EF4-FFF2-40B4-BE49-F238E27FC236}">
                <a16:creationId xmlns:a16="http://schemas.microsoft.com/office/drawing/2014/main" id="{5C57E5FA-D7D8-C710-CDD2-D87B90040932}"/>
              </a:ext>
            </a:extLst>
          </p:cNvPr>
          <p:cNvSpPr txBox="1">
            <a:spLocks/>
          </p:cNvSpPr>
          <p:nvPr userDrawn="1"/>
        </p:nvSpPr>
        <p:spPr>
          <a:xfrm>
            <a:off x="1155697" y="9610813"/>
            <a:ext cx="2151835" cy="395114"/>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a:solidFill>
                  <a:schemeClr val="tx1"/>
                </a:solidFill>
                <a:latin typeface="Arial" panose="020B0604020202020204" pitchFamily="34" charset="0"/>
                <a:cs typeface="Arial" panose="020B0604020202020204" pitchFamily="34" charset="0"/>
              </a:rPr>
              <a:t>Page </a:t>
            </a:r>
            <a:fld id="{15C3B6D4-0ADD-464C-BD2D-257BE3E2D8D3}" type="slidenum">
              <a:rPr lang="en-US" sz="1400" smtClean="0">
                <a:solidFill>
                  <a:schemeClr val="tx1"/>
                </a:solidFill>
                <a:latin typeface="Arial" panose="020B0604020202020204" pitchFamily="34" charset="0"/>
                <a:cs typeface="Arial" panose="020B0604020202020204" pitchFamily="34" charset="0"/>
              </a:rPr>
              <a:pPr algn="l"/>
              <a:t>‹#›</a:t>
            </a:fld>
            <a:endParaRPr lang="en-US" sz="14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5510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DFF1F5-619C-8D6A-D8B9-9E0A4EA7EF1D}"/>
              </a:ext>
            </a:extLst>
          </p:cNvPr>
          <p:cNvSpPr>
            <a:spLocks noGrp="1"/>
          </p:cNvSpPr>
          <p:nvPr>
            <p:ph type="body" sz="quarter" idx="10"/>
          </p:nvPr>
        </p:nvSpPr>
        <p:spPr>
          <a:xfrm>
            <a:off x="1155697" y="2197373"/>
            <a:ext cx="15773400" cy="863600"/>
          </a:xfrm>
        </p:spPr>
        <p:txBody>
          <a:bodyPr>
            <a:noAutofit/>
          </a:bodyPr>
          <a:lstStyle>
            <a:lvl1pPr marL="0" indent="0">
              <a:buFontTx/>
              <a:buNone/>
              <a:defRPr sz="2800">
                <a:solidFill>
                  <a:schemeClr val="accent3"/>
                </a:solidFill>
              </a:defRPr>
            </a:lvl1pPr>
            <a:lvl2pPr marL="685800" indent="0">
              <a:buFontTx/>
              <a:buNone/>
              <a:defRPr sz="3200"/>
            </a:lvl2pPr>
            <a:lvl3pPr marL="1371600" indent="0">
              <a:buFontTx/>
              <a:buNone/>
              <a:defRPr sz="3200"/>
            </a:lvl3pPr>
            <a:lvl4pPr marL="2057400" indent="0">
              <a:buFontTx/>
              <a:buNone/>
              <a:defRPr sz="3200"/>
            </a:lvl4pPr>
            <a:lvl5pPr marL="2743200" indent="0">
              <a:buFontTx/>
              <a:buNone/>
              <a:defRPr sz="3200"/>
            </a:lvl5pPr>
          </a:lstStyle>
          <a:p>
            <a:pPr lvl="0"/>
            <a:r>
              <a:rPr lang="en-US"/>
              <a:t>Click to edit Master text styles</a:t>
            </a:r>
          </a:p>
        </p:txBody>
      </p:sp>
      <p:sp>
        <p:nvSpPr>
          <p:cNvPr id="4" name="Title Placeholder 1">
            <a:extLst>
              <a:ext uri="{FF2B5EF4-FFF2-40B4-BE49-F238E27FC236}">
                <a16:creationId xmlns:a16="http://schemas.microsoft.com/office/drawing/2014/main" id="{2FC26906-D94E-3788-FB06-C71BA5BF6020}"/>
              </a:ext>
            </a:extLst>
          </p:cNvPr>
          <p:cNvSpPr>
            <a:spLocks noGrp="1"/>
          </p:cNvSpPr>
          <p:nvPr>
            <p:ph type="title"/>
          </p:nvPr>
        </p:nvSpPr>
        <p:spPr>
          <a:xfrm>
            <a:off x="1155697" y="209028"/>
            <a:ext cx="15773400" cy="1988345"/>
          </a:xfrm>
          <a:prstGeom prst="rect">
            <a:avLst/>
          </a:prstGeom>
        </p:spPr>
        <p:txBody>
          <a:bodyPr vert="horz" lIns="91440" tIns="45720" rIns="91440" bIns="45720" rtlCol="0" anchor="b">
            <a:normAutofit/>
          </a:bodyPr>
          <a:lstStyle>
            <a:lvl1pPr>
              <a:defRPr sz="4000"/>
            </a:lvl1pPr>
          </a:lstStyle>
          <a:p>
            <a:r>
              <a:rPr lang="en-US"/>
              <a:t>Click to edit Master title style</a:t>
            </a:r>
          </a:p>
        </p:txBody>
      </p:sp>
      <p:sp>
        <p:nvSpPr>
          <p:cNvPr id="8" name="Text Placeholder 7">
            <a:extLst>
              <a:ext uri="{FF2B5EF4-FFF2-40B4-BE49-F238E27FC236}">
                <a16:creationId xmlns:a16="http://schemas.microsoft.com/office/drawing/2014/main" id="{EEA1C85E-D9ED-0767-C6CA-FBF53441B2B4}"/>
              </a:ext>
            </a:extLst>
          </p:cNvPr>
          <p:cNvSpPr>
            <a:spLocks noGrp="1"/>
          </p:cNvSpPr>
          <p:nvPr>
            <p:ph type="body" sz="quarter" idx="11"/>
          </p:nvPr>
        </p:nvSpPr>
        <p:spPr>
          <a:xfrm>
            <a:off x="1155697" y="3352799"/>
            <a:ext cx="15773400" cy="5590918"/>
          </a:xfrm>
        </p:spPr>
        <p:txBody>
          <a:bodyPr>
            <a:normAutofit/>
          </a:bodyPr>
          <a:lstStyle>
            <a:lvl1pPr marL="342900" indent="-342900">
              <a:buFont typeface="Wingdings" panose="05000000000000000000" pitchFamily="2" charset="2"/>
              <a:buChar char="§"/>
              <a:defRPr sz="2400"/>
            </a:lvl1pPr>
            <a:lvl2pPr marL="1028700" indent="-342900">
              <a:buFont typeface="Wingdings" panose="05000000000000000000" pitchFamily="2" charset="2"/>
              <a:buChar char="§"/>
              <a:defRPr sz="2000"/>
            </a:lvl2pPr>
            <a:lvl3pPr marL="1714500" indent="-342900">
              <a:buFont typeface="Wingdings" panose="05000000000000000000" pitchFamily="2" charset="2"/>
              <a:buChar char="§"/>
              <a:defRPr sz="1800"/>
            </a:lvl3pPr>
            <a:lvl4pPr marL="2400300" indent="-342900">
              <a:buFont typeface="Wingdings" panose="05000000000000000000" pitchFamily="2" charset="2"/>
              <a:buChar char="§"/>
              <a:defRPr sz="1800"/>
            </a:lvl4pPr>
            <a:lvl5pPr marL="3086100" indent="-342900">
              <a:buFont typeface="Wingdings" panose="05000000000000000000"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3">
            <a:extLst>
              <a:ext uri="{FF2B5EF4-FFF2-40B4-BE49-F238E27FC236}">
                <a16:creationId xmlns:a16="http://schemas.microsoft.com/office/drawing/2014/main" id="{AEBEBCDC-8A59-2F62-E90A-4C50B6C37D5C}"/>
              </a:ext>
            </a:extLst>
          </p:cNvPr>
          <p:cNvSpPr txBox="1">
            <a:spLocks/>
          </p:cNvSpPr>
          <p:nvPr userDrawn="1"/>
        </p:nvSpPr>
        <p:spPr>
          <a:xfrm>
            <a:off x="1155697" y="9610813"/>
            <a:ext cx="2151835" cy="395114"/>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a:solidFill>
                  <a:schemeClr val="tx1"/>
                </a:solidFill>
                <a:latin typeface="Arial" panose="020B0604020202020204" pitchFamily="34" charset="0"/>
                <a:cs typeface="Arial" panose="020B0604020202020204" pitchFamily="34" charset="0"/>
              </a:rPr>
              <a:t>Page </a:t>
            </a:r>
            <a:fld id="{15C3B6D4-0ADD-464C-BD2D-257BE3E2D8D3}" type="slidenum">
              <a:rPr lang="en-US" sz="1400" smtClean="0">
                <a:solidFill>
                  <a:schemeClr val="tx1"/>
                </a:solidFill>
                <a:latin typeface="Arial" panose="020B0604020202020204" pitchFamily="34" charset="0"/>
                <a:cs typeface="Arial" panose="020B0604020202020204" pitchFamily="34" charset="0"/>
              </a:rPr>
              <a:pPr algn="l"/>
              <a:t>‹#›</a:t>
            </a:fld>
            <a:endParaRPr lang="en-US" sz="14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6262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DFF1F5-619C-8D6A-D8B9-9E0A4EA7EF1D}"/>
              </a:ext>
            </a:extLst>
          </p:cNvPr>
          <p:cNvSpPr>
            <a:spLocks noGrp="1"/>
          </p:cNvSpPr>
          <p:nvPr>
            <p:ph type="body" sz="quarter" idx="10"/>
          </p:nvPr>
        </p:nvSpPr>
        <p:spPr>
          <a:xfrm>
            <a:off x="1155697" y="2197373"/>
            <a:ext cx="15773400" cy="863600"/>
          </a:xfrm>
        </p:spPr>
        <p:txBody>
          <a:bodyPr>
            <a:noAutofit/>
          </a:bodyPr>
          <a:lstStyle>
            <a:lvl1pPr marL="0" indent="0">
              <a:buFontTx/>
              <a:buNone/>
              <a:defRPr sz="2800">
                <a:solidFill>
                  <a:schemeClr val="accent3"/>
                </a:solidFill>
              </a:defRPr>
            </a:lvl1pPr>
            <a:lvl2pPr marL="685800" indent="0">
              <a:buFontTx/>
              <a:buNone/>
              <a:defRPr sz="3200"/>
            </a:lvl2pPr>
            <a:lvl3pPr marL="1371600" indent="0">
              <a:buFontTx/>
              <a:buNone/>
              <a:defRPr sz="3200"/>
            </a:lvl3pPr>
            <a:lvl4pPr marL="2057400" indent="0">
              <a:buFontTx/>
              <a:buNone/>
              <a:defRPr sz="3200"/>
            </a:lvl4pPr>
            <a:lvl5pPr marL="2743200" indent="0">
              <a:buFontTx/>
              <a:buNone/>
              <a:defRPr sz="3200"/>
            </a:lvl5pPr>
          </a:lstStyle>
          <a:p>
            <a:pPr lvl="0"/>
            <a:r>
              <a:rPr lang="en-US"/>
              <a:t>Click to edit Master text styles</a:t>
            </a:r>
          </a:p>
        </p:txBody>
      </p:sp>
      <p:sp>
        <p:nvSpPr>
          <p:cNvPr id="4" name="Title Placeholder 1">
            <a:extLst>
              <a:ext uri="{FF2B5EF4-FFF2-40B4-BE49-F238E27FC236}">
                <a16:creationId xmlns:a16="http://schemas.microsoft.com/office/drawing/2014/main" id="{2FC26906-D94E-3788-FB06-C71BA5BF6020}"/>
              </a:ext>
            </a:extLst>
          </p:cNvPr>
          <p:cNvSpPr>
            <a:spLocks noGrp="1"/>
          </p:cNvSpPr>
          <p:nvPr>
            <p:ph type="title"/>
          </p:nvPr>
        </p:nvSpPr>
        <p:spPr>
          <a:xfrm>
            <a:off x="1155697" y="209028"/>
            <a:ext cx="15773400" cy="1988345"/>
          </a:xfrm>
          <a:prstGeom prst="rect">
            <a:avLst/>
          </a:prstGeom>
        </p:spPr>
        <p:txBody>
          <a:bodyPr vert="horz" lIns="91440" tIns="45720" rIns="91440" bIns="45720" rtlCol="0" anchor="b">
            <a:normAutofit/>
          </a:bodyPr>
          <a:lstStyle>
            <a:lvl1pPr>
              <a:defRPr sz="4000"/>
            </a:lvl1pPr>
          </a:lstStyle>
          <a:p>
            <a:r>
              <a:rPr lang="en-US"/>
              <a:t>Click to edit Master title style</a:t>
            </a:r>
          </a:p>
        </p:txBody>
      </p:sp>
      <p:sp>
        <p:nvSpPr>
          <p:cNvPr id="8" name="Text Placeholder 7">
            <a:extLst>
              <a:ext uri="{FF2B5EF4-FFF2-40B4-BE49-F238E27FC236}">
                <a16:creationId xmlns:a16="http://schemas.microsoft.com/office/drawing/2014/main" id="{EEA1C85E-D9ED-0767-C6CA-FBF53441B2B4}"/>
              </a:ext>
            </a:extLst>
          </p:cNvPr>
          <p:cNvSpPr>
            <a:spLocks noGrp="1"/>
          </p:cNvSpPr>
          <p:nvPr>
            <p:ph type="body" sz="quarter" idx="11"/>
          </p:nvPr>
        </p:nvSpPr>
        <p:spPr>
          <a:xfrm>
            <a:off x="1155697" y="3352799"/>
            <a:ext cx="9292170" cy="5590918"/>
          </a:xfrm>
        </p:spPr>
        <p:txBody>
          <a:bodyPr>
            <a:normAutofit/>
          </a:bodyPr>
          <a:lstStyle>
            <a:lvl1pPr marL="342900" indent="-342900">
              <a:buFont typeface="Wingdings" panose="05000000000000000000" pitchFamily="2" charset="2"/>
              <a:buChar char="§"/>
              <a:defRPr sz="2400"/>
            </a:lvl1pPr>
            <a:lvl2pPr marL="1028700" indent="-342900">
              <a:buFont typeface="Wingdings" panose="05000000000000000000" pitchFamily="2" charset="2"/>
              <a:buChar char="§"/>
              <a:defRPr sz="2000"/>
            </a:lvl2pPr>
            <a:lvl3pPr marL="1714500" indent="-342900">
              <a:buFont typeface="Wingdings" panose="05000000000000000000" pitchFamily="2" charset="2"/>
              <a:buChar char="§"/>
              <a:defRPr sz="1800"/>
            </a:lvl3pPr>
            <a:lvl4pPr marL="2400300" indent="-342900">
              <a:buFont typeface="Wingdings" panose="05000000000000000000" pitchFamily="2" charset="2"/>
              <a:buChar char="§"/>
              <a:defRPr sz="1800"/>
            </a:lvl4pPr>
            <a:lvl5pPr marL="3086100" indent="-342900">
              <a:buFont typeface="Wingdings" panose="05000000000000000000"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3">
            <a:extLst>
              <a:ext uri="{FF2B5EF4-FFF2-40B4-BE49-F238E27FC236}">
                <a16:creationId xmlns:a16="http://schemas.microsoft.com/office/drawing/2014/main" id="{AEBEBCDC-8A59-2F62-E90A-4C50B6C37D5C}"/>
              </a:ext>
            </a:extLst>
          </p:cNvPr>
          <p:cNvSpPr txBox="1">
            <a:spLocks/>
          </p:cNvSpPr>
          <p:nvPr userDrawn="1"/>
        </p:nvSpPr>
        <p:spPr>
          <a:xfrm>
            <a:off x="1155697" y="9610813"/>
            <a:ext cx="2151835" cy="395114"/>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a:solidFill>
                  <a:schemeClr val="tx1"/>
                </a:solidFill>
                <a:latin typeface="Arial" panose="020B0604020202020204" pitchFamily="34" charset="0"/>
                <a:cs typeface="Arial" panose="020B0604020202020204" pitchFamily="34" charset="0"/>
              </a:rPr>
              <a:t>Page </a:t>
            </a:r>
            <a:fld id="{15C3B6D4-0ADD-464C-BD2D-257BE3E2D8D3}" type="slidenum">
              <a:rPr lang="en-US" sz="1400" smtClean="0">
                <a:solidFill>
                  <a:schemeClr val="tx1"/>
                </a:solidFill>
                <a:latin typeface="Arial" panose="020B0604020202020204" pitchFamily="34" charset="0"/>
                <a:cs typeface="Arial" panose="020B0604020202020204" pitchFamily="34" charset="0"/>
              </a:rPr>
              <a:pPr algn="l"/>
              <a:t>‹#›</a:t>
            </a:fld>
            <a:endParaRPr lang="en-US" sz="1400">
              <a:solidFill>
                <a:schemeClr val="tx1"/>
              </a:solidFill>
              <a:latin typeface="Arial" panose="020B0604020202020204" pitchFamily="34" charset="0"/>
              <a:cs typeface="Arial" panose="020B0604020202020204" pitchFamily="34" charset="0"/>
            </a:endParaRPr>
          </a:p>
        </p:txBody>
      </p:sp>
      <p:sp>
        <p:nvSpPr>
          <p:cNvPr id="13" name="Picture Placeholder 16">
            <a:extLst>
              <a:ext uri="{FF2B5EF4-FFF2-40B4-BE49-F238E27FC236}">
                <a16:creationId xmlns:a16="http://schemas.microsoft.com/office/drawing/2014/main" id="{61494F35-04CA-F2B5-C6F7-5C728C698CF1}"/>
              </a:ext>
            </a:extLst>
          </p:cNvPr>
          <p:cNvSpPr>
            <a:spLocks noGrp="1"/>
          </p:cNvSpPr>
          <p:nvPr>
            <p:ph type="pic" sz="quarter" idx="12"/>
          </p:nvPr>
        </p:nvSpPr>
        <p:spPr>
          <a:xfrm>
            <a:off x="11199993" y="3352799"/>
            <a:ext cx="5729103" cy="5590917"/>
          </a:xfrm>
          <a:solidFill>
            <a:schemeClr val="tx1">
              <a:alpha val="16000"/>
            </a:schemeClr>
          </a:solidFill>
        </p:spPr>
        <p:txBody>
          <a:bodyPr anchor="ctr">
            <a:normAutofit/>
          </a:bodyPr>
          <a:lstStyle>
            <a:lvl1pPr marL="0" indent="0" algn="ctr">
              <a:buNone/>
              <a:defRPr sz="28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4284722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ON-BRANDED_Title, Subtitle, and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DFF1F5-619C-8D6A-D8B9-9E0A4EA7EF1D}"/>
              </a:ext>
            </a:extLst>
          </p:cNvPr>
          <p:cNvSpPr>
            <a:spLocks noGrp="1"/>
          </p:cNvSpPr>
          <p:nvPr>
            <p:ph type="body" sz="quarter" idx="10"/>
          </p:nvPr>
        </p:nvSpPr>
        <p:spPr>
          <a:xfrm>
            <a:off x="1155697" y="2197373"/>
            <a:ext cx="15773400" cy="863600"/>
          </a:xfrm>
        </p:spPr>
        <p:txBody>
          <a:bodyPr>
            <a:noAutofit/>
          </a:bodyPr>
          <a:lstStyle>
            <a:lvl1pPr marL="0" indent="0">
              <a:buFontTx/>
              <a:buNone/>
              <a:defRPr sz="2800">
                <a:solidFill>
                  <a:schemeClr val="accent3"/>
                </a:solidFill>
              </a:defRPr>
            </a:lvl1pPr>
            <a:lvl2pPr marL="685800" indent="0">
              <a:buFontTx/>
              <a:buNone/>
              <a:defRPr sz="3200"/>
            </a:lvl2pPr>
            <a:lvl3pPr marL="1371600" indent="0">
              <a:buFontTx/>
              <a:buNone/>
              <a:defRPr sz="3200"/>
            </a:lvl3pPr>
            <a:lvl4pPr marL="2057400" indent="0">
              <a:buFontTx/>
              <a:buNone/>
              <a:defRPr sz="3200"/>
            </a:lvl4pPr>
            <a:lvl5pPr marL="2743200" indent="0">
              <a:buFontTx/>
              <a:buNone/>
              <a:defRPr sz="3200"/>
            </a:lvl5pPr>
          </a:lstStyle>
          <a:p>
            <a:pPr lvl="0"/>
            <a:r>
              <a:rPr lang="en-US"/>
              <a:t>Click to edit Master text styles</a:t>
            </a:r>
          </a:p>
        </p:txBody>
      </p:sp>
      <p:sp>
        <p:nvSpPr>
          <p:cNvPr id="4" name="Title Placeholder 1">
            <a:extLst>
              <a:ext uri="{FF2B5EF4-FFF2-40B4-BE49-F238E27FC236}">
                <a16:creationId xmlns:a16="http://schemas.microsoft.com/office/drawing/2014/main" id="{2FC26906-D94E-3788-FB06-C71BA5BF6020}"/>
              </a:ext>
            </a:extLst>
          </p:cNvPr>
          <p:cNvSpPr>
            <a:spLocks noGrp="1"/>
          </p:cNvSpPr>
          <p:nvPr>
            <p:ph type="title"/>
          </p:nvPr>
        </p:nvSpPr>
        <p:spPr>
          <a:xfrm>
            <a:off x="1155697" y="209028"/>
            <a:ext cx="15773400" cy="1988345"/>
          </a:xfrm>
          <a:prstGeom prst="rect">
            <a:avLst/>
          </a:prstGeom>
        </p:spPr>
        <p:txBody>
          <a:bodyPr vert="horz" lIns="91440" tIns="45720" rIns="91440" bIns="45720" rtlCol="0" anchor="b">
            <a:normAutofit/>
          </a:bodyPr>
          <a:lstStyle>
            <a:lvl1pPr>
              <a:defRPr sz="4000"/>
            </a:lvl1pPr>
          </a:lstStyle>
          <a:p>
            <a:r>
              <a:rPr lang="en-US"/>
              <a:t>Click to edit Master title style</a:t>
            </a:r>
          </a:p>
        </p:txBody>
      </p:sp>
      <p:sp>
        <p:nvSpPr>
          <p:cNvPr id="8" name="Text Placeholder 7">
            <a:extLst>
              <a:ext uri="{FF2B5EF4-FFF2-40B4-BE49-F238E27FC236}">
                <a16:creationId xmlns:a16="http://schemas.microsoft.com/office/drawing/2014/main" id="{EEA1C85E-D9ED-0767-C6CA-FBF53441B2B4}"/>
              </a:ext>
            </a:extLst>
          </p:cNvPr>
          <p:cNvSpPr>
            <a:spLocks noGrp="1"/>
          </p:cNvSpPr>
          <p:nvPr>
            <p:ph type="body" sz="quarter" idx="11"/>
          </p:nvPr>
        </p:nvSpPr>
        <p:spPr>
          <a:xfrm>
            <a:off x="1155697" y="3352799"/>
            <a:ext cx="15773400" cy="5590918"/>
          </a:xfrm>
        </p:spPr>
        <p:txBody>
          <a:bodyPr>
            <a:normAutofit/>
          </a:bodyPr>
          <a:lstStyle>
            <a:lvl1pPr marL="342900" indent="-342900">
              <a:buFont typeface="Wingdings" panose="05000000000000000000" pitchFamily="2" charset="2"/>
              <a:buChar char="§"/>
              <a:defRPr sz="2400"/>
            </a:lvl1pPr>
            <a:lvl2pPr marL="1028700" indent="-342900">
              <a:buFont typeface="Wingdings" panose="05000000000000000000" pitchFamily="2" charset="2"/>
              <a:buChar char="§"/>
              <a:defRPr sz="2000"/>
            </a:lvl2pPr>
            <a:lvl3pPr marL="1714500" indent="-342900">
              <a:buFont typeface="Wingdings" panose="05000000000000000000" pitchFamily="2" charset="2"/>
              <a:buChar char="§"/>
              <a:defRPr sz="1800"/>
            </a:lvl3pPr>
            <a:lvl4pPr marL="2400300" indent="-342900">
              <a:buFont typeface="Wingdings" panose="05000000000000000000" pitchFamily="2" charset="2"/>
              <a:buChar char="§"/>
              <a:defRPr sz="1800"/>
            </a:lvl4pPr>
            <a:lvl5pPr marL="3086100" indent="-342900">
              <a:buFont typeface="Wingdings" panose="05000000000000000000"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3">
            <a:extLst>
              <a:ext uri="{FF2B5EF4-FFF2-40B4-BE49-F238E27FC236}">
                <a16:creationId xmlns:a16="http://schemas.microsoft.com/office/drawing/2014/main" id="{AEBEBCDC-8A59-2F62-E90A-4C50B6C37D5C}"/>
              </a:ext>
            </a:extLst>
          </p:cNvPr>
          <p:cNvSpPr txBox="1">
            <a:spLocks/>
          </p:cNvSpPr>
          <p:nvPr userDrawn="1"/>
        </p:nvSpPr>
        <p:spPr>
          <a:xfrm>
            <a:off x="1155697" y="9610813"/>
            <a:ext cx="2151835" cy="395114"/>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a:solidFill>
                  <a:schemeClr val="tx1"/>
                </a:solidFill>
                <a:latin typeface="Arial" panose="020B0604020202020204" pitchFamily="34" charset="0"/>
                <a:cs typeface="Arial" panose="020B0604020202020204" pitchFamily="34" charset="0"/>
              </a:rPr>
              <a:t>Page </a:t>
            </a:r>
            <a:fld id="{15C3B6D4-0ADD-464C-BD2D-257BE3E2D8D3}" type="slidenum">
              <a:rPr lang="en-US" sz="1400" smtClean="0">
                <a:solidFill>
                  <a:schemeClr val="tx1"/>
                </a:solidFill>
                <a:latin typeface="Arial" panose="020B0604020202020204" pitchFamily="34" charset="0"/>
                <a:cs typeface="Arial" panose="020B0604020202020204" pitchFamily="34" charset="0"/>
              </a:rPr>
              <a:pPr algn="l"/>
              <a:t>‹#›</a:t>
            </a:fld>
            <a:endParaRPr lang="en-US" sz="1400">
              <a:solidFill>
                <a:schemeClr val="tx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EC057BD5-2581-983E-3DFA-697C692A58AE}"/>
              </a:ext>
            </a:extLst>
          </p:cNvPr>
          <p:cNvSpPr/>
          <p:nvPr userDrawn="1"/>
        </p:nvSpPr>
        <p:spPr>
          <a:xfrm>
            <a:off x="13546667" y="9443753"/>
            <a:ext cx="4741333" cy="843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7782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F6E807-C49A-A04F-40C6-DF05095458B7}"/>
              </a:ext>
            </a:extLst>
          </p:cNvPr>
          <p:cNvSpPr/>
          <p:nvPr userDrawn="1"/>
        </p:nvSpPr>
        <p:spPr>
          <a:xfrm>
            <a:off x="0" y="1"/>
            <a:ext cx="18288000" cy="78231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2FC26906-D94E-3788-FB06-C71BA5BF6020}"/>
              </a:ext>
            </a:extLst>
          </p:cNvPr>
          <p:cNvSpPr>
            <a:spLocks noGrp="1"/>
          </p:cNvSpPr>
          <p:nvPr>
            <p:ph type="title"/>
          </p:nvPr>
        </p:nvSpPr>
        <p:spPr>
          <a:xfrm>
            <a:off x="1257300" y="2917428"/>
            <a:ext cx="15773400" cy="1988345"/>
          </a:xfrm>
          <a:prstGeom prst="rect">
            <a:avLst/>
          </a:prstGeom>
        </p:spPr>
        <p:txBody>
          <a:bodyPr vert="horz" lIns="91440" tIns="45720" rIns="91440" bIns="45720" rtlCol="0" anchor="ctr">
            <a:normAutofit/>
          </a:bodyPr>
          <a:lstStyle>
            <a:lvl1pPr algn="ctr">
              <a:defRPr sz="4800">
                <a:solidFill>
                  <a:schemeClr val="bg1"/>
                </a:solidFill>
              </a:defRPr>
            </a:lvl1pPr>
          </a:lstStyle>
          <a:p>
            <a:r>
              <a:rPr lang="en-US"/>
              <a:t>Click to edit Master title style</a:t>
            </a:r>
          </a:p>
        </p:txBody>
      </p:sp>
      <p:sp>
        <p:nvSpPr>
          <p:cNvPr id="12" name="Slide Number Placeholder 3">
            <a:extLst>
              <a:ext uri="{FF2B5EF4-FFF2-40B4-BE49-F238E27FC236}">
                <a16:creationId xmlns:a16="http://schemas.microsoft.com/office/drawing/2014/main" id="{AEBEBCDC-8A59-2F62-E90A-4C50B6C37D5C}"/>
              </a:ext>
            </a:extLst>
          </p:cNvPr>
          <p:cNvSpPr txBox="1">
            <a:spLocks/>
          </p:cNvSpPr>
          <p:nvPr userDrawn="1"/>
        </p:nvSpPr>
        <p:spPr>
          <a:xfrm>
            <a:off x="1155697" y="9610813"/>
            <a:ext cx="2151835" cy="395114"/>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a:solidFill>
                  <a:schemeClr val="tx1"/>
                </a:solidFill>
                <a:latin typeface="Arial" panose="020B0604020202020204" pitchFamily="34" charset="0"/>
                <a:cs typeface="Arial" panose="020B0604020202020204" pitchFamily="34" charset="0"/>
              </a:rPr>
              <a:t>Page </a:t>
            </a:r>
            <a:fld id="{15C3B6D4-0ADD-464C-BD2D-257BE3E2D8D3}" type="slidenum">
              <a:rPr lang="en-US" sz="1400" smtClean="0">
                <a:solidFill>
                  <a:schemeClr val="tx1"/>
                </a:solidFill>
                <a:latin typeface="Arial" panose="020B0604020202020204" pitchFamily="34" charset="0"/>
                <a:cs typeface="Arial" panose="020B0604020202020204" pitchFamily="34" charset="0"/>
              </a:rPr>
              <a:pPr algn="l"/>
              <a:t>‹#›</a:t>
            </a:fld>
            <a:endParaRPr lang="en-US" sz="14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4728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2 Column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DFF1F5-619C-8D6A-D8B9-9E0A4EA7EF1D}"/>
              </a:ext>
            </a:extLst>
          </p:cNvPr>
          <p:cNvSpPr>
            <a:spLocks noGrp="1"/>
          </p:cNvSpPr>
          <p:nvPr>
            <p:ph type="body" sz="quarter" idx="10"/>
          </p:nvPr>
        </p:nvSpPr>
        <p:spPr>
          <a:xfrm>
            <a:off x="1155697" y="2197373"/>
            <a:ext cx="15773400" cy="863600"/>
          </a:xfrm>
        </p:spPr>
        <p:txBody>
          <a:bodyPr>
            <a:noAutofit/>
          </a:bodyPr>
          <a:lstStyle>
            <a:lvl1pPr marL="0" indent="0">
              <a:buFontTx/>
              <a:buNone/>
              <a:defRPr sz="2800">
                <a:solidFill>
                  <a:schemeClr val="accent3"/>
                </a:solidFill>
              </a:defRPr>
            </a:lvl1pPr>
            <a:lvl2pPr marL="685800" indent="0">
              <a:buFontTx/>
              <a:buNone/>
              <a:defRPr sz="3200"/>
            </a:lvl2pPr>
            <a:lvl3pPr marL="1371600" indent="0">
              <a:buFontTx/>
              <a:buNone/>
              <a:defRPr sz="3200"/>
            </a:lvl3pPr>
            <a:lvl4pPr marL="2057400" indent="0">
              <a:buFontTx/>
              <a:buNone/>
              <a:defRPr sz="3200"/>
            </a:lvl4pPr>
            <a:lvl5pPr marL="2743200" indent="0">
              <a:buFontTx/>
              <a:buNone/>
              <a:defRPr sz="3200"/>
            </a:lvl5pPr>
          </a:lstStyle>
          <a:p>
            <a:pPr lvl="0"/>
            <a:r>
              <a:rPr lang="en-US"/>
              <a:t>Click to edit Master text styles</a:t>
            </a:r>
          </a:p>
        </p:txBody>
      </p:sp>
      <p:sp>
        <p:nvSpPr>
          <p:cNvPr id="4" name="Title Placeholder 1">
            <a:extLst>
              <a:ext uri="{FF2B5EF4-FFF2-40B4-BE49-F238E27FC236}">
                <a16:creationId xmlns:a16="http://schemas.microsoft.com/office/drawing/2014/main" id="{2FC26906-D94E-3788-FB06-C71BA5BF6020}"/>
              </a:ext>
            </a:extLst>
          </p:cNvPr>
          <p:cNvSpPr>
            <a:spLocks noGrp="1"/>
          </p:cNvSpPr>
          <p:nvPr>
            <p:ph type="title"/>
          </p:nvPr>
        </p:nvSpPr>
        <p:spPr>
          <a:xfrm>
            <a:off x="1155697" y="209028"/>
            <a:ext cx="15773400" cy="1988345"/>
          </a:xfrm>
          <a:prstGeom prst="rect">
            <a:avLst/>
          </a:prstGeom>
        </p:spPr>
        <p:txBody>
          <a:bodyPr vert="horz" lIns="91440" tIns="45720" rIns="91440" bIns="45720" rtlCol="0" anchor="b">
            <a:normAutofit/>
          </a:bodyPr>
          <a:lstStyle>
            <a:lvl1pPr>
              <a:defRPr sz="4000"/>
            </a:lvl1pPr>
          </a:lstStyle>
          <a:p>
            <a:r>
              <a:rPr lang="en-US"/>
              <a:t>Click to edit Master title style</a:t>
            </a:r>
          </a:p>
        </p:txBody>
      </p:sp>
      <p:sp>
        <p:nvSpPr>
          <p:cNvPr id="8" name="Text Placeholder 7">
            <a:extLst>
              <a:ext uri="{FF2B5EF4-FFF2-40B4-BE49-F238E27FC236}">
                <a16:creationId xmlns:a16="http://schemas.microsoft.com/office/drawing/2014/main" id="{EEA1C85E-D9ED-0767-C6CA-FBF53441B2B4}"/>
              </a:ext>
            </a:extLst>
          </p:cNvPr>
          <p:cNvSpPr>
            <a:spLocks noGrp="1"/>
          </p:cNvSpPr>
          <p:nvPr>
            <p:ph type="body" sz="quarter" idx="11"/>
          </p:nvPr>
        </p:nvSpPr>
        <p:spPr>
          <a:xfrm>
            <a:off x="1155697" y="3352799"/>
            <a:ext cx="7378703" cy="5590918"/>
          </a:xfrm>
        </p:spPr>
        <p:txBody>
          <a:bodyPr>
            <a:normAutofit/>
          </a:bodyPr>
          <a:lstStyle>
            <a:lvl1pPr marL="342900" indent="-342900">
              <a:buFont typeface="Wingdings" panose="05000000000000000000" pitchFamily="2" charset="2"/>
              <a:buChar char="§"/>
              <a:defRPr sz="2400"/>
            </a:lvl1pPr>
            <a:lvl2pPr marL="1028700" indent="-342900">
              <a:buFont typeface="Wingdings" panose="05000000000000000000" pitchFamily="2" charset="2"/>
              <a:buChar char="§"/>
              <a:defRPr sz="2000"/>
            </a:lvl2pPr>
            <a:lvl3pPr marL="1714500" indent="-342900">
              <a:buFont typeface="Wingdings" panose="05000000000000000000" pitchFamily="2" charset="2"/>
              <a:buChar char="§"/>
              <a:defRPr sz="1800"/>
            </a:lvl3pPr>
            <a:lvl4pPr marL="2400300" indent="-342900">
              <a:buFont typeface="Wingdings" panose="05000000000000000000" pitchFamily="2" charset="2"/>
              <a:buChar char="§"/>
              <a:defRPr sz="1800"/>
            </a:lvl4pPr>
            <a:lvl5pPr marL="3086100" indent="-342900">
              <a:buFont typeface="Wingdings" panose="05000000000000000000"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3">
            <a:extLst>
              <a:ext uri="{FF2B5EF4-FFF2-40B4-BE49-F238E27FC236}">
                <a16:creationId xmlns:a16="http://schemas.microsoft.com/office/drawing/2014/main" id="{AEBEBCDC-8A59-2F62-E90A-4C50B6C37D5C}"/>
              </a:ext>
            </a:extLst>
          </p:cNvPr>
          <p:cNvSpPr txBox="1">
            <a:spLocks/>
          </p:cNvSpPr>
          <p:nvPr userDrawn="1"/>
        </p:nvSpPr>
        <p:spPr>
          <a:xfrm>
            <a:off x="1155697" y="9610813"/>
            <a:ext cx="2151835" cy="395114"/>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a:solidFill>
                  <a:schemeClr val="tx1"/>
                </a:solidFill>
                <a:latin typeface="Arial" panose="020B0604020202020204" pitchFamily="34" charset="0"/>
                <a:cs typeface="Arial" panose="020B0604020202020204" pitchFamily="34" charset="0"/>
              </a:rPr>
              <a:t>Page </a:t>
            </a:r>
            <a:fld id="{15C3B6D4-0ADD-464C-BD2D-257BE3E2D8D3}" type="slidenum">
              <a:rPr lang="en-US" sz="1400" smtClean="0">
                <a:solidFill>
                  <a:schemeClr val="tx1"/>
                </a:solidFill>
                <a:latin typeface="Arial" panose="020B0604020202020204" pitchFamily="34" charset="0"/>
                <a:cs typeface="Arial" panose="020B0604020202020204" pitchFamily="34" charset="0"/>
              </a:rPr>
              <a:pPr algn="l"/>
              <a:t>‹#›</a:t>
            </a:fld>
            <a:endParaRPr lang="en-US" sz="1400">
              <a:solidFill>
                <a:schemeClr val="tx1"/>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A0083DBB-8F6E-467D-C641-425479F81F28}"/>
              </a:ext>
            </a:extLst>
          </p:cNvPr>
          <p:cNvSpPr>
            <a:spLocks noGrp="1"/>
          </p:cNvSpPr>
          <p:nvPr>
            <p:ph type="body" sz="quarter" idx="12"/>
          </p:nvPr>
        </p:nvSpPr>
        <p:spPr>
          <a:xfrm>
            <a:off x="9532934" y="3352271"/>
            <a:ext cx="7396163" cy="5588000"/>
          </a:xfrm>
        </p:spPr>
        <p:txBody>
          <a:bodyPr>
            <a:normAutofit/>
          </a:bodyPr>
          <a:lstStyle>
            <a:lvl1pPr marL="342900" indent="-342900">
              <a:buFont typeface="Wingdings" panose="05000000000000000000" pitchFamily="2" charset="2"/>
              <a:buChar char="§"/>
              <a:defRPr sz="2400"/>
            </a:lvl1pPr>
            <a:lvl2pPr marL="1028700" indent="-342900">
              <a:buFont typeface="Wingdings" panose="05000000000000000000" pitchFamily="2" charset="2"/>
              <a:buChar char="§"/>
              <a:defRPr sz="2000"/>
            </a:lvl2pPr>
            <a:lvl3pPr marL="1714500" indent="-342900">
              <a:buFont typeface="Wingdings" panose="05000000000000000000" pitchFamily="2" charset="2"/>
              <a:buChar char="§"/>
              <a:defRPr sz="1800"/>
            </a:lvl3pPr>
            <a:lvl4pPr marL="2400300" indent="-342900">
              <a:buFont typeface="Wingdings" panose="05000000000000000000" pitchFamily="2" charset="2"/>
              <a:buChar char="§"/>
              <a:defRPr sz="1800"/>
            </a:lvl4pPr>
            <a:lvl5pPr marL="3086100" indent="-342900">
              <a:buFont typeface="Wingdings" panose="05000000000000000000"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3431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Arial"/>
              <a:buNone/>
              <a:defRPr b="1" i="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3"/>
          <p:cNvSpPr txBox="1">
            <a:spLocks noGrp="1"/>
          </p:cNvSpPr>
          <p:nvPr>
            <p:ph type="body" idx="1"/>
          </p:nvPr>
        </p:nvSpPr>
        <p:spPr>
          <a:xfrm>
            <a:off x="1257300" y="2738437"/>
            <a:ext cx="15773400" cy="6527007"/>
          </a:xfrm>
          <a:prstGeom prst="rect">
            <a:avLst/>
          </a:prstGeom>
          <a:noFill/>
          <a:ln>
            <a:noFill/>
          </a:ln>
        </p:spPr>
        <p:txBody>
          <a:bodyPr spcFirstLastPara="1" wrap="square" lIns="91425" tIns="45700" rIns="91425" bIns="45700" anchor="t" anchorCtr="0">
            <a:noAutofit/>
          </a:bodyPr>
          <a:lstStyle>
            <a:lvl1pPr marL="685800" lvl="0" indent="-609600" algn="l">
              <a:lnSpc>
                <a:spcPct val="90000"/>
              </a:lnSpc>
              <a:spcBef>
                <a:spcPts val="1500"/>
              </a:spcBef>
              <a:spcAft>
                <a:spcPts val="0"/>
              </a:spcAft>
              <a:buClr>
                <a:schemeClr val="dk1"/>
              </a:buClr>
              <a:buSzPts val="2800"/>
              <a:buChar char="•"/>
              <a:defRPr b="0" i="0">
                <a:latin typeface="Arial"/>
                <a:ea typeface="Arial"/>
                <a:cs typeface="Arial"/>
                <a:sym typeface="Arial"/>
              </a:defRPr>
            </a:lvl1pPr>
            <a:lvl2pPr marL="1371600" lvl="1" indent="-571500" algn="l">
              <a:lnSpc>
                <a:spcPct val="90000"/>
              </a:lnSpc>
              <a:spcBef>
                <a:spcPts val="750"/>
              </a:spcBef>
              <a:spcAft>
                <a:spcPts val="0"/>
              </a:spcAft>
              <a:buClr>
                <a:schemeClr val="dk1"/>
              </a:buClr>
              <a:buSzPts val="2400"/>
              <a:buChar char="•"/>
              <a:defRPr b="0" i="0">
                <a:latin typeface="Arial"/>
                <a:ea typeface="Arial"/>
                <a:cs typeface="Arial"/>
                <a:sym typeface="Arial"/>
              </a:defRPr>
            </a:lvl2pPr>
            <a:lvl3pPr marL="2057400" lvl="2" indent="-533400" algn="l">
              <a:lnSpc>
                <a:spcPct val="90000"/>
              </a:lnSpc>
              <a:spcBef>
                <a:spcPts val="750"/>
              </a:spcBef>
              <a:spcAft>
                <a:spcPts val="0"/>
              </a:spcAft>
              <a:buClr>
                <a:schemeClr val="dk1"/>
              </a:buClr>
              <a:buSzPts val="2000"/>
              <a:buChar char="•"/>
              <a:defRPr b="0" i="0">
                <a:latin typeface="Arial"/>
                <a:ea typeface="Arial"/>
                <a:cs typeface="Arial"/>
                <a:sym typeface="Arial"/>
              </a:defRPr>
            </a:lvl3pPr>
            <a:lvl4pPr marL="2743200" lvl="3" indent="-514350" algn="l">
              <a:lnSpc>
                <a:spcPct val="90000"/>
              </a:lnSpc>
              <a:spcBef>
                <a:spcPts val="750"/>
              </a:spcBef>
              <a:spcAft>
                <a:spcPts val="0"/>
              </a:spcAft>
              <a:buClr>
                <a:schemeClr val="dk1"/>
              </a:buClr>
              <a:buSzPts val="1800"/>
              <a:buChar char="•"/>
              <a:defRPr b="0" i="0">
                <a:latin typeface="Arial"/>
                <a:ea typeface="Arial"/>
                <a:cs typeface="Arial"/>
                <a:sym typeface="Arial"/>
              </a:defRPr>
            </a:lvl4pPr>
            <a:lvl5pPr marL="3429000" lvl="4" indent="-514350" algn="l">
              <a:lnSpc>
                <a:spcPct val="90000"/>
              </a:lnSpc>
              <a:spcBef>
                <a:spcPts val="750"/>
              </a:spcBef>
              <a:spcAft>
                <a:spcPts val="0"/>
              </a:spcAft>
              <a:buClr>
                <a:schemeClr val="dk1"/>
              </a:buClr>
              <a:buSzPts val="1800"/>
              <a:buChar char="•"/>
              <a:defRPr b="0" i="0">
                <a:latin typeface="Arial"/>
                <a:ea typeface="Arial"/>
                <a:cs typeface="Arial"/>
                <a:sym typeface="Arial"/>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6" name="Google Shape;26;p3"/>
          <p:cNvSpPr txBox="1">
            <a:spLocks noGrp="1"/>
          </p:cNvSpPr>
          <p:nvPr>
            <p:ph type="dt" idx="10"/>
          </p:nvPr>
        </p:nvSpPr>
        <p:spPr>
          <a:xfrm>
            <a:off x="14719609" y="9643252"/>
            <a:ext cx="130694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
          <p:cNvSpPr txBox="1">
            <a:spLocks noGrp="1"/>
          </p:cNvSpPr>
          <p:nvPr>
            <p:ph type="ftr" idx="11"/>
          </p:nvPr>
        </p:nvSpPr>
        <p:spPr>
          <a:xfrm>
            <a:off x="6103160" y="9643252"/>
            <a:ext cx="834927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
          <p:cNvSpPr txBox="1">
            <a:spLocks noGrp="1"/>
          </p:cNvSpPr>
          <p:nvPr>
            <p:ph type="sldNum" idx="12"/>
          </p:nvPr>
        </p:nvSpPr>
        <p:spPr>
          <a:xfrm>
            <a:off x="16283568" y="9643252"/>
            <a:ext cx="747132"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800" b="0" i="0" u="none" strike="noStrike" cap="none">
                <a:solidFill>
                  <a:schemeClr val="lt1"/>
                </a:solidFill>
                <a:latin typeface="Arial"/>
                <a:ea typeface="Arial"/>
                <a:cs typeface="Arial"/>
                <a:sym typeface="Arial"/>
              </a:defRPr>
            </a:lvl1pPr>
            <a:lvl2pPr marL="0" lvl="1" indent="0" algn="r">
              <a:spcBef>
                <a:spcPts val="0"/>
              </a:spcBef>
              <a:buNone/>
              <a:defRPr sz="1800" b="0" i="0" u="none" strike="noStrike" cap="none">
                <a:solidFill>
                  <a:schemeClr val="lt1"/>
                </a:solidFill>
                <a:latin typeface="Arial"/>
                <a:ea typeface="Arial"/>
                <a:cs typeface="Arial"/>
                <a:sym typeface="Arial"/>
              </a:defRPr>
            </a:lvl2pPr>
            <a:lvl3pPr marL="0" lvl="2" indent="0" algn="r">
              <a:spcBef>
                <a:spcPts val="0"/>
              </a:spcBef>
              <a:buNone/>
              <a:defRPr sz="1800" b="0" i="0" u="none" strike="noStrike" cap="none">
                <a:solidFill>
                  <a:schemeClr val="lt1"/>
                </a:solidFill>
                <a:latin typeface="Arial"/>
                <a:ea typeface="Arial"/>
                <a:cs typeface="Arial"/>
                <a:sym typeface="Arial"/>
              </a:defRPr>
            </a:lvl3pPr>
            <a:lvl4pPr marL="0" lvl="3" indent="0" algn="r">
              <a:spcBef>
                <a:spcPts val="0"/>
              </a:spcBef>
              <a:buNone/>
              <a:defRPr sz="1800" b="0" i="0" u="none" strike="noStrike" cap="none">
                <a:solidFill>
                  <a:schemeClr val="lt1"/>
                </a:solidFill>
                <a:latin typeface="Arial"/>
                <a:ea typeface="Arial"/>
                <a:cs typeface="Arial"/>
                <a:sym typeface="Arial"/>
              </a:defRPr>
            </a:lvl4pPr>
            <a:lvl5pPr marL="0" lvl="4" indent="0" algn="r">
              <a:spcBef>
                <a:spcPts val="0"/>
              </a:spcBef>
              <a:buNone/>
              <a:defRPr sz="1800" b="0" i="0" u="none" strike="noStrike" cap="none">
                <a:solidFill>
                  <a:schemeClr val="lt1"/>
                </a:solidFill>
                <a:latin typeface="Arial"/>
                <a:ea typeface="Arial"/>
                <a:cs typeface="Arial"/>
                <a:sym typeface="Arial"/>
              </a:defRPr>
            </a:lvl5pPr>
            <a:lvl6pPr marL="0" lvl="5" indent="0" algn="r">
              <a:spcBef>
                <a:spcPts val="0"/>
              </a:spcBef>
              <a:buNone/>
              <a:defRPr sz="1800" b="0" i="0" u="none" strike="noStrike" cap="none">
                <a:solidFill>
                  <a:schemeClr val="lt1"/>
                </a:solidFill>
                <a:latin typeface="Arial"/>
                <a:ea typeface="Arial"/>
                <a:cs typeface="Arial"/>
                <a:sym typeface="Arial"/>
              </a:defRPr>
            </a:lvl6pPr>
            <a:lvl7pPr marL="0" lvl="6" indent="0" algn="r">
              <a:spcBef>
                <a:spcPts val="0"/>
              </a:spcBef>
              <a:buNone/>
              <a:defRPr sz="1800" b="0" i="0" u="none" strike="noStrike" cap="none">
                <a:solidFill>
                  <a:schemeClr val="lt1"/>
                </a:solidFill>
                <a:latin typeface="Arial"/>
                <a:ea typeface="Arial"/>
                <a:cs typeface="Arial"/>
                <a:sym typeface="Arial"/>
              </a:defRPr>
            </a:lvl7pPr>
            <a:lvl8pPr marL="0" lvl="7" indent="0" algn="r">
              <a:spcBef>
                <a:spcPts val="0"/>
              </a:spcBef>
              <a:buNone/>
              <a:defRPr sz="1800" b="0" i="0" u="none" strike="noStrike" cap="none">
                <a:solidFill>
                  <a:schemeClr val="lt1"/>
                </a:solidFill>
                <a:latin typeface="Arial"/>
                <a:ea typeface="Arial"/>
                <a:cs typeface="Arial"/>
                <a:sym typeface="Arial"/>
              </a:defRPr>
            </a:lvl8pPr>
            <a:lvl9pPr marL="0" lvl="8" indent="0" algn="r">
              <a:spcBef>
                <a:spcPts val="0"/>
              </a:spcBef>
              <a:buNone/>
              <a:defRPr sz="1800" b="0" i="0" u="none" strike="noStrike" cap="none">
                <a:solidFill>
                  <a:schemeClr val="lt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6422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55697" y="209028"/>
            <a:ext cx="15773400" cy="1988345"/>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155697" y="2726267"/>
            <a:ext cx="15773400" cy="62005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55697" y="9534526"/>
            <a:ext cx="4114800" cy="547688"/>
          </a:xfrm>
          <a:prstGeom prst="rect">
            <a:avLst/>
          </a:prstGeom>
        </p:spPr>
        <p:txBody>
          <a:bodyPr vert="horz" lIns="91440" tIns="45720" rIns="91440" bIns="45720" rtlCol="0" anchor="ctr"/>
          <a:lstStyle>
            <a:lvl1pPr algn="l">
              <a:defRPr sz="1800">
                <a:solidFill>
                  <a:schemeClr val="tx1"/>
                </a:solidFill>
                <a:latin typeface="Arial" panose="020B0604020202020204" pitchFamily="34" charset="0"/>
                <a:cs typeface="Arial" panose="020B0604020202020204" pitchFamily="34" charset="0"/>
              </a:defRPr>
            </a:lvl1pPr>
          </a:lstStyle>
          <a:p>
            <a:fld id="{3EF21BC3-6855-482B-BE14-433C3AA25B72}" type="slidenum">
              <a:rPr lang="en-US" smtClean="0"/>
              <a:pPr/>
              <a:t>‹#›</a:t>
            </a:fld>
            <a:endParaRPr lang="en-US"/>
          </a:p>
        </p:txBody>
      </p:sp>
      <p:cxnSp>
        <p:nvCxnSpPr>
          <p:cNvPr id="12" name="Straight Connector 11">
            <a:extLst>
              <a:ext uri="{FF2B5EF4-FFF2-40B4-BE49-F238E27FC236}">
                <a16:creationId xmlns:a16="http://schemas.microsoft.com/office/drawing/2014/main" id="{655BF8F4-9CF3-58AD-1D19-2FC5E8004A43}"/>
              </a:ext>
            </a:extLst>
          </p:cNvPr>
          <p:cNvCxnSpPr>
            <a:cxnSpLocks/>
          </p:cNvCxnSpPr>
          <p:nvPr userDrawn="1"/>
        </p:nvCxnSpPr>
        <p:spPr>
          <a:xfrm>
            <a:off x="16802165" y="9641056"/>
            <a:ext cx="0" cy="342548"/>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shape&#10;&#10;Description automatically generated">
            <a:extLst>
              <a:ext uri="{FF2B5EF4-FFF2-40B4-BE49-F238E27FC236}">
                <a16:creationId xmlns:a16="http://schemas.microsoft.com/office/drawing/2014/main" id="{05730FE6-9808-E59D-A5FF-D197158D5642}"/>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6846633" y="9602074"/>
            <a:ext cx="1213194" cy="417978"/>
          </a:xfrm>
          <a:prstGeom prst="rect">
            <a:avLst/>
          </a:prstGeom>
        </p:spPr>
      </p:pic>
      <p:pic>
        <p:nvPicPr>
          <p:cNvPr id="9" name="Picture 8" descr="A green text on a black background&#10;&#10;Description automatically generated">
            <a:extLst>
              <a:ext uri="{FF2B5EF4-FFF2-40B4-BE49-F238E27FC236}">
                <a16:creationId xmlns:a16="http://schemas.microsoft.com/office/drawing/2014/main" id="{B61162B8-5C69-860C-DEF2-4AD0A11F35AB}"/>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5667223" y="9677029"/>
            <a:ext cx="925653" cy="270602"/>
          </a:xfrm>
          <a:prstGeom prst="rect">
            <a:avLst/>
          </a:prstGeom>
        </p:spPr>
      </p:pic>
    </p:spTree>
    <p:extLst>
      <p:ext uri="{BB962C8B-B14F-4D97-AF65-F5344CB8AC3E}">
        <p14:creationId xmlns:p14="http://schemas.microsoft.com/office/powerpoint/2010/main" val="973396642"/>
      </p:ext>
    </p:extLst>
  </p:cSld>
  <p:clrMap bg1="lt1" tx1="dk1" bg2="lt2" tx2="dk2" accent1="accent1" accent2="accent2" accent3="accent3" accent4="accent4" accent5="accent5" accent6="accent6" hlink="hlink" folHlink="folHlink"/>
  <p:sldLayoutIdLst>
    <p:sldLayoutId id="2147483673" r:id="rId1"/>
    <p:sldLayoutId id="2147483686" r:id="rId2"/>
    <p:sldLayoutId id="2147483674" r:id="rId3"/>
    <p:sldLayoutId id="2147483684" r:id="rId4"/>
    <p:sldLayoutId id="2147483690" r:id="rId5"/>
    <p:sldLayoutId id="2147483689" r:id="rId6"/>
    <p:sldLayoutId id="2147483688" r:id="rId7"/>
    <p:sldLayoutId id="2147483685" r:id="rId8"/>
    <p:sldLayoutId id="2147483692" r:id="rId9"/>
  </p:sldLayoutIdLst>
  <p:txStyles>
    <p:titleStyle>
      <a:lvl1pPr algn="l" defTabSz="13716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1371600" rtl="0" eaLnBrk="1" latinLnBrk="0" hangingPunct="1">
        <a:lnSpc>
          <a:spcPct val="90000"/>
        </a:lnSpc>
        <a:spcBef>
          <a:spcPts val="1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1028700" indent="-342900" algn="l" defTabSz="1371600" rtl="0" eaLnBrk="1" latinLnBrk="0" hangingPunct="1">
        <a:lnSpc>
          <a:spcPct val="90000"/>
        </a:lnSpc>
        <a:spcBef>
          <a:spcPts val="75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714500" indent="-342900" algn="l" defTabSz="1371600" rtl="0" eaLnBrk="1" latinLnBrk="0" hangingPunct="1">
        <a:lnSpc>
          <a:spcPct val="90000"/>
        </a:lnSpc>
        <a:spcBef>
          <a:spcPts val="75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2400300" indent="-342900" algn="l" defTabSz="1371600" rtl="0" eaLnBrk="1" latinLnBrk="0" hangingPunct="1">
        <a:lnSpc>
          <a:spcPct val="90000"/>
        </a:lnSpc>
        <a:spcBef>
          <a:spcPts val="75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3086100" indent="-342900" algn="l" defTabSz="1371600" rtl="0" eaLnBrk="1" latinLnBrk="0" hangingPunct="1">
        <a:lnSpc>
          <a:spcPct val="90000"/>
        </a:lnSpc>
        <a:spcBef>
          <a:spcPts val="75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developer.nvidia.com/gen-ai-teaching-kit-syllabus" TargetMode="Externa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creativecommons.org/licenses/by-nc/4.0/legalcode"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37.gif"/></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13.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developer.nvidia.com/gen-ai-teaching-kit-syllabus" TargetMode="Externa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4EBA068B-2FF1-FB89-2F1F-2626FDA6AC2D}"/>
              </a:ext>
            </a:extLst>
          </p:cNvPr>
          <p:cNvSpPr>
            <a:spLocks noGrp="1"/>
          </p:cNvSpPr>
          <p:nvPr>
            <p:ph type="ctrTitle"/>
          </p:nvPr>
        </p:nvSpPr>
        <p:spPr/>
        <p:txBody>
          <a:bodyPr/>
          <a:lstStyle/>
          <a:p>
            <a:r>
              <a:rPr lang="en-US"/>
              <a:t>Lecture 1.1 – Introduction to the Generative AI Course</a:t>
            </a:r>
          </a:p>
        </p:txBody>
      </p:sp>
      <p:sp>
        <p:nvSpPr>
          <p:cNvPr id="45" name="Subtitle 44">
            <a:extLst>
              <a:ext uri="{FF2B5EF4-FFF2-40B4-BE49-F238E27FC236}">
                <a16:creationId xmlns:a16="http://schemas.microsoft.com/office/drawing/2014/main" id="{9162B3C6-DC4F-9333-7495-3ADDADB4E852}"/>
              </a:ext>
            </a:extLst>
          </p:cNvPr>
          <p:cNvSpPr>
            <a:spLocks noGrp="1"/>
          </p:cNvSpPr>
          <p:nvPr>
            <p:ph type="subTitle" idx="1"/>
          </p:nvPr>
        </p:nvSpPr>
        <p:spPr/>
        <p:txBody>
          <a:bodyPr/>
          <a:lstStyle/>
          <a:p>
            <a:r>
              <a:rPr lang="en-US"/>
              <a:t>Generative AI Teaching Kit</a:t>
            </a:r>
          </a:p>
        </p:txBody>
      </p:sp>
      <p:cxnSp>
        <p:nvCxnSpPr>
          <p:cNvPr id="29" name="Straight Connector 28">
            <a:extLst>
              <a:ext uri="{FF2B5EF4-FFF2-40B4-BE49-F238E27FC236}">
                <a16:creationId xmlns:a16="http://schemas.microsoft.com/office/drawing/2014/main" id="{225CC8BF-FCEA-BEFC-9B2F-BF5A0BBEAA02}"/>
              </a:ext>
            </a:extLst>
          </p:cNvPr>
          <p:cNvCxnSpPr>
            <a:cxnSpLocks/>
          </p:cNvCxnSpPr>
          <p:nvPr/>
        </p:nvCxnSpPr>
        <p:spPr>
          <a:xfrm>
            <a:off x="3956319" y="1151467"/>
            <a:ext cx="0" cy="81280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91C7D1D-1EF7-437E-C59A-9EDAF77DD3B2}"/>
              </a:ext>
            </a:extLst>
          </p:cNvPr>
          <p:cNvPicPr>
            <a:picLocks noChangeAspect="1"/>
          </p:cNvPicPr>
          <p:nvPr/>
        </p:nvPicPr>
        <p:blipFill>
          <a:blip r:embed="rId2">
            <a:extLst>
              <a:ext uri="{28A0092B-C50C-407E-A947-70E740481C1C}">
                <a14:useLocalDpi xmlns:a14="http://schemas.microsoft.com/office/drawing/2010/main" val="0"/>
              </a:ext>
            </a:extLst>
          </a:blip>
          <a:srcRect t="6089" b="6089"/>
          <a:stretch/>
        </p:blipFill>
        <p:spPr>
          <a:xfrm>
            <a:off x="11030906" y="4219048"/>
            <a:ext cx="5776578" cy="5073120"/>
          </a:xfrm>
          <a:prstGeom prst="rect">
            <a:avLst/>
          </a:prstGeom>
        </p:spPr>
      </p:pic>
      <p:pic>
        <p:nvPicPr>
          <p:cNvPr id="2" name="Picture 1" descr="A green text on a black background&#10;&#10;Description automatically generated">
            <a:extLst>
              <a:ext uri="{FF2B5EF4-FFF2-40B4-BE49-F238E27FC236}">
                <a16:creationId xmlns:a16="http://schemas.microsoft.com/office/drawing/2014/main" id="{A5BC2650-98A6-C775-039B-2AF1582A57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5884" y="1236824"/>
            <a:ext cx="2196392" cy="642086"/>
          </a:xfrm>
          <a:prstGeom prst="rect">
            <a:avLst/>
          </a:prstGeom>
        </p:spPr>
      </p:pic>
    </p:spTree>
    <p:extLst>
      <p:ext uri="{BB962C8B-B14F-4D97-AF65-F5344CB8AC3E}">
        <p14:creationId xmlns:p14="http://schemas.microsoft.com/office/powerpoint/2010/main" val="809099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6DE10-F534-1F57-F9D2-9A753A7ECAB1}"/>
              </a:ext>
            </a:extLst>
          </p:cNvPr>
          <p:cNvSpPr>
            <a:spLocks noGrp="1"/>
          </p:cNvSpPr>
          <p:nvPr>
            <p:ph type="title"/>
          </p:nvPr>
        </p:nvSpPr>
        <p:spPr/>
        <p:txBody>
          <a:bodyPr/>
          <a:lstStyle/>
          <a:p>
            <a:r>
              <a:rPr lang="en-US"/>
              <a:t>Structure of the course	</a:t>
            </a:r>
          </a:p>
        </p:txBody>
      </p:sp>
      <p:sp>
        <p:nvSpPr>
          <p:cNvPr id="3" name="Text Placeholder 2">
            <a:extLst>
              <a:ext uri="{FF2B5EF4-FFF2-40B4-BE49-F238E27FC236}">
                <a16:creationId xmlns:a16="http://schemas.microsoft.com/office/drawing/2014/main" id="{721E19D4-FBB9-3886-DB29-1CD5DCEDD688}"/>
              </a:ext>
            </a:extLst>
          </p:cNvPr>
          <p:cNvSpPr>
            <a:spLocks noGrp="1"/>
          </p:cNvSpPr>
          <p:nvPr>
            <p:ph type="body" idx="1"/>
          </p:nvPr>
        </p:nvSpPr>
        <p:spPr>
          <a:xfrm>
            <a:off x="1257300" y="2738437"/>
            <a:ext cx="6957310" cy="6527007"/>
          </a:xfrm>
        </p:spPr>
        <p:txBody>
          <a:bodyPr/>
          <a:lstStyle/>
          <a:p>
            <a:pPr marL="76200" indent="0">
              <a:buNone/>
            </a:pPr>
            <a:r>
              <a:rPr lang="en-US" sz="2800"/>
              <a:t>Demo Notebooks</a:t>
            </a:r>
          </a:p>
          <a:p>
            <a:pPr lvl="1">
              <a:buFont typeface="Wingdings" pitchFamily="2" charset="2"/>
              <a:buChar char="§"/>
            </a:pPr>
            <a:r>
              <a:rPr lang="en-US" sz="2400"/>
              <a:t>Designed to be used during class time for the instructor to show how these tools/topics can work </a:t>
            </a:r>
          </a:p>
          <a:p>
            <a:pPr lvl="1">
              <a:buFont typeface="Wingdings" pitchFamily="2" charset="2"/>
              <a:buChar char="§"/>
            </a:pPr>
            <a:r>
              <a:rPr lang="en-US" sz="2400"/>
              <a:t>Built with an interactive Python notebook, namely Google </a:t>
            </a:r>
            <a:r>
              <a:rPr lang="en-US" sz="2400" err="1"/>
              <a:t>Colab</a:t>
            </a:r>
            <a:r>
              <a:rPr lang="en-US" sz="2400"/>
              <a:t> </a:t>
            </a:r>
          </a:p>
          <a:p>
            <a:pPr lvl="1"/>
            <a:endParaRPr lang="en-US"/>
          </a:p>
        </p:txBody>
      </p:sp>
      <p:sp>
        <p:nvSpPr>
          <p:cNvPr id="4" name="Slide Number Placeholder 3">
            <a:extLst>
              <a:ext uri="{FF2B5EF4-FFF2-40B4-BE49-F238E27FC236}">
                <a16:creationId xmlns:a16="http://schemas.microsoft.com/office/drawing/2014/main" id="{DB08ED73-AD8F-0BF2-A913-AEF01D37609B}"/>
              </a:ext>
            </a:extLst>
          </p:cNvPr>
          <p:cNvSpPr>
            <a:spLocks noGrp="1"/>
          </p:cNvSpPr>
          <p:nvPr>
            <p:ph type="sldNum" idx="12"/>
          </p:nvPr>
        </p:nvSpPr>
        <p:spPr/>
        <p:txBody>
          <a:bodyPr/>
          <a:lstStyle/>
          <a:p>
            <a:fld id="{00000000-1234-1234-1234-123412341234}" type="slidenum">
              <a:rPr lang="en-US" smtClean="0"/>
              <a:pPr/>
              <a:t>10</a:t>
            </a:fld>
            <a:endParaRPr lang="en-US"/>
          </a:p>
        </p:txBody>
      </p:sp>
      <p:pic>
        <p:nvPicPr>
          <p:cNvPr id="5" name="Picture 4">
            <a:extLst>
              <a:ext uri="{FF2B5EF4-FFF2-40B4-BE49-F238E27FC236}">
                <a16:creationId xmlns:a16="http://schemas.microsoft.com/office/drawing/2014/main" id="{22C75F85-7B1A-3FFE-9378-14F96D23D55C}"/>
              </a:ext>
            </a:extLst>
          </p:cNvPr>
          <p:cNvPicPr>
            <a:picLocks noChangeAspect="1"/>
          </p:cNvPicPr>
          <p:nvPr/>
        </p:nvPicPr>
        <p:blipFill>
          <a:blip r:embed="rId2"/>
          <a:stretch>
            <a:fillRect/>
          </a:stretch>
        </p:blipFill>
        <p:spPr>
          <a:xfrm>
            <a:off x="8558706" y="2388653"/>
            <a:ext cx="8922887" cy="5646075"/>
          </a:xfrm>
          <a:prstGeom prst="rect">
            <a:avLst/>
          </a:prstGeom>
        </p:spPr>
      </p:pic>
    </p:spTree>
    <p:extLst>
      <p:ext uri="{BB962C8B-B14F-4D97-AF65-F5344CB8AC3E}">
        <p14:creationId xmlns:p14="http://schemas.microsoft.com/office/powerpoint/2010/main" val="3117573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6DE10-F534-1F57-F9D2-9A753A7ECAB1}"/>
              </a:ext>
            </a:extLst>
          </p:cNvPr>
          <p:cNvSpPr>
            <a:spLocks noGrp="1"/>
          </p:cNvSpPr>
          <p:nvPr>
            <p:ph type="title"/>
          </p:nvPr>
        </p:nvSpPr>
        <p:spPr/>
        <p:txBody>
          <a:bodyPr/>
          <a:lstStyle/>
          <a:p>
            <a:r>
              <a:rPr lang="en-US"/>
              <a:t>Structure of the course	</a:t>
            </a:r>
          </a:p>
        </p:txBody>
      </p:sp>
      <p:sp>
        <p:nvSpPr>
          <p:cNvPr id="3" name="Text Placeholder 2">
            <a:extLst>
              <a:ext uri="{FF2B5EF4-FFF2-40B4-BE49-F238E27FC236}">
                <a16:creationId xmlns:a16="http://schemas.microsoft.com/office/drawing/2014/main" id="{721E19D4-FBB9-3886-DB29-1CD5DCEDD688}"/>
              </a:ext>
            </a:extLst>
          </p:cNvPr>
          <p:cNvSpPr>
            <a:spLocks noGrp="1"/>
          </p:cNvSpPr>
          <p:nvPr>
            <p:ph type="body" idx="1"/>
          </p:nvPr>
        </p:nvSpPr>
        <p:spPr/>
        <p:txBody>
          <a:bodyPr/>
          <a:lstStyle/>
          <a:p>
            <a:pPr marL="76200" indent="0">
              <a:buNone/>
            </a:pPr>
            <a:r>
              <a:rPr lang="en-US" sz="2800" dirty="0"/>
              <a:t>Knowledge Checks</a:t>
            </a:r>
          </a:p>
          <a:p>
            <a:pPr lvl="1">
              <a:buFont typeface="Wingdings" pitchFamily="2" charset="2"/>
              <a:buChar char="§"/>
            </a:pPr>
            <a:r>
              <a:rPr lang="en-US" sz="2400" dirty="0"/>
              <a:t>Confirmation that you're developing a working knowledge of </a:t>
            </a:r>
            <a:r>
              <a:rPr lang="en-US" sz="2400" dirty="0" err="1"/>
              <a:t>GenAI</a:t>
            </a:r>
            <a:r>
              <a:rPr lang="en-US" sz="2400" dirty="0"/>
              <a:t> topics</a:t>
            </a:r>
          </a:p>
        </p:txBody>
      </p:sp>
      <p:sp>
        <p:nvSpPr>
          <p:cNvPr id="4" name="Slide Number Placeholder 3">
            <a:extLst>
              <a:ext uri="{FF2B5EF4-FFF2-40B4-BE49-F238E27FC236}">
                <a16:creationId xmlns:a16="http://schemas.microsoft.com/office/drawing/2014/main" id="{DB08ED73-AD8F-0BF2-A913-AEF01D37609B}"/>
              </a:ext>
            </a:extLst>
          </p:cNvPr>
          <p:cNvSpPr>
            <a:spLocks noGrp="1"/>
          </p:cNvSpPr>
          <p:nvPr>
            <p:ph type="sldNum" idx="12"/>
          </p:nvPr>
        </p:nvSpPr>
        <p:spPr/>
        <p:txBody>
          <a:bodyPr/>
          <a:lstStyle/>
          <a:p>
            <a:fld id="{00000000-1234-1234-1234-123412341234}" type="slidenum">
              <a:rPr lang="en-US" smtClean="0"/>
              <a:pPr/>
              <a:t>11</a:t>
            </a:fld>
            <a:endParaRPr lang="en-US"/>
          </a:p>
        </p:txBody>
      </p:sp>
      <p:pic>
        <p:nvPicPr>
          <p:cNvPr id="5" name="Picture 4">
            <a:extLst>
              <a:ext uri="{FF2B5EF4-FFF2-40B4-BE49-F238E27FC236}">
                <a16:creationId xmlns:a16="http://schemas.microsoft.com/office/drawing/2014/main" id="{88ACE175-E078-9A89-3797-A5D4A5CE2583}"/>
              </a:ext>
            </a:extLst>
          </p:cNvPr>
          <p:cNvPicPr>
            <a:picLocks noChangeAspect="1"/>
          </p:cNvPicPr>
          <p:nvPr/>
        </p:nvPicPr>
        <p:blipFill>
          <a:blip r:embed="rId2"/>
          <a:stretch>
            <a:fillRect/>
          </a:stretch>
        </p:blipFill>
        <p:spPr>
          <a:xfrm>
            <a:off x="2156709" y="4192676"/>
            <a:ext cx="14873991" cy="1573735"/>
          </a:xfrm>
          <a:prstGeom prst="rect">
            <a:avLst/>
          </a:prstGeom>
          <a:ln>
            <a:solidFill>
              <a:schemeClr val="tx1"/>
            </a:solidFill>
          </a:ln>
        </p:spPr>
      </p:pic>
    </p:spTree>
    <p:extLst>
      <p:ext uri="{BB962C8B-B14F-4D97-AF65-F5344CB8AC3E}">
        <p14:creationId xmlns:p14="http://schemas.microsoft.com/office/powerpoint/2010/main" val="311569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6DE10-F534-1F57-F9D2-9A753A7ECAB1}"/>
              </a:ext>
            </a:extLst>
          </p:cNvPr>
          <p:cNvSpPr>
            <a:spLocks noGrp="1"/>
          </p:cNvSpPr>
          <p:nvPr>
            <p:ph type="title"/>
          </p:nvPr>
        </p:nvSpPr>
        <p:spPr/>
        <p:txBody>
          <a:bodyPr/>
          <a:lstStyle/>
          <a:p>
            <a:r>
              <a:rPr lang="en-US"/>
              <a:t>Structure of the course	</a:t>
            </a:r>
          </a:p>
        </p:txBody>
      </p:sp>
      <p:sp>
        <p:nvSpPr>
          <p:cNvPr id="3" name="Text Placeholder 2">
            <a:extLst>
              <a:ext uri="{FF2B5EF4-FFF2-40B4-BE49-F238E27FC236}">
                <a16:creationId xmlns:a16="http://schemas.microsoft.com/office/drawing/2014/main" id="{721E19D4-FBB9-3886-DB29-1CD5DCEDD688}"/>
              </a:ext>
            </a:extLst>
          </p:cNvPr>
          <p:cNvSpPr>
            <a:spLocks noGrp="1"/>
          </p:cNvSpPr>
          <p:nvPr>
            <p:ph type="body" idx="1"/>
          </p:nvPr>
        </p:nvSpPr>
        <p:spPr>
          <a:xfrm>
            <a:off x="1257300" y="2738437"/>
            <a:ext cx="6777428" cy="6527007"/>
          </a:xfrm>
        </p:spPr>
        <p:txBody>
          <a:bodyPr/>
          <a:lstStyle/>
          <a:p>
            <a:pPr marL="76200" indent="0">
              <a:buNone/>
            </a:pPr>
            <a:r>
              <a:rPr lang="en-US" sz="2800"/>
              <a:t>Lab Notebooks</a:t>
            </a:r>
          </a:p>
          <a:p>
            <a:pPr>
              <a:buFont typeface="Wingdings" pitchFamily="2" charset="2"/>
              <a:buChar char="§"/>
            </a:pPr>
            <a:r>
              <a:rPr lang="en-US"/>
              <a:t>Based on the tutorial notebooks</a:t>
            </a:r>
          </a:p>
          <a:p>
            <a:pPr>
              <a:buFont typeface="Wingdings" pitchFamily="2" charset="2"/>
              <a:buChar char="§"/>
            </a:pPr>
            <a:r>
              <a:rPr lang="en-US"/>
              <a:t>These will give you the chance to implement the tools and explore the topics covered in each module</a:t>
            </a:r>
          </a:p>
        </p:txBody>
      </p:sp>
      <p:sp>
        <p:nvSpPr>
          <p:cNvPr id="4" name="Slide Number Placeholder 3">
            <a:extLst>
              <a:ext uri="{FF2B5EF4-FFF2-40B4-BE49-F238E27FC236}">
                <a16:creationId xmlns:a16="http://schemas.microsoft.com/office/drawing/2014/main" id="{DB08ED73-AD8F-0BF2-A913-AEF01D37609B}"/>
              </a:ext>
            </a:extLst>
          </p:cNvPr>
          <p:cNvSpPr>
            <a:spLocks noGrp="1"/>
          </p:cNvSpPr>
          <p:nvPr>
            <p:ph type="sldNum" idx="12"/>
          </p:nvPr>
        </p:nvSpPr>
        <p:spPr/>
        <p:txBody>
          <a:bodyPr/>
          <a:lstStyle/>
          <a:p>
            <a:fld id="{00000000-1234-1234-1234-123412341234}" type="slidenum">
              <a:rPr lang="en-US" smtClean="0"/>
              <a:pPr/>
              <a:t>12</a:t>
            </a:fld>
            <a:endParaRPr lang="en-US"/>
          </a:p>
        </p:txBody>
      </p:sp>
      <p:pic>
        <p:nvPicPr>
          <p:cNvPr id="5" name="Picture 4">
            <a:extLst>
              <a:ext uri="{FF2B5EF4-FFF2-40B4-BE49-F238E27FC236}">
                <a16:creationId xmlns:a16="http://schemas.microsoft.com/office/drawing/2014/main" id="{C5E00342-10D7-2834-5F23-2038170EE10E}"/>
              </a:ext>
            </a:extLst>
          </p:cNvPr>
          <p:cNvPicPr>
            <a:picLocks noChangeAspect="1"/>
          </p:cNvPicPr>
          <p:nvPr/>
        </p:nvPicPr>
        <p:blipFill>
          <a:blip r:embed="rId2"/>
          <a:stretch>
            <a:fillRect/>
          </a:stretch>
        </p:blipFill>
        <p:spPr>
          <a:xfrm>
            <a:off x="8558706" y="2388653"/>
            <a:ext cx="8922887" cy="5646075"/>
          </a:xfrm>
          <a:prstGeom prst="rect">
            <a:avLst/>
          </a:prstGeom>
        </p:spPr>
      </p:pic>
    </p:spTree>
    <p:extLst>
      <p:ext uri="{BB962C8B-B14F-4D97-AF65-F5344CB8AC3E}">
        <p14:creationId xmlns:p14="http://schemas.microsoft.com/office/powerpoint/2010/main" val="3261113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6DE10-F534-1F57-F9D2-9A753A7ECAB1}"/>
              </a:ext>
            </a:extLst>
          </p:cNvPr>
          <p:cNvSpPr>
            <a:spLocks noGrp="1"/>
          </p:cNvSpPr>
          <p:nvPr>
            <p:ph type="title"/>
          </p:nvPr>
        </p:nvSpPr>
        <p:spPr/>
        <p:txBody>
          <a:bodyPr/>
          <a:lstStyle/>
          <a:p>
            <a:r>
              <a:rPr lang="en-US"/>
              <a:t>Structure of the course	</a:t>
            </a:r>
          </a:p>
        </p:txBody>
      </p:sp>
      <p:sp>
        <p:nvSpPr>
          <p:cNvPr id="3" name="Text Placeholder 2">
            <a:extLst>
              <a:ext uri="{FF2B5EF4-FFF2-40B4-BE49-F238E27FC236}">
                <a16:creationId xmlns:a16="http://schemas.microsoft.com/office/drawing/2014/main" id="{721E19D4-FBB9-3886-DB29-1CD5DCEDD688}"/>
              </a:ext>
            </a:extLst>
          </p:cNvPr>
          <p:cNvSpPr>
            <a:spLocks noGrp="1"/>
          </p:cNvSpPr>
          <p:nvPr>
            <p:ph type="body" idx="1"/>
          </p:nvPr>
        </p:nvSpPr>
        <p:spPr>
          <a:xfrm>
            <a:off x="1257300" y="2738437"/>
            <a:ext cx="6777428" cy="6527007"/>
          </a:xfrm>
        </p:spPr>
        <p:txBody>
          <a:bodyPr/>
          <a:lstStyle/>
          <a:p>
            <a:pPr marL="76200" indent="0">
              <a:buNone/>
            </a:pPr>
            <a:r>
              <a:rPr lang="en-US" sz="2800"/>
              <a:t>DLI Online Courses</a:t>
            </a:r>
          </a:p>
          <a:p>
            <a:pPr>
              <a:buFont typeface="Wingdings" pitchFamily="2" charset="2"/>
              <a:buChar char="§"/>
            </a:pPr>
            <a:r>
              <a:rPr lang="en-US"/>
              <a:t>Related self-contained, self-paced DLI courses</a:t>
            </a:r>
          </a:p>
          <a:p>
            <a:pPr>
              <a:buFont typeface="Wingdings" pitchFamily="2" charset="2"/>
              <a:buChar char="§"/>
            </a:pPr>
            <a:r>
              <a:rPr lang="en-US"/>
              <a:t>Free for students using promo codes provided</a:t>
            </a:r>
          </a:p>
          <a:p>
            <a:pPr>
              <a:buClr>
                <a:srgbClr val="000000"/>
              </a:buClr>
              <a:buFont typeface="Wingdings" pitchFamily="2" charset="2"/>
              <a:buChar char="§"/>
            </a:pPr>
            <a:r>
              <a:rPr lang="en-US"/>
              <a:t>Runs on DLI Platform instead of </a:t>
            </a:r>
            <a:r>
              <a:rPr lang="en-US" err="1"/>
              <a:t>Colab</a:t>
            </a:r>
            <a:endParaRPr lang="en-US"/>
          </a:p>
          <a:p>
            <a:pPr>
              <a:buClr>
                <a:srgbClr val="000000"/>
              </a:buClr>
              <a:buFont typeface="Wingdings" pitchFamily="2" charset="2"/>
              <a:buChar char="§"/>
            </a:pPr>
            <a:r>
              <a:rPr lang="en-US"/>
              <a:t>Offers student certificates of competency based on built-in assessments</a:t>
            </a:r>
          </a:p>
        </p:txBody>
      </p:sp>
      <p:sp>
        <p:nvSpPr>
          <p:cNvPr id="4" name="Slide Number Placeholder 3">
            <a:extLst>
              <a:ext uri="{FF2B5EF4-FFF2-40B4-BE49-F238E27FC236}">
                <a16:creationId xmlns:a16="http://schemas.microsoft.com/office/drawing/2014/main" id="{DB08ED73-AD8F-0BF2-A913-AEF01D37609B}"/>
              </a:ext>
            </a:extLst>
          </p:cNvPr>
          <p:cNvSpPr>
            <a:spLocks noGrp="1"/>
          </p:cNvSpPr>
          <p:nvPr>
            <p:ph type="sldNum" idx="12"/>
          </p:nvPr>
        </p:nvSpPr>
        <p:spPr/>
        <p:txBody>
          <a:bodyPr/>
          <a:lstStyle/>
          <a:p>
            <a:fld id="{00000000-1234-1234-1234-123412341234}" type="slidenum">
              <a:rPr lang="en-US" smtClean="0"/>
              <a:pPr/>
              <a:t>13</a:t>
            </a:fld>
            <a:endParaRPr lang="en-US"/>
          </a:p>
        </p:txBody>
      </p:sp>
      <p:pic>
        <p:nvPicPr>
          <p:cNvPr id="6" name="Picture 5" descr="A person sitting at a table using a computer&#10;&#10;Description automatically generated">
            <a:extLst>
              <a:ext uri="{FF2B5EF4-FFF2-40B4-BE49-F238E27FC236}">
                <a16:creationId xmlns:a16="http://schemas.microsoft.com/office/drawing/2014/main" id="{78FF7898-14F6-D468-ED81-3F55A89CC91F}"/>
              </a:ext>
            </a:extLst>
          </p:cNvPr>
          <p:cNvPicPr>
            <a:picLocks noChangeAspect="1"/>
          </p:cNvPicPr>
          <p:nvPr/>
        </p:nvPicPr>
        <p:blipFill>
          <a:blip r:embed="rId2"/>
          <a:stretch>
            <a:fillRect/>
          </a:stretch>
        </p:blipFill>
        <p:spPr>
          <a:xfrm>
            <a:off x="8300109" y="2042694"/>
            <a:ext cx="9010650" cy="4860925"/>
          </a:xfrm>
          <a:prstGeom prst="rect">
            <a:avLst/>
          </a:prstGeom>
        </p:spPr>
      </p:pic>
    </p:spTree>
    <p:extLst>
      <p:ext uri="{BB962C8B-B14F-4D97-AF65-F5344CB8AC3E}">
        <p14:creationId xmlns:p14="http://schemas.microsoft.com/office/powerpoint/2010/main" val="1802523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4EBA068B-2FF1-FB89-2F1F-2626FDA6AC2D}"/>
              </a:ext>
            </a:extLst>
          </p:cNvPr>
          <p:cNvSpPr>
            <a:spLocks noGrp="1"/>
          </p:cNvSpPr>
          <p:nvPr>
            <p:ph type="title"/>
          </p:nvPr>
        </p:nvSpPr>
        <p:spPr/>
        <p:txBody>
          <a:bodyPr/>
          <a:lstStyle/>
          <a:p>
            <a:pPr algn="l"/>
            <a:r>
              <a:rPr lang="en-US"/>
              <a:t>Tools used in GenAI </a:t>
            </a:r>
          </a:p>
        </p:txBody>
      </p:sp>
    </p:spTree>
    <p:extLst>
      <p:ext uri="{BB962C8B-B14F-4D97-AF65-F5344CB8AC3E}">
        <p14:creationId xmlns:p14="http://schemas.microsoft.com/office/powerpoint/2010/main" val="986088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xfrm>
            <a:off x="1257300" y="547688"/>
            <a:ext cx="15773400" cy="1988345"/>
          </a:xfrm>
          <a:prstGeom prst="rect">
            <a:avLst/>
          </a:prstGeom>
          <a:noFill/>
          <a:ln>
            <a:noFill/>
          </a:ln>
        </p:spPr>
        <p:txBody>
          <a:bodyPr spcFirstLastPara="1" vert="horz" wrap="square" lIns="137138" tIns="68550" rIns="137138" bIns="68550" rtlCol="0" anchor="ctr" anchorCtr="0">
            <a:noAutofit/>
          </a:bodyPr>
          <a:lstStyle/>
          <a:p>
            <a:r>
              <a:rPr lang="en-US"/>
              <a:t>GenAI Tools in this Course</a:t>
            </a:r>
            <a:endParaRPr/>
          </a:p>
        </p:txBody>
      </p:sp>
      <p:sp>
        <p:nvSpPr>
          <p:cNvPr id="107" name="Google Shape;107;p15"/>
          <p:cNvSpPr txBox="1">
            <a:spLocks noGrp="1"/>
          </p:cNvSpPr>
          <p:nvPr>
            <p:ph type="body" idx="1"/>
          </p:nvPr>
        </p:nvSpPr>
        <p:spPr>
          <a:xfrm>
            <a:off x="1257299" y="2738438"/>
            <a:ext cx="16476065" cy="6527007"/>
          </a:xfrm>
          <a:prstGeom prst="rect">
            <a:avLst/>
          </a:prstGeom>
          <a:noFill/>
          <a:ln>
            <a:noFill/>
          </a:ln>
        </p:spPr>
        <p:txBody>
          <a:bodyPr spcFirstLastPara="1" vert="horz" wrap="square" lIns="137138" tIns="68550" rIns="137138" bIns="68550" rtlCol="0" anchor="t" anchorCtr="0">
            <a:noAutofit/>
          </a:bodyPr>
          <a:lstStyle/>
          <a:p>
            <a:pPr marL="0" indent="0">
              <a:spcBef>
                <a:spcPts val="0"/>
              </a:spcBef>
              <a:buNone/>
            </a:pPr>
            <a:r>
              <a:rPr lang="en-US" b="1">
                <a:solidFill>
                  <a:srgbClr val="000000"/>
                </a:solidFill>
                <a:latin typeface="Arial" panose="020B0604020202020204" pitchFamily="34" charset="0"/>
                <a:ea typeface="+mn-ea"/>
                <a:cs typeface="Arial" panose="020B0604020202020204" pitchFamily="34" charset="0"/>
              </a:rPr>
              <a:t>Python</a:t>
            </a:r>
            <a:r>
              <a:rPr lang="en-US">
                <a:solidFill>
                  <a:srgbClr val="000000"/>
                </a:solidFill>
                <a:latin typeface="Arial" panose="020B0604020202020204" pitchFamily="34" charset="0"/>
                <a:ea typeface="+mn-ea"/>
                <a:cs typeface="Arial" panose="020B0604020202020204" pitchFamily="34" charset="0"/>
              </a:rPr>
              <a:t> is the most widely used language in the AI/ML community, making it the go-to language for developing Generative AI models.</a:t>
            </a:r>
          </a:p>
          <a:p>
            <a:pPr marL="0" indent="0">
              <a:spcBef>
                <a:spcPts val="0"/>
              </a:spcBef>
              <a:buNone/>
            </a:pPr>
            <a:r>
              <a:rPr lang="en-US" b="1">
                <a:solidFill>
                  <a:srgbClr val="000000"/>
                </a:solidFill>
                <a:latin typeface="Arial" panose="020B0604020202020204" pitchFamily="34" charset="0"/>
                <a:ea typeface="+mn-ea"/>
                <a:cs typeface="Arial" panose="020B0604020202020204" pitchFamily="34" charset="0"/>
              </a:rPr>
              <a:t>Python’s</a:t>
            </a:r>
            <a:r>
              <a:rPr lang="en-US">
                <a:solidFill>
                  <a:srgbClr val="000000"/>
                </a:solidFill>
                <a:latin typeface="Arial" panose="020B0604020202020204" pitchFamily="34" charset="0"/>
                <a:ea typeface="+mn-ea"/>
                <a:cs typeface="Arial" panose="020B0604020202020204" pitchFamily="34" charset="0"/>
              </a:rPr>
              <a:t> simple syntax and readability allow developers and researchers to quickly prototype and implement complex algorithms.</a:t>
            </a:r>
          </a:p>
          <a:p>
            <a:pPr marL="0" indent="0">
              <a:spcBef>
                <a:spcPts val="0"/>
              </a:spcBef>
              <a:buNone/>
            </a:pPr>
            <a:endParaRPr lang="en-US">
              <a:solidFill>
                <a:srgbClr val="000000"/>
              </a:solidFill>
              <a:latin typeface="Arial" panose="020B0604020202020204" pitchFamily="34" charset="0"/>
              <a:ea typeface="+mn-ea"/>
              <a:cs typeface="Arial" panose="020B0604020202020204" pitchFamily="34" charset="0"/>
            </a:endParaRPr>
          </a:p>
          <a:p>
            <a:pPr marL="0" indent="0">
              <a:spcBef>
                <a:spcPts val="0"/>
              </a:spcBef>
              <a:buNone/>
            </a:pPr>
            <a:endParaRPr lang="en-US">
              <a:solidFill>
                <a:srgbClr val="000000"/>
              </a:solidFill>
              <a:latin typeface="Arial" panose="020B0604020202020204" pitchFamily="34" charset="0"/>
              <a:ea typeface="+mn-ea"/>
              <a:cs typeface="Arial" panose="020B0604020202020204" pitchFamily="34" charset="0"/>
            </a:endParaRPr>
          </a:p>
          <a:p>
            <a:pPr marL="0" indent="0">
              <a:spcBef>
                <a:spcPts val="0"/>
              </a:spcBef>
              <a:buNone/>
            </a:pPr>
            <a:endParaRPr lang="en-US">
              <a:solidFill>
                <a:srgbClr val="000000"/>
              </a:solidFill>
              <a:latin typeface="Arial" panose="020B0604020202020204" pitchFamily="34" charset="0"/>
              <a:ea typeface="+mn-ea"/>
              <a:cs typeface="Arial" panose="020B0604020202020204" pitchFamily="34" charset="0"/>
            </a:endParaRPr>
          </a:p>
          <a:p>
            <a:pPr marL="0" indent="0">
              <a:spcBef>
                <a:spcPts val="0"/>
              </a:spcBef>
              <a:buNone/>
            </a:pPr>
            <a:endParaRPr lang="en-US">
              <a:solidFill>
                <a:srgbClr val="000000"/>
              </a:solidFill>
              <a:latin typeface="Arial" panose="020B0604020202020204" pitchFamily="34" charset="0"/>
              <a:ea typeface="+mn-ea"/>
              <a:cs typeface="Arial" panose="020B0604020202020204" pitchFamily="34" charset="0"/>
            </a:endParaRPr>
          </a:p>
          <a:p>
            <a:pPr marL="0" indent="0">
              <a:spcBef>
                <a:spcPts val="0"/>
              </a:spcBef>
              <a:buNone/>
            </a:pPr>
            <a:endParaRPr lang="en-US">
              <a:solidFill>
                <a:srgbClr val="000000"/>
              </a:solidFill>
              <a:latin typeface="Arial" panose="020B0604020202020204" pitchFamily="34" charset="0"/>
              <a:ea typeface="+mn-ea"/>
              <a:cs typeface="Arial" panose="020B0604020202020204" pitchFamily="34" charset="0"/>
            </a:endParaRPr>
          </a:p>
          <a:p>
            <a:pPr marL="0" indent="0">
              <a:spcBef>
                <a:spcPts val="0"/>
              </a:spcBef>
              <a:buNone/>
            </a:pPr>
            <a:endParaRPr lang="en-US">
              <a:solidFill>
                <a:srgbClr val="000000"/>
              </a:solidFill>
              <a:latin typeface="Arial" panose="020B0604020202020204" pitchFamily="34" charset="0"/>
              <a:ea typeface="+mn-ea"/>
              <a:cs typeface="Arial" panose="020B0604020202020204" pitchFamily="34" charset="0"/>
            </a:endParaRPr>
          </a:p>
          <a:p>
            <a:pPr marL="0" indent="0">
              <a:spcBef>
                <a:spcPts val="0"/>
              </a:spcBef>
              <a:buNone/>
            </a:pPr>
            <a:endParaRPr lang="en-US">
              <a:solidFill>
                <a:srgbClr val="000000"/>
              </a:solidFill>
              <a:latin typeface="Arial" panose="020B0604020202020204" pitchFamily="34" charset="0"/>
              <a:ea typeface="+mn-ea"/>
              <a:cs typeface="Arial" panose="020B0604020202020204" pitchFamily="34" charset="0"/>
            </a:endParaRPr>
          </a:p>
          <a:p>
            <a:pPr marL="0" indent="0">
              <a:spcBef>
                <a:spcPts val="0"/>
              </a:spcBef>
              <a:buNone/>
            </a:pPr>
            <a:endParaRPr lang="en-US">
              <a:solidFill>
                <a:srgbClr val="000000"/>
              </a:solidFill>
              <a:latin typeface="Arial" panose="020B0604020202020204" pitchFamily="34" charset="0"/>
              <a:ea typeface="+mn-ea"/>
              <a:cs typeface="Arial" panose="020B0604020202020204" pitchFamily="34" charset="0"/>
            </a:endParaRPr>
          </a:p>
          <a:p>
            <a:pPr marL="342900" indent="-342900">
              <a:spcBef>
                <a:spcPts val="0"/>
              </a:spcBef>
              <a:buFont typeface="Wingdings" pitchFamily="2" charset="2"/>
              <a:buChar char="§"/>
            </a:pPr>
            <a:r>
              <a:rPr lang="en-US">
                <a:solidFill>
                  <a:srgbClr val="000000"/>
                </a:solidFill>
                <a:latin typeface="Arial" panose="020B0604020202020204" pitchFamily="34" charset="0"/>
                <a:ea typeface="+mn-ea"/>
                <a:cs typeface="Arial" panose="020B0604020202020204" pitchFamily="34" charset="0"/>
              </a:rPr>
              <a:t>TensorFlow &amp; </a:t>
            </a:r>
            <a:r>
              <a:rPr lang="en-US" err="1">
                <a:solidFill>
                  <a:srgbClr val="000000"/>
                </a:solidFill>
                <a:latin typeface="Arial" panose="020B0604020202020204" pitchFamily="34" charset="0"/>
                <a:ea typeface="+mn-ea"/>
                <a:cs typeface="Arial" panose="020B0604020202020204" pitchFamily="34" charset="0"/>
              </a:rPr>
              <a:t>PyTorch</a:t>
            </a:r>
            <a:r>
              <a:rPr lang="en-US">
                <a:solidFill>
                  <a:srgbClr val="000000"/>
                </a:solidFill>
                <a:latin typeface="Arial" panose="020B0604020202020204" pitchFamily="34" charset="0"/>
                <a:ea typeface="+mn-ea"/>
                <a:cs typeface="Arial" panose="020B0604020202020204" pitchFamily="34" charset="0"/>
              </a:rPr>
              <a:t>: Essential for building and training deep learning models, which are at the core of GenAI.</a:t>
            </a:r>
          </a:p>
          <a:p>
            <a:pPr marL="342900" indent="-342900">
              <a:spcBef>
                <a:spcPts val="0"/>
              </a:spcBef>
              <a:buFont typeface="Wingdings" pitchFamily="2" charset="2"/>
              <a:buChar char="§"/>
            </a:pPr>
            <a:r>
              <a:rPr lang="en-US">
                <a:solidFill>
                  <a:srgbClr val="000000"/>
                </a:solidFill>
                <a:latin typeface="Arial" panose="020B0604020202020204" pitchFamily="34" charset="0"/>
                <a:ea typeface="+mn-ea"/>
                <a:cs typeface="Arial" panose="020B0604020202020204" pitchFamily="34" charset="0"/>
              </a:rPr>
              <a:t>Hugging Face Transformers: A popular library for working with large language models (LLMs), crucial for tasks like text generation and RAG.</a:t>
            </a:r>
          </a:p>
          <a:p>
            <a:pPr marL="342900" indent="-342900">
              <a:spcBef>
                <a:spcPts val="0"/>
              </a:spcBef>
              <a:buFont typeface="Wingdings" pitchFamily="2" charset="2"/>
              <a:buChar char="§"/>
            </a:pPr>
            <a:r>
              <a:rPr lang="en-US">
                <a:solidFill>
                  <a:srgbClr val="000000"/>
                </a:solidFill>
                <a:latin typeface="Arial" panose="020B0604020202020204" pitchFamily="34" charset="0"/>
                <a:ea typeface="+mn-ea"/>
                <a:cs typeface="Arial" panose="020B0604020202020204" pitchFamily="34" charset="0"/>
              </a:rPr>
              <a:t>OpenCV &amp; PIL: Important for image and video manipulation in GenAI applications like deep fakes and image generation</a:t>
            </a:r>
          </a:p>
        </p:txBody>
      </p:sp>
      <p:sp>
        <p:nvSpPr>
          <p:cNvPr id="5" name="TextBox 4">
            <a:extLst>
              <a:ext uri="{FF2B5EF4-FFF2-40B4-BE49-F238E27FC236}">
                <a16:creationId xmlns:a16="http://schemas.microsoft.com/office/drawing/2014/main" id="{D2277A52-A6FC-9FFC-A960-CF06355C2459}"/>
              </a:ext>
            </a:extLst>
          </p:cNvPr>
          <p:cNvSpPr txBox="1"/>
          <p:nvPr/>
        </p:nvSpPr>
        <p:spPr>
          <a:xfrm>
            <a:off x="4611190" y="2037806"/>
            <a:ext cx="184731" cy="507831"/>
          </a:xfrm>
          <a:prstGeom prst="rect">
            <a:avLst/>
          </a:prstGeom>
          <a:noFill/>
        </p:spPr>
        <p:txBody>
          <a:bodyPr wrap="none" rtlCol="0">
            <a:spAutoFit/>
          </a:bodyPr>
          <a:lstStyle/>
          <a:p>
            <a:endParaRPr lang="en-US" sz="2700"/>
          </a:p>
        </p:txBody>
      </p:sp>
      <p:pic>
        <p:nvPicPr>
          <p:cNvPr id="5123" name="Picture 3">
            <a:extLst>
              <a:ext uri="{FF2B5EF4-FFF2-40B4-BE49-F238E27FC236}">
                <a16:creationId xmlns:a16="http://schemas.microsoft.com/office/drawing/2014/main" id="{6CA9510A-ADAA-5AE9-750D-02DC09D94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2539" y="4154008"/>
            <a:ext cx="4440261" cy="2220131"/>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a:extLst>
              <a:ext uri="{FF2B5EF4-FFF2-40B4-BE49-F238E27FC236}">
                <a16:creationId xmlns:a16="http://schemas.microsoft.com/office/drawing/2014/main" id="{35D404C1-F7FB-E2DC-F9AF-69893E47ACF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016" r="20161"/>
          <a:stretch/>
        </p:blipFill>
        <p:spPr bwMode="auto">
          <a:xfrm>
            <a:off x="3380077" y="3976603"/>
            <a:ext cx="2646956" cy="2574943"/>
          </a:xfrm>
          <a:prstGeom prst="rect">
            <a:avLst/>
          </a:prstGeom>
          <a:noFill/>
          <a:extLst>
            <a:ext uri="{909E8E84-426E-40DD-AFC4-6F175D3DCCD1}">
              <a14:hiddenFill xmlns:a14="http://schemas.microsoft.com/office/drawing/2010/main">
                <a:solidFill>
                  <a:srgbClr val="FFFFFF"/>
                </a:solidFill>
              </a14:hiddenFill>
            </a:ext>
          </a:extLst>
        </p:spPr>
      </p:pic>
      <p:pic>
        <p:nvPicPr>
          <p:cNvPr id="5131" name="Picture 11">
            <a:extLst>
              <a:ext uri="{FF2B5EF4-FFF2-40B4-BE49-F238E27FC236}">
                <a16:creationId xmlns:a16="http://schemas.microsoft.com/office/drawing/2014/main" id="{BD0F3733-D348-DBA4-6044-A55B3CB4F7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43506" y="3976603"/>
            <a:ext cx="2222500" cy="222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906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xfrm>
            <a:off x="1257300" y="547688"/>
            <a:ext cx="15773400" cy="1988345"/>
          </a:xfrm>
          <a:prstGeom prst="rect">
            <a:avLst/>
          </a:prstGeom>
          <a:noFill/>
          <a:ln>
            <a:noFill/>
          </a:ln>
        </p:spPr>
        <p:txBody>
          <a:bodyPr spcFirstLastPara="1" vert="horz" wrap="square" lIns="137138" tIns="68550" rIns="137138" bIns="68550" rtlCol="0" anchor="ctr" anchorCtr="0">
            <a:noAutofit/>
          </a:bodyPr>
          <a:lstStyle/>
          <a:p>
            <a:r>
              <a:rPr lang="en-US"/>
              <a:t>GenAI Tools in this Course</a:t>
            </a:r>
            <a:endParaRPr/>
          </a:p>
        </p:txBody>
      </p:sp>
      <p:sp>
        <p:nvSpPr>
          <p:cNvPr id="107" name="Google Shape;107;p15"/>
          <p:cNvSpPr txBox="1">
            <a:spLocks noGrp="1"/>
          </p:cNvSpPr>
          <p:nvPr>
            <p:ph type="body" idx="1"/>
          </p:nvPr>
        </p:nvSpPr>
        <p:spPr>
          <a:xfrm>
            <a:off x="1257300" y="2738438"/>
            <a:ext cx="6509598" cy="6527007"/>
          </a:xfrm>
          <a:prstGeom prst="rect">
            <a:avLst/>
          </a:prstGeom>
          <a:noFill/>
          <a:ln>
            <a:noFill/>
          </a:ln>
        </p:spPr>
        <p:txBody>
          <a:bodyPr spcFirstLastPara="1" vert="horz" wrap="square" lIns="137138" tIns="68550" rIns="137138" bIns="68550" rtlCol="0" anchor="t" anchorCtr="0">
            <a:noAutofit/>
          </a:bodyPr>
          <a:lstStyle/>
          <a:p>
            <a:pPr marL="0" indent="0">
              <a:spcBef>
                <a:spcPts val="0"/>
              </a:spcBef>
              <a:buNone/>
            </a:pPr>
            <a:r>
              <a:rPr lang="en-US" sz="2800"/>
              <a:t>Coding Notebooks</a:t>
            </a:r>
          </a:p>
          <a:p>
            <a:pPr marL="0" indent="0">
              <a:spcBef>
                <a:spcPts val="0"/>
              </a:spcBef>
              <a:buNone/>
            </a:pPr>
            <a:endParaRPr lang="en-US" sz="2800"/>
          </a:p>
          <a:p>
            <a:pPr marL="0" indent="0">
              <a:spcBef>
                <a:spcPts val="0"/>
              </a:spcBef>
              <a:buNone/>
            </a:pPr>
            <a:r>
              <a:rPr lang="en-US"/>
              <a:t>The primary platform to work with these AI tools and code libraries will be through the Google </a:t>
            </a:r>
            <a:r>
              <a:rPr lang="en-US" err="1"/>
              <a:t>Colab</a:t>
            </a:r>
            <a:r>
              <a:rPr lang="en-US"/>
              <a:t> notebooks</a:t>
            </a:r>
          </a:p>
          <a:p>
            <a:pPr marL="0" indent="0">
              <a:spcBef>
                <a:spcPts val="0"/>
              </a:spcBef>
              <a:buNone/>
            </a:pPr>
            <a:endParaRPr lang="en-US"/>
          </a:p>
          <a:p>
            <a:pPr marL="0" indent="0">
              <a:spcBef>
                <a:spcPts val="0"/>
              </a:spcBef>
              <a:buNone/>
            </a:pPr>
            <a:r>
              <a:rPr lang="en-US"/>
              <a:t>These notebooks allow for easy interaction with the data and models in a visual manner</a:t>
            </a:r>
          </a:p>
          <a:p>
            <a:pPr marL="0" indent="0">
              <a:spcBef>
                <a:spcPts val="0"/>
              </a:spcBef>
              <a:buNone/>
            </a:pPr>
            <a:endParaRPr lang="en-US"/>
          </a:p>
          <a:p>
            <a:pPr marL="0" indent="0">
              <a:spcBef>
                <a:spcPts val="0"/>
              </a:spcBef>
              <a:buNone/>
            </a:pPr>
            <a:r>
              <a:rPr lang="en-US"/>
              <a:t>Platforms like Google </a:t>
            </a:r>
            <a:r>
              <a:rPr lang="en-US" err="1"/>
              <a:t>Colab</a:t>
            </a:r>
            <a:r>
              <a:rPr lang="en-US"/>
              <a:t> and other cloud notebook providers also supply access to cloud-based GPUs and compute infrastructure.</a:t>
            </a:r>
          </a:p>
        </p:txBody>
      </p:sp>
      <p:sp>
        <p:nvSpPr>
          <p:cNvPr id="108" name="Google Shape;108;p15"/>
          <p:cNvSpPr txBox="1">
            <a:spLocks noGrp="1"/>
          </p:cNvSpPr>
          <p:nvPr>
            <p:ph type="sldNum" idx="12"/>
          </p:nvPr>
        </p:nvSpPr>
        <p:spPr>
          <a:xfrm>
            <a:off x="16283568" y="9643252"/>
            <a:ext cx="747132" cy="547688"/>
          </a:xfrm>
          <a:prstGeom prst="rect">
            <a:avLst/>
          </a:prstGeom>
          <a:noFill/>
          <a:ln>
            <a:noFill/>
          </a:ln>
        </p:spPr>
        <p:txBody>
          <a:bodyPr spcFirstLastPara="1" vert="horz" wrap="square" lIns="137138" tIns="68550" rIns="137138" bIns="68550" rtlCol="0" anchor="ctr" anchorCtr="0">
            <a:noAutofit/>
          </a:bodyPr>
          <a:lstStyle/>
          <a:p>
            <a:fld id="{00000000-1234-1234-1234-123412341234}" type="slidenum">
              <a:rPr lang="en-US"/>
              <a:pPr/>
              <a:t>16</a:t>
            </a:fld>
            <a:endParaRPr/>
          </a:p>
        </p:txBody>
      </p:sp>
      <p:sp>
        <p:nvSpPr>
          <p:cNvPr id="5" name="TextBox 4">
            <a:extLst>
              <a:ext uri="{FF2B5EF4-FFF2-40B4-BE49-F238E27FC236}">
                <a16:creationId xmlns:a16="http://schemas.microsoft.com/office/drawing/2014/main" id="{D2277A52-A6FC-9FFC-A960-CF06355C2459}"/>
              </a:ext>
            </a:extLst>
          </p:cNvPr>
          <p:cNvSpPr txBox="1"/>
          <p:nvPr/>
        </p:nvSpPr>
        <p:spPr>
          <a:xfrm>
            <a:off x="4611190" y="2037806"/>
            <a:ext cx="184731" cy="507831"/>
          </a:xfrm>
          <a:prstGeom prst="rect">
            <a:avLst/>
          </a:prstGeom>
          <a:noFill/>
        </p:spPr>
        <p:txBody>
          <a:bodyPr wrap="none" rtlCol="0">
            <a:spAutoFit/>
          </a:bodyPr>
          <a:lstStyle/>
          <a:p>
            <a:endParaRPr lang="en-US" sz="2700"/>
          </a:p>
        </p:txBody>
      </p:sp>
      <p:pic>
        <p:nvPicPr>
          <p:cNvPr id="6" name="Picture 2">
            <a:extLst>
              <a:ext uri="{FF2B5EF4-FFF2-40B4-BE49-F238E27FC236}">
                <a16:creationId xmlns:a16="http://schemas.microsoft.com/office/drawing/2014/main" id="{ACBF27A3-87A2-DB54-AF8F-ED61776961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36883" y="7607412"/>
            <a:ext cx="1658033" cy="165803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FC2B7EE0-5002-2E88-155D-AF067DB79F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2946" y="6531259"/>
            <a:ext cx="3659681" cy="365968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AC101A26-B2EB-34FE-D65B-F0D4EA6766C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082" r="23836"/>
          <a:stretch/>
        </p:blipFill>
        <p:spPr bwMode="auto">
          <a:xfrm>
            <a:off x="12348052" y="6945631"/>
            <a:ext cx="2788831" cy="2983043"/>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4294D042-805B-9DDF-F277-95D2E5A78B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6898" y="1877501"/>
            <a:ext cx="9028018" cy="5078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90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xfrm>
            <a:off x="1257300" y="547688"/>
            <a:ext cx="15773400" cy="1988345"/>
          </a:xfrm>
          <a:prstGeom prst="rect">
            <a:avLst/>
          </a:prstGeom>
          <a:noFill/>
          <a:ln>
            <a:noFill/>
          </a:ln>
        </p:spPr>
        <p:txBody>
          <a:bodyPr spcFirstLastPara="1" vert="horz" wrap="square" lIns="137138" tIns="68550" rIns="137138" bIns="68550" rtlCol="0" anchor="ctr" anchorCtr="0">
            <a:noAutofit/>
          </a:bodyPr>
          <a:lstStyle/>
          <a:p>
            <a:r>
              <a:rPr lang="en-US"/>
              <a:t>GenAI Tools in this Course</a:t>
            </a:r>
            <a:endParaRPr/>
          </a:p>
        </p:txBody>
      </p:sp>
      <p:sp>
        <p:nvSpPr>
          <p:cNvPr id="107" name="Google Shape;107;p15"/>
          <p:cNvSpPr txBox="1">
            <a:spLocks noGrp="1"/>
          </p:cNvSpPr>
          <p:nvPr>
            <p:ph type="body" idx="1"/>
          </p:nvPr>
        </p:nvSpPr>
        <p:spPr>
          <a:xfrm>
            <a:off x="912526" y="2536033"/>
            <a:ext cx="8711159" cy="6527007"/>
          </a:xfrm>
          <a:prstGeom prst="rect">
            <a:avLst/>
          </a:prstGeom>
          <a:noFill/>
          <a:ln>
            <a:noFill/>
          </a:ln>
        </p:spPr>
        <p:txBody>
          <a:bodyPr spcFirstLastPara="1" vert="horz" wrap="square" lIns="137138" tIns="68550" rIns="137138" bIns="68550" rtlCol="0" anchor="t" anchorCtr="0">
            <a:noAutofit/>
          </a:bodyPr>
          <a:lstStyle/>
          <a:p>
            <a:pPr marL="0" indent="0">
              <a:spcBef>
                <a:spcPts val="0"/>
              </a:spcBef>
              <a:buNone/>
            </a:pPr>
            <a:r>
              <a:rPr lang="en-US" sz="2800" b="1">
                <a:latin typeface="Arial" panose="020B0604020202020204" pitchFamily="34" charset="0"/>
                <a:cs typeface="Arial" panose="020B0604020202020204" pitchFamily="34" charset="0"/>
              </a:rPr>
              <a:t>The Importance of GPUs in GenAI </a:t>
            </a:r>
          </a:p>
          <a:p>
            <a:pPr marL="76200" indent="0">
              <a:buNone/>
            </a:pPr>
            <a:r>
              <a:rPr lang="en-US" b="1">
                <a:effectLst/>
                <a:latin typeface="Arial" panose="020B0604020202020204" pitchFamily="34" charset="0"/>
                <a:cs typeface="Arial" panose="020B0604020202020204" pitchFamily="34" charset="0"/>
              </a:rPr>
              <a:t>Parallelism</a:t>
            </a:r>
            <a:r>
              <a:rPr lang="en-US" b="0">
                <a:effectLst/>
                <a:latin typeface="Arial" panose="020B0604020202020204" pitchFamily="34" charset="0"/>
                <a:cs typeface="Arial" panose="020B0604020202020204" pitchFamily="34" charset="0"/>
              </a:rPr>
              <a:t>: GPUs have thousands of cores optimized for parallel processing, allowing them to handle many operations at once. This is essential for the matrix multiplications and other computations involved in AI inference.</a:t>
            </a:r>
          </a:p>
          <a:p>
            <a:pPr marL="76200" indent="0">
              <a:buNone/>
            </a:pPr>
            <a:r>
              <a:rPr lang="en-US" b="1">
                <a:effectLst/>
                <a:latin typeface="Arial" panose="020B0604020202020204" pitchFamily="34" charset="0"/>
                <a:cs typeface="Arial" panose="020B0604020202020204" pitchFamily="34" charset="0"/>
              </a:rPr>
              <a:t>Throughput</a:t>
            </a:r>
            <a:r>
              <a:rPr lang="en-US" b="0">
                <a:effectLst/>
                <a:latin typeface="Arial" panose="020B0604020202020204" pitchFamily="34" charset="0"/>
                <a:cs typeface="Arial" panose="020B0604020202020204" pitchFamily="34" charset="0"/>
              </a:rPr>
              <a:t>: GPUs can process large batches of data simultaneously, which is critical for applications like image generation or video synthesis where high throughput is needed.</a:t>
            </a:r>
          </a:p>
          <a:p>
            <a:pPr marL="76200" indent="0">
              <a:buNone/>
            </a:pPr>
            <a:r>
              <a:rPr lang="en-US" b="1">
                <a:effectLst/>
                <a:latin typeface="Arial" panose="020B0604020202020204" pitchFamily="34" charset="0"/>
                <a:cs typeface="Arial" panose="020B0604020202020204" pitchFamily="34" charset="0"/>
              </a:rPr>
              <a:t>Latency</a:t>
            </a:r>
            <a:r>
              <a:rPr lang="en-US" b="0">
                <a:effectLst/>
                <a:latin typeface="Arial" panose="020B0604020202020204" pitchFamily="34" charset="0"/>
                <a:cs typeface="Arial" panose="020B0604020202020204" pitchFamily="34" charset="0"/>
              </a:rPr>
              <a:t>: GPUs reduce latency by executing multiple operations in parallel, which speeds up the time it takes to get from input to output in GenAI models.</a:t>
            </a:r>
          </a:p>
        </p:txBody>
      </p:sp>
      <p:sp>
        <p:nvSpPr>
          <p:cNvPr id="108" name="Google Shape;108;p15"/>
          <p:cNvSpPr txBox="1">
            <a:spLocks noGrp="1"/>
          </p:cNvSpPr>
          <p:nvPr>
            <p:ph type="sldNum" idx="12"/>
          </p:nvPr>
        </p:nvSpPr>
        <p:spPr>
          <a:xfrm>
            <a:off x="16283568" y="9643252"/>
            <a:ext cx="747132" cy="547688"/>
          </a:xfrm>
          <a:prstGeom prst="rect">
            <a:avLst/>
          </a:prstGeom>
          <a:noFill/>
          <a:ln>
            <a:noFill/>
          </a:ln>
        </p:spPr>
        <p:txBody>
          <a:bodyPr spcFirstLastPara="1" vert="horz" wrap="square" lIns="137138" tIns="68550" rIns="137138" bIns="68550" rtlCol="0" anchor="ctr" anchorCtr="0">
            <a:noAutofit/>
          </a:bodyPr>
          <a:lstStyle/>
          <a:p>
            <a:fld id="{00000000-1234-1234-1234-123412341234}" type="slidenum">
              <a:rPr lang="en-US"/>
              <a:pPr/>
              <a:t>17</a:t>
            </a:fld>
            <a:endParaRPr/>
          </a:p>
        </p:txBody>
      </p:sp>
      <p:sp>
        <p:nvSpPr>
          <p:cNvPr id="5" name="TextBox 4">
            <a:extLst>
              <a:ext uri="{FF2B5EF4-FFF2-40B4-BE49-F238E27FC236}">
                <a16:creationId xmlns:a16="http://schemas.microsoft.com/office/drawing/2014/main" id="{D2277A52-A6FC-9FFC-A960-CF06355C2459}"/>
              </a:ext>
            </a:extLst>
          </p:cNvPr>
          <p:cNvSpPr txBox="1"/>
          <p:nvPr/>
        </p:nvSpPr>
        <p:spPr>
          <a:xfrm>
            <a:off x="4611190" y="2037806"/>
            <a:ext cx="184731" cy="507831"/>
          </a:xfrm>
          <a:prstGeom prst="rect">
            <a:avLst/>
          </a:prstGeom>
          <a:noFill/>
        </p:spPr>
        <p:txBody>
          <a:bodyPr wrap="none" rtlCol="0">
            <a:spAutoFit/>
          </a:bodyPr>
          <a:lstStyle/>
          <a:p>
            <a:endParaRPr lang="en-US" sz="2700"/>
          </a:p>
        </p:txBody>
      </p:sp>
      <p:pic>
        <p:nvPicPr>
          <p:cNvPr id="7170" name="Picture 2">
            <a:extLst>
              <a:ext uri="{FF2B5EF4-FFF2-40B4-BE49-F238E27FC236}">
                <a16:creationId xmlns:a16="http://schemas.microsoft.com/office/drawing/2014/main" id="{9223698F-CD67-F159-0787-8557FF031F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40353" y="2790669"/>
            <a:ext cx="80010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3560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4EBA068B-2FF1-FB89-2F1F-2626FDA6AC2D}"/>
              </a:ext>
            </a:extLst>
          </p:cNvPr>
          <p:cNvSpPr>
            <a:spLocks noGrp="1"/>
          </p:cNvSpPr>
          <p:nvPr>
            <p:ph type="title"/>
          </p:nvPr>
        </p:nvSpPr>
        <p:spPr/>
        <p:txBody>
          <a:bodyPr/>
          <a:lstStyle/>
          <a:p>
            <a:pPr algn="l"/>
            <a:r>
              <a:rPr lang="en-US"/>
              <a:t>Course Content</a:t>
            </a:r>
          </a:p>
        </p:txBody>
      </p:sp>
    </p:spTree>
    <p:extLst>
      <p:ext uri="{BB962C8B-B14F-4D97-AF65-F5344CB8AC3E}">
        <p14:creationId xmlns:p14="http://schemas.microsoft.com/office/powerpoint/2010/main" val="1797824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34F8D-FF3D-00CB-CA4A-2A6FD722ADCA}"/>
              </a:ext>
            </a:extLst>
          </p:cNvPr>
          <p:cNvSpPr>
            <a:spLocks noGrp="1"/>
          </p:cNvSpPr>
          <p:nvPr>
            <p:ph type="title"/>
          </p:nvPr>
        </p:nvSpPr>
        <p:spPr/>
        <p:txBody>
          <a:bodyPr/>
          <a:lstStyle/>
          <a:p>
            <a:r>
              <a:rPr lang="en-US"/>
              <a:t>What this course will cover</a:t>
            </a:r>
          </a:p>
        </p:txBody>
      </p:sp>
      <p:sp>
        <p:nvSpPr>
          <p:cNvPr id="3" name="Text Placeholder 2">
            <a:extLst>
              <a:ext uri="{FF2B5EF4-FFF2-40B4-BE49-F238E27FC236}">
                <a16:creationId xmlns:a16="http://schemas.microsoft.com/office/drawing/2014/main" id="{3486F798-20BD-2D28-19DC-472F265D8799}"/>
              </a:ext>
            </a:extLst>
          </p:cNvPr>
          <p:cNvSpPr>
            <a:spLocks noGrp="1"/>
          </p:cNvSpPr>
          <p:nvPr>
            <p:ph type="body" idx="1"/>
          </p:nvPr>
        </p:nvSpPr>
        <p:spPr>
          <a:xfrm>
            <a:off x="1257300" y="2738438"/>
            <a:ext cx="15773400" cy="6617834"/>
          </a:xfrm>
        </p:spPr>
        <p:txBody>
          <a:bodyPr spcFirstLastPara="1" vert="horz" wrap="square" lIns="137160" tIns="45700" rIns="91425" bIns="45700" rtlCol="0" anchor="t" anchorCtr="0">
            <a:normAutofit/>
          </a:bodyPr>
          <a:lstStyle/>
          <a:p>
            <a:pPr marL="76200" indent="0">
              <a:buNone/>
            </a:pPr>
            <a:r>
              <a:rPr lang="en-US" sz="2800" b="1" dirty="0"/>
              <a:t>Modules</a:t>
            </a:r>
          </a:p>
          <a:p>
            <a:pPr>
              <a:buFont typeface="+mj-lt"/>
              <a:buAutoNum type="arabicPeriod"/>
            </a:pPr>
            <a:r>
              <a:rPr lang="en-US" dirty="0"/>
              <a:t>Introduction to Generative AI</a:t>
            </a:r>
          </a:p>
          <a:p>
            <a:pPr>
              <a:buFont typeface="+mj-lt"/>
              <a:buAutoNum type="arabicPeriod"/>
            </a:pPr>
            <a:r>
              <a:rPr lang="en-US" dirty="0"/>
              <a:t>Word Embeddings, Tokens, and NLP</a:t>
            </a:r>
          </a:p>
          <a:p>
            <a:pPr>
              <a:buFont typeface="+mj-lt"/>
              <a:buAutoNum type="arabicPeriod"/>
            </a:pPr>
            <a:r>
              <a:rPr lang="en-US" dirty="0"/>
              <a:t>Large Language Models and the Transformer </a:t>
            </a:r>
          </a:p>
          <a:p>
            <a:pPr>
              <a:buFont typeface="+mj-lt"/>
              <a:buAutoNum type="arabicPeriod"/>
            </a:pPr>
            <a:r>
              <a:rPr lang="en-US" dirty="0"/>
              <a:t>LLM Scaling Laws and LLM Families</a:t>
            </a:r>
          </a:p>
          <a:p>
            <a:pPr>
              <a:buFont typeface="+mj-lt"/>
              <a:buAutoNum type="arabicPeriod"/>
            </a:pPr>
            <a:r>
              <a:rPr lang="en-US" dirty="0"/>
              <a:t>Multimodal Learning and its Applications</a:t>
            </a:r>
          </a:p>
          <a:p>
            <a:pPr>
              <a:buFont typeface="+mj-lt"/>
              <a:buAutoNum type="arabicPeriod"/>
            </a:pPr>
            <a:r>
              <a:rPr lang="en-US" dirty="0"/>
              <a:t>Diffusion Models in Generative AI</a:t>
            </a:r>
          </a:p>
          <a:p>
            <a:pPr>
              <a:buFont typeface="Calibri Light" panose="020F0302020204030204"/>
              <a:buAutoNum type="arabicPeriod"/>
            </a:pPr>
            <a:r>
              <a:rPr lang="en-US" dirty="0"/>
              <a:t>Model Training (Pre-Training, Instruction Following, and PEFT)</a:t>
            </a:r>
          </a:p>
          <a:p>
            <a:pPr>
              <a:buFont typeface="+mj-lt"/>
              <a:buAutoNum type="arabicPeriod"/>
            </a:pPr>
            <a:r>
              <a:rPr lang="en-US" dirty="0"/>
              <a:t>LLM Orchestration</a:t>
            </a:r>
          </a:p>
          <a:p>
            <a:pPr>
              <a:buFont typeface="+mj-lt"/>
              <a:buAutoNum type="arabicPeriod"/>
            </a:pPr>
            <a:r>
              <a:rPr lang="en-US" dirty="0"/>
              <a:t>Scaling Model Training to Distributed Workloads</a:t>
            </a:r>
            <a:br>
              <a:rPr lang="en-US" dirty="0"/>
            </a:br>
            <a:endParaRPr lang="en-US" dirty="0"/>
          </a:p>
          <a:p>
            <a:pPr marL="76200" indent="0">
              <a:buClr>
                <a:srgbClr val="000000"/>
              </a:buClr>
              <a:buNone/>
            </a:pPr>
            <a:r>
              <a:rPr lang="en-US" sz="2800" b="1" dirty="0">
                <a:hlinkClick r:id="rId2"/>
              </a:rPr>
              <a:t>Full online syllabus</a:t>
            </a:r>
          </a:p>
          <a:p>
            <a:pPr marL="76200" indent="0">
              <a:buNone/>
            </a:pPr>
            <a:endParaRPr lang="en-US"/>
          </a:p>
        </p:txBody>
      </p:sp>
      <p:sp>
        <p:nvSpPr>
          <p:cNvPr id="4" name="Slide Number Placeholder 3">
            <a:extLst>
              <a:ext uri="{FF2B5EF4-FFF2-40B4-BE49-F238E27FC236}">
                <a16:creationId xmlns:a16="http://schemas.microsoft.com/office/drawing/2014/main" id="{98A6C5AD-64E2-D314-7801-45725FF1DCEF}"/>
              </a:ext>
            </a:extLst>
          </p:cNvPr>
          <p:cNvSpPr>
            <a:spLocks noGrp="1"/>
          </p:cNvSpPr>
          <p:nvPr>
            <p:ph type="sldNum" idx="12"/>
          </p:nvPr>
        </p:nvSpPr>
        <p:spPr/>
        <p:txBody>
          <a:bodyPr/>
          <a:lstStyle/>
          <a:p>
            <a:fld id="{00000000-1234-1234-1234-123412341234}" type="slidenum">
              <a:rPr lang="en-US" smtClean="0"/>
              <a:pPr/>
              <a:t>19</a:t>
            </a:fld>
            <a:endParaRPr lang="en-US"/>
          </a:p>
        </p:txBody>
      </p:sp>
      <p:pic>
        <p:nvPicPr>
          <p:cNvPr id="8" name="Picture 7">
            <a:extLst>
              <a:ext uri="{FF2B5EF4-FFF2-40B4-BE49-F238E27FC236}">
                <a16:creationId xmlns:a16="http://schemas.microsoft.com/office/drawing/2014/main" id="{B8D67173-FDA7-F5A3-CA62-879E9F359D36}"/>
              </a:ext>
            </a:extLst>
          </p:cNvPr>
          <p:cNvPicPr>
            <a:picLocks noChangeAspect="1"/>
          </p:cNvPicPr>
          <p:nvPr/>
        </p:nvPicPr>
        <p:blipFill>
          <a:blip r:embed="rId3"/>
          <a:stretch>
            <a:fillRect/>
          </a:stretch>
        </p:blipFill>
        <p:spPr>
          <a:xfrm>
            <a:off x="10944485" y="2132143"/>
            <a:ext cx="6502400" cy="6502400"/>
          </a:xfrm>
          <a:prstGeom prst="rect">
            <a:avLst/>
          </a:prstGeom>
        </p:spPr>
      </p:pic>
    </p:spTree>
    <p:extLst>
      <p:ext uri="{BB962C8B-B14F-4D97-AF65-F5344CB8AC3E}">
        <p14:creationId xmlns:p14="http://schemas.microsoft.com/office/powerpoint/2010/main" val="758579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1">
            <a:extLst>
              <a:ext uri="{FF2B5EF4-FFF2-40B4-BE49-F238E27FC236}">
                <a16:creationId xmlns:a16="http://schemas.microsoft.com/office/drawing/2014/main" id="{9A27CA3A-0360-E591-A282-F769734FEFAC}"/>
              </a:ext>
            </a:extLst>
          </p:cNvPr>
          <p:cNvSpPr txBox="1">
            <a:spLocks/>
          </p:cNvSpPr>
          <p:nvPr/>
        </p:nvSpPr>
        <p:spPr bwMode="auto">
          <a:xfrm>
            <a:off x="853440" y="4774469"/>
            <a:ext cx="16581120" cy="7380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ctr" defTabSz="346459" rtl="0" eaLnBrk="1" fontAlgn="base" latinLnBrk="0" hangingPunct="1">
              <a:lnSpc>
                <a:spcPct val="90000"/>
              </a:lnSpc>
              <a:spcBef>
                <a:spcPts val="0"/>
              </a:spcBef>
              <a:spcAft>
                <a:spcPts val="0"/>
              </a:spcAft>
              <a:buClr>
                <a:srgbClr val="6F6F6F"/>
              </a:buClr>
              <a:buSzPct val="100000"/>
              <a:buFontTx/>
              <a:buNone/>
              <a:defRPr sz="1400" b="0" kern="1200" baseline="0">
                <a:solidFill>
                  <a:schemeClr val="tx1"/>
                </a:solidFill>
                <a:effectLst/>
                <a:latin typeface="Arial" panose="020B0604020202020204" pitchFamily="34" charset="0"/>
                <a:ea typeface="+mn-ea"/>
                <a:cs typeface="Arial" panose="020B0604020202020204" pitchFamily="34" charset="0"/>
              </a:defRPr>
            </a:lvl1pPr>
            <a:lvl2pPr marL="630238" indent="-228600" algn="l" defTabSz="346459" rtl="0" eaLnBrk="1" fontAlgn="base" latinLnBrk="0" hangingPunct="1">
              <a:lnSpc>
                <a:spcPct val="90000"/>
              </a:lnSpc>
              <a:spcBef>
                <a:spcPts val="225"/>
              </a:spcBef>
              <a:spcAft>
                <a:spcPts val="225"/>
              </a:spcAft>
              <a:buClr>
                <a:schemeClr val="bg2"/>
              </a:buClr>
              <a:buSzPct val="100000"/>
              <a:buFont typeface="Arial" panose="020B0604020202020204" pitchFamily="34" charset="0"/>
              <a:buChar char="–"/>
              <a:defRPr sz="1400" b="0" kern="1200">
                <a:solidFill>
                  <a:schemeClr val="bg2"/>
                </a:solidFill>
                <a:latin typeface="Arial" panose="020B0604020202020204" pitchFamily="34" charset="0"/>
                <a:ea typeface="+mn-ea"/>
                <a:cs typeface="Arial" panose="020B0604020202020204" pitchFamily="34" charset="0"/>
              </a:defRPr>
            </a:lvl2pPr>
            <a:lvl3pPr marL="804863" indent="-203200" algn="l" defTabSz="346459" rtl="0" eaLnBrk="1" fontAlgn="base" latinLnBrk="0" hangingPunct="1">
              <a:lnSpc>
                <a:spcPct val="90000"/>
              </a:lnSpc>
              <a:spcBef>
                <a:spcPts val="225"/>
              </a:spcBef>
              <a:spcAft>
                <a:spcPts val="225"/>
              </a:spcAft>
              <a:buClr>
                <a:schemeClr val="bg2"/>
              </a:buClr>
              <a:buSzPct val="100000"/>
              <a:buFont typeface="Arial" panose="020B0604020202020204" pitchFamily="34" charset="0"/>
              <a:buChar char="–"/>
              <a:defRPr sz="1400" b="0" kern="1200">
                <a:solidFill>
                  <a:schemeClr val="bg2"/>
                </a:solidFill>
                <a:latin typeface="Arial" panose="020B0604020202020204" pitchFamily="34" charset="0"/>
                <a:ea typeface="+mn-ea"/>
                <a:cs typeface="Arial" panose="020B0604020202020204" pitchFamily="34" charset="0"/>
              </a:defRPr>
            </a:lvl3pPr>
            <a:lvl4pPr marL="1331066" indent="-171443" algn="l" defTabSz="1371600" rtl="0" eaLnBrk="1" fontAlgn="base" latinLnBrk="0" hangingPunct="1">
              <a:lnSpc>
                <a:spcPct val="90000"/>
              </a:lnSpc>
              <a:spcBef>
                <a:spcPct val="20000"/>
              </a:spcBef>
              <a:spcAft>
                <a:spcPct val="0"/>
              </a:spcAft>
              <a:buFont typeface="Wingdings" panose="05000000000000000000" pitchFamily="2" charset="2"/>
              <a:buChar char="–"/>
              <a:defRPr sz="1500" kern="1200">
                <a:solidFill>
                  <a:schemeClr val="bg1"/>
                </a:solidFill>
                <a:latin typeface="+mn-lt"/>
                <a:ea typeface="+mn-ea"/>
                <a:cs typeface="Arial" panose="020B0604020202020204" pitchFamily="34" charset="0"/>
              </a:defRPr>
            </a:lvl4pPr>
            <a:lvl5pPr marL="1588230" indent="-171443" algn="l" defTabSz="1371600" rtl="0" eaLnBrk="1" fontAlgn="base" latinLnBrk="0" hangingPunct="1">
              <a:lnSpc>
                <a:spcPct val="90000"/>
              </a:lnSpc>
              <a:spcBef>
                <a:spcPct val="20000"/>
              </a:spcBef>
              <a:spcAft>
                <a:spcPct val="0"/>
              </a:spcAft>
              <a:buFont typeface="Wingdings" panose="05000000000000000000" pitchFamily="2" charset="2"/>
              <a:buChar char="»"/>
              <a:defRPr sz="1500" kern="1200">
                <a:solidFill>
                  <a:schemeClr val="bg1"/>
                </a:solidFill>
                <a:latin typeface="+mn-lt"/>
                <a:ea typeface="+mn-ea"/>
                <a:cs typeface="Arial" panose="020B0604020202020204" pitchFamily="34" charset="0"/>
              </a:defRPr>
            </a:lvl5pPr>
            <a:lvl6pPr marL="1931117" indent="-171443" algn="l" defTabSz="1371600" rtl="0" eaLnBrk="1" fontAlgn="base" latinLnBrk="0" hangingPunct="1">
              <a:lnSpc>
                <a:spcPct val="90000"/>
              </a:lnSpc>
              <a:spcBef>
                <a:spcPct val="20000"/>
              </a:spcBef>
              <a:spcAft>
                <a:spcPct val="0"/>
              </a:spcAft>
              <a:buFont typeface="Arial" panose="020B0604020202020204" pitchFamily="34" charset="0"/>
              <a:buChar char="»"/>
              <a:defRPr sz="1500" kern="1200">
                <a:solidFill>
                  <a:schemeClr val="bg1"/>
                </a:solidFill>
                <a:latin typeface="+mn-lt"/>
                <a:ea typeface="+mn-ea"/>
                <a:cs typeface="+mn-cs"/>
              </a:defRPr>
            </a:lvl6pPr>
            <a:lvl7pPr marL="2274003" indent="-171443" algn="l" defTabSz="1371600" rtl="0" eaLnBrk="1" fontAlgn="base" latinLnBrk="0" hangingPunct="1">
              <a:lnSpc>
                <a:spcPct val="90000"/>
              </a:lnSpc>
              <a:spcBef>
                <a:spcPct val="20000"/>
              </a:spcBef>
              <a:spcAft>
                <a:spcPct val="0"/>
              </a:spcAft>
              <a:buFont typeface="Arial" panose="020B0604020202020204" pitchFamily="34" charset="0"/>
              <a:buChar char="»"/>
              <a:defRPr sz="1500" kern="1200">
                <a:solidFill>
                  <a:schemeClr val="bg1"/>
                </a:solidFill>
                <a:latin typeface="+mn-lt"/>
                <a:ea typeface="+mn-ea"/>
                <a:cs typeface="+mn-cs"/>
              </a:defRPr>
            </a:lvl7pPr>
            <a:lvl8pPr marL="2616890" indent="-171443" algn="l" defTabSz="1371600" rtl="0" eaLnBrk="1" fontAlgn="base" latinLnBrk="0" hangingPunct="1">
              <a:lnSpc>
                <a:spcPct val="90000"/>
              </a:lnSpc>
              <a:spcBef>
                <a:spcPct val="20000"/>
              </a:spcBef>
              <a:spcAft>
                <a:spcPct val="0"/>
              </a:spcAft>
              <a:buFont typeface="Arial" panose="020B0604020202020204" pitchFamily="34" charset="0"/>
              <a:buChar char="»"/>
              <a:defRPr sz="1500" kern="1200">
                <a:solidFill>
                  <a:schemeClr val="bg1"/>
                </a:solidFill>
                <a:latin typeface="+mn-lt"/>
                <a:ea typeface="+mn-ea"/>
                <a:cs typeface="+mn-cs"/>
              </a:defRPr>
            </a:lvl8pPr>
            <a:lvl9pPr marL="2959775" indent="-171443" algn="l" defTabSz="1371600" rtl="0" eaLnBrk="1" fontAlgn="base" latinLnBrk="0" hangingPunct="1">
              <a:lnSpc>
                <a:spcPct val="90000"/>
              </a:lnSpc>
              <a:spcBef>
                <a:spcPct val="20000"/>
              </a:spcBef>
              <a:spcAft>
                <a:spcPct val="0"/>
              </a:spcAft>
              <a:buFont typeface="Arial" panose="020B0604020202020204" pitchFamily="34" charset="0"/>
              <a:buChar char="»"/>
              <a:defRPr sz="1500" kern="1200">
                <a:solidFill>
                  <a:schemeClr val="bg1"/>
                </a:solidFill>
                <a:latin typeface="+mn-lt"/>
                <a:ea typeface="+mn-ea"/>
                <a:cs typeface="+mn-cs"/>
              </a:defRPr>
            </a:lvl9pPr>
          </a:lstStyle>
          <a:p>
            <a:pPr>
              <a:spcBef>
                <a:spcPts val="90"/>
              </a:spcBef>
              <a:spcAft>
                <a:spcPts val="90"/>
              </a:spcAft>
              <a:defRPr/>
            </a:pPr>
            <a:r>
              <a:rPr lang="en-US" sz="2000" kern="0">
                <a:solidFill>
                  <a:schemeClr val="bg1"/>
                </a:solidFill>
              </a:rPr>
              <a:t>The NVIDIA Deep Learning Institute Generative AI Teaching Kit is licensed by NVIDIA and Dartmouth College under the</a:t>
            </a:r>
          </a:p>
          <a:p>
            <a:pPr>
              <a:spcBef>
                <a:spcPts val="90"/>
              </a:spcBef>
              <a:spcAft>
                <a:spcPts val="90"/>
              </a:spcAft>
              <a:defRPr/>
            </a:pPr>
            <a:r>
              <a:rPr lang="en-US" sz="2000" u="sng">
                <a:solidFill>
                  <a:schemeClr val="bg1">
                    <a:lumMod val="85000"/>
                  </a:schemeClr>
                </a:solidFill>
                <a:ea typeface="Times New Roman" panose="02020603050405020304" pitchFamily="18" charset="0"/>
                <a:hlinkClick r:id="rId2">
                  <a:extLst>
                    <a:ext uri="{A12FA001-AC4F-418D-AE19-62706E023703}">
                      <ahyp:hlinkClr xmlns:ahyp="http://schemas.microsoft.com/office/drawing/2018/hyperlinkcolor" val="tx"/>
                    </a:ext>
                  </a:extLst>
                </a:hlinkClick>
              </a:rPr>
              <a:t>Creative Commons Attribution-</a:t>
            </a:r>
            <a:r>
              <a:rPr lang="en-US" sz="2000" u="sng" err="1">
                <a:solidFill>
                  <a:schemeClr val="bg1">
                    <a:lumMod val="85000"/>
                  </a:schemeClr>
                </a:solidFill>
                <a:ea typeface="Times New Roman" panose="02020603050405020304" pitchFamily="18" charset="0"/>
                <a:hlinkClick r:id="rId2">
                  <a:extLst>
                    <a:ext uri="{A12FA001-AC4F-418D-AE19-62706E023703}">
                      <ahyp:hlinkClr xmlns:ahyp="http://schemas.microsoft.com/office/drawing/2018/hyperlinkcolor" val="tx"/>
                    </a:ext>
                  </a:extLst>
                </a:hlinkClick>
              </a:rPr>
              <a:t>NonCommercial</a:t>
            </a:r>
            <a:r>
              <a:rPr lang="en-US" sz="2000" u="sng">
                <a:solidFill>
                  <a:schemeClr val="bg1">
                    <a:lumMod val="85000"/>
                  </a:schemeClr>
                </a:solidFill>
                <a:ea typeface="Times New Roman" panose="02020603050405020304" pitchFamily="18" charset="0"/>
                <a:hlinkClick r:id="rId2">
                  <a:extLst>
                    <a:ext uri="{A12FA001-AC4F-418D-AE19-62706E023703}">
                      <ahyp:hlinkClr xmlns:ahyp="http://schemas.microsoft.com/office/drawing/2018/hyperlinkcolor" val="tx"/>
                    </a:ext>
                  </a:extLst>
                </a:hlinkClick>
              </a:rPr>
              <a:t> 4.0 International License.</a:t>
            </a:r>
            <a:endParaRPr lang="en-US" sz="2000">
              <a:solidFill>
                <a:schemeClr val="bg1">
                  <a:lumMod val="85000"/>
                </a:schemeClr>
              </a:solidFill>
              <a:ea typeface="Times New Roman" panose="02020603050405020304" pitchFamily="18" charset="0"/>
              <a:hlinkClick r:id="rId2">
                <a:extLst>
                  <a:ext uri="{A12FA001-AC4F-418D-AE19-62706E023703}">
                    <ahyp:hlinkClr xmlns:ahyp="http://schemas.microsoft.com/office/drawing/2018/hyperlinkcolor" val="tx"/>
                  </a:ext>
                </a:extLst>
              </a:hlinkClick>
            </a:endParaRPr>
          </a:p>
        </p:txBody>
      </p:sp>
      <p:pic>
        <p:nvPicPr>
          <p:cNvPr id="3" name="Picture 2">
            <a:extLst>
              <a:ext uri="{FF2B5EF4-FFF2-40B4-BE49-F238E27FC236}">
                <a16:creationId xmlns:a16="http://schemas.microsoft.com/office/drawing/2014/main" id="{0CCC100F-0696-2CAC-C3FC-6B37B1357F72}"/>
              </a:ext>
            </a:extLst>
          </p:cNvPr>
          <p:cNvPicPr>
            <a:picLocks noChangeAspect="1"/>
          </p:cNvPicPr>
          <p:nvPr/>
        </p:nvPicPr>
        <p:blipFill>
          <a:blip r:embed="rId3"/>
          <a:stretch>
            <a:fillRect/>
          </a:stretch>
        </p:blipFill>
        <p:spPr>
          <a:xfrm>
            <a:off x="7218218" y="2464241"/>
            <a:ext cx="3851564" cy="1333232"/>
          </a:xfrm>
          <a:prstGeom prst="rect">
            <a:avLst/>
          </a:prstGeom>
        </p:spPr>
      </p:pic>
    </p:spTree>
    <p:extLst>
      <p:ext uri="{BB962C8B-B14F-4D97-AF65-F5344CB8AC3E}">
        <p14:creationId xmlns:p14="http://schemas.microsoft.com/office/powerpoint/2010/main" val="3060841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34F8D-FF3D-00CB-CA4A-2A6FD722ADCA}"/>
              </a:ext>
            </a:extLst>
          </p:cNvPr>
          <p:cNvSpPr>
            <a:spLocks noGrp="1"/>
          </p:cNvSpPr>
          <p:nvPr>
            <p:ph type="title"/>
          </p:nvPr>
        </p:nvSpPr>
        <p:spPr/>
        <p:txBody>
          <a:bodyPr/>
          <a:lstStyle/>
          <a:p>
            <a:r>
              <a:rPr lang="en-US"/>
              <a:t>2. Word Embeddings, Tokens, and NLP</a:t>
            </a:r>
          </a:p>
        </p:txBody>
      </p:sp>
      <p:sp>
        <p:nvSpPr>
          <p:cNvPr id="4" name="Slide Number Placeholder 3">
            <a:extLst>
              <a:ext uri="{FF2B5EF4-FFF2-40B4-BE49-F238E27FC236}">
                <a16:creationId xmlns:a16="http://schemas.microsoft.com/office/drawing/2014/main" id="{98A6C5AD-64E2-D314-7801-45725FF1DCEF}"/>
              </a:ext>
            </a:extLst>
          </p:cNvPr>
          <p:cNvSpPr>
            <a:spLocks noGrp="1"/>
          </p:cNvSpPr>
          <p:nvPr>
            <p:ph type="sldNum" idx="12"/>
          </p:nvPr>
        </p:nvSpPr>
        <p:spPr/>
        <p:txBody>
          <a:bodyPr/>
          <a:lstStyle/>
          <a:p>
            <a:fld id="{00000000-1234-1234-1234-123412341234}" type="slidenum">
              <a:rPr lang="en-US" smtClean="0"/>
              <a:pPr/>
              <a:t>20</a:t>
            </a:fld>
            <a:endParaRPr lang="en-US"/>
          </a:p>
        </p:txBody>
      </p:sp>
      <p:pic>
        <p:nvPicPr>
          <p:cNvPr id="8194" name="Picture 2" descr="word embedding example">
            <a:extLst>
              <a:ext uri="{FF2B5EF4-FFF2-40B4-BE49-F238E27FC236}">
                <a16:creationId xmlns:a16="http://schemas.microsoft.com/office/drawing/2014/main" id="{608AA67D-78C7-9D7D-9DCD-93A1729E70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64" t="5892" r="6271" b="16551"/>
          <a:stretch/>
        </p:blipFill>
        <p:spPr bwMode="auto">
          <a:xfrm>
            <a:off x="10178322" y="2752292"/>
            <a:ext cx="7956477" cy="642175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23029FE7-F363-8AD3-AAF5-A833A1D3C2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201" y="2628390"/>
            <a:ext cx="10025121" cy="6845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205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BB25EAF2-0471-14B9-4815-C410D26E38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8439" y="737823"/>
            <a:ext cx="5692879" cy="83935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F134F8D-FF3D-00CB-CA4A-2A6FD722ADCA}"/>
              </a:ext>
            </a:extLst>
          </p:cNvPr>
          <p:cNvSpPr>
            <a:spLocks noGrp="1"/>
          </p:cNvSpPr>
          <p:nvPr>
            <p:ph type="title"/>
          </p:nvPr>
        </p:nvSpPr>
        <p:spPr/>
        <p:txBody>
          <a:bodyPr/>
          <a:lstStyle/>
          <a:p>
            <a:r>
              <a:rPr lang="en-US"/>
              <a:t>3. Large Language Models and the Transformer</a:t>
            </a:r>
          </a:p>
        </p:txBody>
      </p:sp>
      <p:sp>
        <p:nvSpPr>
          <p:cNvPr id="3" name="Text Placeholder 2">
            <a:extLst>
              <a:ext uri="{FF2B5EF4-FFF2-40B4-BE49-F238E27FC236}">
                <a16:creationId xmlns:a16="http://schemas.microsoft.com/office/drawing/2014/main" id="{3486F798-20BD-2D28-19DC-472F265D8799}"/>
              </a:ext>
            </a:extLst>
          </p:cNvPr>
          <p:cNvSpPr>
            <a:spLocks noGrp="1"/>
          </p:cNvSpPr>
          <p:nvPr>
            <p:ph type="body" idx="1"/>
          </p:nvPr>
        </p:nvSpPr>
        <p:spPr>
          <a:xfrm>
            <a:off x="1257300" y="2738438"/>
            <a:ext cx="15773400" cy="6617834"/>
          </a:xfrm>
        </p:spPr>
        <p:txBody>
          <a:bodyPr spcFirstLastPara="1" vert="horz" wrap="square" lIns="137160" tIns="45700" rIns="91425" bIns="45700" rtlCol="0" anchor="t" anchorCtr="0">
            <a:normAutofit/>
          </a:bodyPr>
          <a:lstStyle/>
          <a:p>
            <a:endParaRPr lang="en-US"/>
          </a:p>
          <a:p>
            <a:endParaRPr lang="en-US"/>
          </a:p>
        </p:txBody>
      </p:sp>
      <p:sp>
        <p:nvSpPr>
          <p:cNvPr id="4" name="Slide Number Placeholder 3">
            <a:extLst>
              <a:ext uri="{FF2B5EF4-FFF2-40B4-BE49-F238E27FC236}">
                <a16:creationId xmlns:a16="http://schemas.microsoft.com/office/drawing/2014/main" id="{98A6C5AD-64E2-D314-7801-45725FF1DCEF}"/>
              </a:ext>
            </a:extLst>
          </p:cNvPr>
          <p:cNvSpPr>
            <a:spLocks noGrp="1"/>
          </p:cNvSpPr>
          <p:nvPr>
            <p:ph type="sldNum" idx="12"/>
          </p:nvPr>
        </p:nvSpPr>
        <p:spPr/>
        <p:txBody>
          <a:bodyPr/>
          <a:lstStyle/>
          <a:p>
            <a:fld id="{00000000-1234-1234-1234-123412341234}" type="slidenum">
              <a:rPr lang="en-US" smtClean="0"/>
              <a:pPr/>
              <a:t>21</a:t>
            </a:fld>
            <a:endParaRPr lang="en-US"/>
          </a:p>
        </p:txBody>
      </p:sp>
      <p:pic>
        <p:nvPicPr>
          <p:cNvPr id="9220" name="Picture 4">
            <a:extLst>
              <a:ext uri="{FF2B5EF4-FFF2-40B4-BE49-F238E27FC236}">
                <a16:creationId xmlns:a16="http://schemas.microsoft.com/office/drawing/2014/main" id="{5C7CF66D-81F5-B58C-BCF8-3A35EDD435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829" y="3361173"/>
            <a:ext cx="8912251" cy="4463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797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LLM evolutionary tree">
            <a:extLst>
              <a:ext uri="{FF2B5EF4-FFF2-40B4-BE49-F238E27FC236}">
                <a16:creationId xmlns:a16="http://schemas.microsoft.com/office/drawing/2014/main" id="{A1D5D8F0-A450-9A70-3D88-57BB04269E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671" y="1817609"/>
            <a:ext cx="10607935" cy="83044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F134F8D-FF3D-00CB-CA4A-2A6FD722ADCA}"/>
              </a:ext>
            </a:extLst>
          </p:cNvPr>
          <p:cNvSpPr>
            <a:spLocks noGrp="1"/>
          </p:cNvSpPr>
          <p:nvPr>
            <p:ph type="title"/>
          </p:nvPr>
        </p:nvSpPr>
        <p:spPr/>
        <p:txBody>
          <a:bodyPr/>
          <a:lstStyle/>
          <a:p>
            <a:r>
              <a:rPr lang="en-US"/>
              <a:t>4. LLM Scaling Laws and LLM Families</a:t>
            </a:r>
          </a:p>
        </p:txBody>
      </p:sp>
      <p:sp>
        <p:nvSpPr>
          <p:cNvPr id="4" name="Slide Number Placeholder 3">
            <a:extLst>
              <a:ext uri="{FF2B5EF4-FFF2-40B4-BE49-F238E27FC236}">
                <a16:creationId xmlns:a16="http://schemas.microsoft.com/office/drawing/2014/main" id="{98A6C5AD-64E2-D314-7801-45725FF1DCEF}"/>
              </a:ext>
            </a:extLst>
          </p:cNvPr>
          <p:cNvSpPr>
            <a:spLocks noGrp="1"/>
          </p:cNvSpPr>
          <p:nvPr>
            <p:ph type="sldNum" idx="12"/>
          </p:nvPr>
        </p:nvSpPr>
        <p:spPr/>
        <p:txBody>
          <a:bodyPr/>
          <a:lstStyle/>
          <a:p>
            <a:fld id="{00000000-1234-1234-1234-123412341234}" type="slidenum">
              <a:rPr lang="en-US" smtClean="0"/>
              <a:pPr/>
              <a:t>22</a:t>
            </a:fld>
            <a:endParaRPr lang="en-US"/>
          </a:p>
        </p:txBody>
      </p:sp>
    </p:spTree>
    <p:extLst>
      <p:ext uri="{BB962C8B-B14F-4D97-AF65-F5344CB8AC3E}">
        <p14:creationId xmlns:p14="http://schemas.microsoft.com/office/powerpoint/2010/main" val="24252682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How the Vision Transformer (ViT) works in 10 minutes: an image is worth 16x16 words">
            <a:extLst>
              <a:ext uri="{FF2B5EF4-FFF2-40B4-BE49-F238E27FC236}">
                <a16:creationId xmlns:a16="http://schemas.microsoft.com/office/drawing/2014/main" id="{C932349E-33DF-2753-63A1-98CB26B0A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36033"/>
            <a:ext cx="10160000" cy="6159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F134F8D-FF3D-00CB-CA4A-2A6FD722ADCA}"/>
              </a:ext>
            </a:extLst>
          </p:cNvPr>
          <p:cNvSpPr>
            <a:spLocks noGrp="1"/>
          </p:cNvSpPr>
          <p:nvPr>
            <p:ph type="title"/>
          </p:nvPr>
        </p:nvSpPr>
        <p:spPr/>
        <p:txBody>
          <a:bodyPr/>
          <a:lstStyle/>
          <a:p>
            <a:r>
              <a:rPr lang="en-US"/>
              <a:t>5. Multimodal Learning and its Applications</a:t>
            </a:r>
          </a:p>
        </p:txBody>
      </p:sp>
      <p:sp>
        <p:nvSpPr>
          <p:cNvPr id="4" name="Slide Number Placeholder 3">
            <a:extLst>
              <a:ext uri="{FF2B5EF4-FFF2-40B4-BE49-F238E27FC236}">
                <a16:creationId xmlns:a16="http://schemas.microsoft.com/office/drawing/2014/main" id="{98A6C5AD-64E2-D314-7801-45725FF1DCEF}"/>
              </a:ext>
            </a:extLst>
          </p:cNvPr>
          <p:cNvSpPr>
            <a:spLocks noGrp="1"/>
          </p:cNvSpPr>
          <p:nvPr>
            <p:ph type="sldNum" idx="12"/>
          </p:nvPr>
        </p:nvSpPr>
        <p:spPr/>
        <p:txBody>
          <a:bodyPr/>
          <a:lstStyle/>
          <a:p>
            <a:fld id="{00000000-1234-1234-1234-123412341234}" type="slidenum">
              <a:rPr lang="en-US" smtClean="0"/>
              <a:pPr/>
              <a:t>23</a:t>
            </a:fld>
            <a:endParaRPr lang="en-US"/>
          </a:p>
        </p:txBody>
      </p:sp>
      <p:pic>
        <p:nvPicPr>
          <p:cNvPr id="9" name="Picture 8">
            <a:extLst>
              <a:ext uri="{FF2B5EF4-FFF2-40B4-BE49-F238E27FC236}">
                <a16:creationId xmlns:a16="http://schemas.microsoft.com/office/drawing/2014/main" id="{253F1F6E-B460-6B40-D15F-2F1BE5E9A673}"/>
              </a:ext>
            </a:extLst>
          </p:cNvPr>
          <p:cNvPicPr>
            <a:picLocks noChangeAspect="1"/>
          </p:cNvPicPr>
          <p:nvPr/>
        </p:nvPicPr>
        <p:blipFill>
          <a:blip r:embed="rId4"/>
          <a:stretch>
            <a:fillRect/>
          </a:stretch>
        </p:blipFill>
        <p:spPr>
          <a:xfrm>
            <a:off x="10515600" y="3398919"/>
            <a:ext cx="7772400" cy="5381447"/>
          </a:xfrm>
          <a:prstGeom prst="rect">
            <a:avLst/>
          </a:prstGeom>
        </p:spPr>
      </p:pic>
    </p:spTree>
    <p:extLst>
      <p:ext uri="{BB962C8B-B14F-4D97-AF65-F5344CB8AC3E}">
        <p14:creationId xmlns:p14="http://schemas.microsoft.com/office/powerpoint/2010/main" val="1588148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34F8D-FF3D-00CB-CA4A-2A6FD722ADCA}"/>
              </a:ext>
            </a:extLst>
          </p:cNvPr>
          <p:cNvSpPr>
            <a:spLocks noGrp="1"/>
          </p:cNvSpPr>
          <p:nvPr>
            <p:ph type="title"/>
          </p:nvPr>
        </p:nvSpPr>
        <p:spPr/>
        <p:txBody>
          <a:bodyPr/>
          <a:lstStyle/>
          <a:p>
            <a:r>
              <a:rPr lang="en-US"/>
              <a:t>6. Diffusion Models in Generative AI</a:t>
            </a:r>
          </a:p>
        </p:txBody>
      </p:sp>
      <p:sp>
        <p:nvSpPr>
          <p:cNvPr id="4" name="Slide Number Placeholder 3">
            <a:extLst>
              <a:ext uri="{FF2B5EF4-FFF2-40B4-BE49-F238E27FC236}">
                <a16:creationId xmlns:a16="http://schemas.microsoft.com/office/drawing/2014/main" id="{98A6C5AD-64E2-D314-7801-45725FF1DCEF}"/>
              </a:ext>
            </a:extLst>
          </p:cNvPr>
          <p:cNvSpPr>
            <a:spLocks noGrp="1"/>
          </p:cNvSpPr>
          <p:nvPr>
            <p:ph type="sldNum" idx="12"/>
          </p:nvPr>
        </p:nvSpPr>
        <p:spPr/>
        <p:txBody>
          <a:bodyPr/>
          <a:lstStyle/>
          <a:p>
            <a:fld id="{00000000-1234-1234-1234-123412341234}" type="slidenum">
              <a:rPr lang="en-US" smtClean="0"/>
              <a:pPr/>
              <a:t>24</a:t>
            </a:fld>
            <a:endParaRPr lang="en-US"/>
          </a:p>
        </p:txBody>
      </p:sp>
      <p:pic>
        <p:nvPicPr>
          <p:cNvPr id="12290" name="Picture 2">
            <a:extLst>
              <a:ext uri="{FF2B5EF4-FFF2-40B4-BE49-F238E27FC236}">
                <a16:creationId xmlns:a16="http://schemas.microsoft.com/office/drawing/2014/main" id="{7742384E-34F8-FBC1-F670-C661352390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0811" y="2660650"/>
            <a:ext cx="93599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48E0DC65-523A-C0CB-914C-F014E9682B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4534" y="6099967"/>
            <a:ext cx="9372600" cy="330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900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34F8D-FF3D-00CB-CA4A-2A6FD722ADCA}"/>
              </a:ext>
            </a:extLst>
          </p:cNvPr>
          <p:cNvSpPr>
            <a:spLocks noGrp="1"/>
          </p:cNvSpPr>
          <p:nvPr>
            <p:ph type="title"/>
          </p:nvPr>
        </p:nvSpPr>
        <p:spPr>
          <a:xfrm>
            <a:off x="1257300" y="547688"/>
            <a:ext cx="15916275" cy="2020095"/>
          </a:xfrm>
        </p:spPr>
        <p:txBody>
          <a:bodyPr/>
          <a:lstStyle/>
          <a:p>
            <a:r>
              <a:rPr lang="en-US"/>
              <a:t>7. Model Training (Pre-Training, Instruction Following, and PEFT)</a:t>
            </a:r>
          </a:p>
        </p:txBody>
      </p:sp>
      <p:sp>
        <p:nvSpPr>
          <p:cNvPr id="4" name="Slide Number Placeholder 3">
            <a:extLst>
              <a:ext uri="{FF2B5EF4-FFF2-40B4-BE49-F238E27FC236}">
                <a16:creationId xmlns:a16="http://schemas.microsoft.com/office/drawing/2014/main" id="{98A6C5AD-64E2-D314-7801-45725FF1DCEF}"/>
              </a:ext>
            </a:extLst>
          </p:cNvPr>
          <p:cNvSpPr>
            <a:spLocks noGrp="1"/>
          </p:cNvSpPr>
          <p:nvPr>
            <p:ph type="sldNum" idx="12"/>
          </p:nvPr>
        </p:nvSpPr>
        <p:spPr/>
        <p:txBody>
          <a:bodyPr/>
          <a:lstStyle/>
          <a:p>
            <a:fld id="{00000000-1234-1234-1234-123412341234}" type="slidenum">
              <a:rPr lang="en-US" smtClean="0"/>
              <a:pPr/>
              <a:t>25</a:t>
            </a:fld>
            <a:endParaRPr lang="en-US"/>
          </a:p>
        </p:txBody>
      </p:sp>
      <p:pic>
        <p:nvPicPr>
          <p:cNvPr id="8" name="Picture 7">
            <a:extLst>
              <a:ext uri="{FF2B5EF4-FFF2-40B4-BE49-F238E27FC236}">
                <a16:creationId xmlns:a16="http://schemas.microsoft.com/office/drawing/2014/main" id="{F761E5C4-1311-1783-0318-DE3F9B87F052}"/>
              </a:ext>
            </a:extLst>
          </p:cNvPr>
          <p:cNvPicPr>
            <a:picLocks noChangeAspect="1"/>
          </p:cNvPicPr>
          <p:nvPr/>
        </p:nvPicPr>
        <p:blipFill>
          <a:blip r:embed="rId3"/>
          <a:stretch>
            <a:fillRect/>
          </a:stretch>
        </p:blipFill>
        <p:spPr>
          <a:xfrm>
            <a:off x="1858781" y="6047355"/>
            <a:ext cx="6057900" cy="4013823"/>
          </a:xfrm>
          <a:prstGeom prst="rect">
            <a:avLst/>
          </a:prstGeom>
        </p:spPr>
      </p:pic>
      <p:pic>
        <p:nvPicPr>
          <p:cNvPr id="9" name="Picture 8">
            <a:extLst>
              <a:ext uri="{FF2B5EF4-FFF2-40B4-BE49-F238E27FC236}">
                <a16:creationId xmlns:a16="http://schemas.microsoft.com/office/drawing/2014/main" id="{EA3C4B46-F249-3096-2AB4-51FA19E7BA38}"/>
              </a:ext>
            </a:extLst>
          </p:cNvPr>
          <p:cNvPicPr>
            <a:picLocks noChangeAspect="1"/>
          </p:cNvPicPr>
          <p:nvPr/>
        </p:nvPicPr>
        <p:blipFill>
          <a:blip r:embed="rId4"/>
          <a:stretch>
            <a:fillRect/>
          </a:stretch>
        </p:blipFill>
        <p:spPr>
          <a:xfrm>
            <a:off x="1115535" y="2451458"/>
            <a:ext cx="7315200" cy="3810000"/>
          </a:xfrm>
          <a:prstGeom prst="rect">
            <a:avLst/>
          </a:prstGeom>
        </p:spPr>
      </p:pic>
      <p:pic>
        <p:nvPicPr>
          <p:cNvPr id="11" name="Picture 10">
            <a:extLst>
              <a:ext uri="{FF2B5EF4-FFF2-40B4-BE49-F238E27FC236}">
                <a16:creationId xmlns:a16="http://schemas.microsoft.com/office/drawing/2014/main" id="{027996B5-CFEF-E5B7-F8D8-9A93D29C22F6}"/>
              </a:ext>
            </a:extLst>
          </p:cNvPr>
          <p:cNvPicPr>
            <a:picLocks noChangeAspect="1"/>
          </p:cNvPicPr>
          <p:nvPr/>
        </p:nvPicPr>
        <p:blipFill>
          <a:blip r:embed="rId5"/>
          <a:stretch>
            <a:fillRect/>
          </a:stretch>
        </p:blipFill>
        <p:spPr>
          <a:xfrm>
            <a:off x="8430735" y="3725170"/>
            <a:ext cx="9876736" cy="5477386"/>
          </a:xfrm>
          <a:prstGeom prst="rect">
            <a:avLst/>
          </a:prstGeom>
        </p:spPr>
      </p:pic>
    </p:spTree>
    <p:extLst>
      <p:ext uri="{BB962C8B-B14F-4D97-AF65-F5344CB8AC3E}">
        <p14:creationId xmlns:p14="http://schemas.microsoft.com/office/powerpoint/2010/main" val="2922083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34F8D-FF3D-00CB-CA4A-2A6FD722ADCA}"/>
              </a:ext>
            </a:extLst>
          </p:cNvPr>
          <p:cNvSpPr>
            <a:spLocks noGrp="1"/>
          </p:cNvSpPr>
          <p:nvPr>
            <p:ph type="title"/>
          </p:nvPr>
        </p:nvSpPr>
        <p:spPr/>
        <p:txBody>
          <a:bodyPr/>
          <a:lstStyle/>
          <a:p>
            <a:r>
              <a:rPr lang="en-US"/>
              <a:t>8. LLM Orchestration</a:t>
            </a:r>
          </a:p>
        </p:txBody>
      </p:sp>
      <p:sp>
        <p:nvSpPr>
          <p:cNvPr id="4" name="Slide Number Placeholder 3">
            <a:extLst>
              <a:ext uri="{FF2B5EF4-FFF2-40B4-BE49-F238E27FC236}">
                <a16:creationId xmlns:a16="http://schemas.microsoft.com/office/drawing/2014/main" id="{98A6C5AD-64E2-D314-7801-45725FF1DCEF}"/>
              </a:ext>
            </a:extLst>
          </p:cNvPr>
          <p:cNvSpPr>
            <a:spLocks noGrp="1"/>
          </p:cNvSpPr>
          <p:nvPr>
            <p:ph type="sldNum" idx="12"/>
          </p:nvPr>
        </p:nvSpPr>
        <p:spPr/>
        <p:txBody>
          <a:bodyPr/>
          <a:lstStyle/>
          <a:p>
            <a:fld id="{00000000-1234-1234-1234-123412341234}" type="slidenum">
              <a:rPr lang="en-US" smtClean="0"/>
              <a:pPr/>
              <a:t>26</a:t>
            </a:fld>
            <a:endParaRPr lang="en-US"/>
          </a:p>
        </p:txBody>
      </p:sp>
      <p:pic>
        <p:nvPicPr>
          <p:cNvPr id="14338" name="Picture 2">
            <a:extLst>
              <a:ext uri="{FF2B5EF4-FFF2-40B4-BE49-F238E27FC236}">
                <a16:creationId xmlns:a16="http://schemas.microsoft.com/office/drawing/2014/main" id="{A2177530-834C-FF80-348A-B5F8734A06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617" y="2749777"/>
            <a:ext cx="9712284" cy="522238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6FCBEA6E-A59F-0E3D-564A-B7C1110AE8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07317" y="3081228"/>
            <a:ext cx="6407775" cy="2062272"/>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DSPy: The Future of Programming Language Models">
            <a:extLst>
              <a:ext uri="{FF2B5EF4-FFF2-40B4-BE49-F238E27FC236}">
                <a16:creationId xmlns:a16="http://schemas.microsoft.com/office/drawing/2014/main" id="{F676CD35-2327-E420-216B-3BAB4578354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05" t="29895" r="2705" b="8345"/>
          <a:stretch/>
        </p:blipFill>
        <p:spPr bwMode="auto">
          <a:xfrm>
            <a:off x="11092721" y="5360971"/>
            <a:ext cx="6730584" cy="2463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2415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34F8D-FF3D-00CB-CA4A-2A6FD722ADCA}"/>
              </a:ext>
            </a:extLst>
          </p:cNvPr>
          <p:cNvSpPr>
            <a:spLocks noGrp="1"/>
          </p:cNvSpPr>
          <p:nvPr>
            <p:ph type="title"/>
          </p:nvPr>
        </p:nvSpPr>
        <p:spPr/>
        <p:txBody>
          <a:bodyPr/>
          <a:lstStyle/>
          <a:p>
            <a:r>
              <a:rPr lang="en-US"/>
              <a:t>9. Scaling Model Training to Distributed Workloads</a:t>
            </a:r>
          </a:p>
        </p:txBody>
      </p:sp>
      <p:sp>
        <p:nvSpPr>
          <p:cNvPr id="4" name="Slide Number Placeholder 3">
            <a:extLst>
              <a:ext uri="{FF2B5EF4-FFF2-40B4-BE49-F238E27FC236}">
                <a16:creationId xmlns:a16="http://schemas.microsoft.com/office/drawing/2014/main" id="{98A6C5AD-64E2-D314-7801-45725FF1DCEF}"/>
              </a:ext>
            </a:extLst>
          </p:cNvPr>
          <p:cNvSpPr>
            <a:spLocks noGrp="1"/>
          </p:cNvSpPr>
          <p:nvPr>
            <p:ph type="sldNum" idx="12"/>
          </p:nvPr>
        </p:nvSpPr>
        <p:spPr/>
        <p:txBody>
          <a:bodyPr/>
          <a:lstStyle/>
          <a:p>
            <a:fld id="{00000000-1234-1234-1234-123412341234}" type="slidenum">
              <a:rPr lang="en-US" smtClean="0"/>
              <a:pPr/>
              <a:t>27</a:t>
            </a:fld>
            <a:endParaRPr lang="en-US"/>
          </a:p>
        </p:txBody>
      </p:sp>
      <p:pic>
        <p:nvPicPr>
          <p:cNvPr id="15362" name="Picture 2" descr="NVIDIA DGX H100 - Configure Online">
            <a:extLst>
              <a:ext uri="{FF2B5EF4-FFF2-40B4-BE49-F238E27FC236}">
                <a16:creationId xmlns:a16="http://schemas.microsoft.com/office/drawing/2014/main" id="{80C5B6A0-E80B-F08C-30E6-5651CE3357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7729" y="2531160"/>
            <a:ext cx="6596940" cy="5858739"/>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19C1A54A-F007-888A-8B32-4D956E3B62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5098" y="2802708"/>
            <a:ext cx="9311140" cy="5426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4415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A4F5444-42A4-211A-6DC6-6428A2207C39}"/>
              </a:ext>
            </a:extLst>
          </p:cNvPr>
          <p:cNvSpPr>
            <a:spLocks noGrp="1"/>
          </p:cNvSpPr>
          <p:nvPr>
            <p:ph type="body" sz="quarter" idx="10"/>
          </p:nvPr>
        </p:nvSpPr>
        <p:spPr/>
        <p:txBody>
          <a:bodyPr/>
          <a:lstStyle/>
          <a:p>
            <a:r>
              <a:rPr lang="en-US"/>
              <a:t>Introduction to GenAI</a:t>
            </a:r>
          </a:p>
        </p:txBody>
      </p:sp>
      <p:sp>
        <p:nvSpPr>
          <p:cNvPr id="4" name="Title 3">
            <a:extLst>
              <a:ext uri="{FF2B5EF4-FFF2-40B4-BE49-F238E27FC236}">
                <a16:creationId xmlns:a16="http://schemas.microsoft.com/office/drawing/2014/main" id="{047EC8AD-7255-77E7-9DAE-6551E1E418AA}"/>
              </a:ext>
            </a:extLst>
          </p:cNvPr>
          <p:cNvSpPr>
            <a:spLocks noGrp="1"/>
          </p:cNvSpPr>
          <p:nvPr>
            <p:ph type="title"/>
          </p:nvPr>
        </p:nvSpPr>
        <p:spPr/>
        <p:txBody>
          <a:bodyPr anchor="ctr"/>
          <a:lstStyle/>
          <a:p>
            <a:r>
              <a:rPr lang="en-US"/>
              <a:t>Wrap Up</a:t>
            </a:r>
          </a:p>
        </p:txBody>
      </p:sp>
      <p:sp>
        <p:nvSpPr>
          <p:cNvPr id="6" name="Text Placeholder 5">
            <a:extLst>
              <a:ext uri="{FF2B5EF4-FFF2-40B4-BE49-F238E27FC236}">
                <a16:creationId xmlns:a16="http://schemas.microsoft.com/office/drawing/2014/main" id="{C4CFB7AC-A843-0C22-6E16-61577CFD6CAA}"/>
              </a:ext>
            </a:extLst>
          </p:cNvPr>
          <p:cNvSpPr>
            <a:spLocks noGrp="1"/>
          </p:cNvSpPr>
          <p:nvPr>
            <p:ph type="body" sz="quarter" idx="11"/>
          </p:nvPr>
        </p:nvSpPr>
        <p:spPr/>
        <p:txBody>
          <a:bodyPr>
            <a:normAutofit/>
          </a:bodyPr>
          <a:lstStyle/>
          <a:p>
            <a:r>
              <a:rPr lang="en-US"/>
              <a:t>Today we introduced the GenAI Course </a:t>
            </a:r>
          </a:p>
          <a:p>
            <a:r>
              <a:rPr lang="en-US"/>
              <a:t>We covered the different materials used in the class</a:t>
            </a:r>
          </a:p>
          <a:p>
            <a:r>
              <a:rPr lang="en-US"/>
              <a:t>Provided an overview of the modules to come </a:t>
            </a:r>
          </a:p>
          <a:p>
            <a:r>
              <a:rPr lang="en-US"/>
              <a:t>Highlighted how GenAI has exploded onto the scene of science, engineering, and the economy at large</a:t>
            </a:r>
          </a:p>
          <a:p>
            <a:pPr marL="0" indent="0">
              <a:buNone/>
            </a:pPr>
            <a:r>
              <a:rPr lang="en-US"/>
              <a:t>----------------------------------------------------------------------------- </a:t>
            </a:r>
          </a:p>
          <a:p>
            <a:pPr marL="0" indent="0">
              <a:buNone/>
            </a:pPr>
            <a:endParaRPr lang="en-US"/>
          </a:p>
          <a:p>
            <a:pPr marL="0" indent="0">
              <a:buNone/>
            </a:pPr>
            <a:r>
              <a:rPr lang="en-US"/>
              <a:t>In the next lesson we will start our discussion into how we got to this point and what advances led us from the digital computer, to ChatGPT</a:t>
            </a:r>
          </a:p>
        </p:txBody>
      </p:sp>
      <p:pic>
        <p:nvPicPr>
          <p:cNvPr id="3" name="Picture 2">
            <a:extLst>
              <a:ext uri="{FF2B5EF4-FFF2-40B4-BE49-F238E27FC236}">
                <a16:creationId xmlns:a16="http://schemas.microsoft.com/office/drawing/2014/main" id="{0C2C4AF3-9202-A87D-0337-C7807A91C588}"/>
              </a:ext>
            </a:extLst>
          </p:cNvPr>
          <p:cNvPicPr>
            <a:picLocks noChangeAspect="1"/>
          </p:cNvPicPr>
          <p:nvPr/>
        </p:nvPicPr>
        <p:blipFill>
          <a:blip r:embed="rId2">
            <a:extLst>
              <a:ext uri="{28A0092B-C50C-407E-A947-70E740481C1C}">
                <a14:useLocalDpi xmlns:a14="http://schemas.microsoft.com/office/drawing/2010/main" val="0"/>
              </a:ext>
            </a:extLst>
          </a:blip>
          <a:srcRect t="6089" b="6089"/>
          <a:stretch/>
        </p:blipFill>
        <p:spPr>
          <a:xfrm>
            <a:off x="11645503" y="2512758"/>
            <a:ext cx="5776578" cy="5073120"/>
          </a:xfrm>
          <a:prstGeom prst="rect">
            <a:avLst/>
          </a:prstGeom>
        </p:spPr>
      </p:pic>
    </p:spTree>
    <p:extLst>
      <p:ext uri="{BB962C8B-B14F-4D97-AF65-F5344CB8AC3E}">
        <p14:creationId xmlns:p14="http://schemas.microsoft.com/office/powerpoint/2010/main" val="2314336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7D30A7-40B0-09D5-F187-D539933E27DD}"/>
              </a:ext>
            </a:extLst>
          </p:cNvPr>
          <p:cNvSpPr>
            <a:spLocks noGrp="1"/>
          </p:cNvSpPr>
          <p:nvPr>
            <p:ph type="ctrTitle"/>
          </p:nvPr>
        </p:nvSpPr>
        <p:spPr/>
        <p:txBody>
          <a:bodyPr/>
          <a:lstStyle/>
          <a:p>
            <a:r>
              <a:rPr lang="en-US"/>
              <a:t>Thank you!</a:t>
            </a:r>
          </a:p>
        </p:txBody>
      </p:sp>
      <p:pic>
        <p:nvPicPr>
          <p:cNvPr id="5" name="Picture 4" descr="A green text on a black background&#10;&#10;Description automatically generated">
            <a:extLst>
              <a:ext uri="{FF2B5EF4-FFF2-40B4-BE49-F238E27FC236}">
                <a16:creationId xmlns:a16="http://schemas.microsoft.com/office/drawing/2014/main" id="{144A511C-E7A8-850B-398A-5C8AD28204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5884" y="1236824"/>
            <a:ext cx="2196392" cy="642086"/>
          </a:xfrm>
          <a:prstGeom prst="rect">
            <a:avLst/>
          </a:prstGeom>
        </p:spPr>
      </p:pic>
      <p:cxnSp>
        <p:nvCxnSpPr>
          <p:cNvPr id="6" name="Straight Connector 5">
            <a:extLst>
              <a:ext uri="{FF2B5EF4-FFF2-40B4-BE49-F238E27FC236}">
                <a16:creationId xmlns:a16="http://schemas.microsoft.com/office/drawing/2014/main" id="{BAA6F350-7945-9FBA-9E74-44129F003097}"/>
              </a:ext>
            </a:extLst>
          </p:cNvPr>
          <p:cNvCxnSpPr>
            <a:cxnSpLocks/>
          </p:cNvCxnSpPr>
          <p:nvPr/>
        </p:nvCxnSpPr>
        <p:spPr>
          <a:xfrm>
            <a:off x="3956319" y="1151467"/>
            <a:ext cx="0" cy="81280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3912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4EBA068B-2FF1-FB89-2F1F-2626FDA6AC2D}"/>
              </a:ext>
            </a:extLst>
          </p:cNvPr>
          <p:cNvSpPr>
            <a:spLocks noGrp="1"/>
          </p:cNvSpPr>
          <p:nvPr>
            <p:ph type="title"/>
          </p:nvPr>
        </p:nvSpPr>
        <p:spPr/>
        <p:txBody>
          <a:bodyPr/>
          <a:lstStyle/>
          <a:p>
            <a:pPr algn="l"/>
            <a:r>
              <a:rPr lang="en-US"/>
              <a:t>Course Structure</a:t>
            </a:r>
          </a:p>
        </p:txBody>
      </p:sp>
    </p:spTree>
    <p:extLst>
      <p:ext uri="{BB962C8B-B14F-4D97-AF65-F5344CB8AC3E}">
        <p14:creationId xmlns:p14="http://schemas.microsoft.com/office/powerpoint/2010/main" val="2272522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5A582-B169-6522-B104-4C09D2F0F8F1}"/>
              </a:ext>
            </a:extLst>
          </p:cNvPr>
          <p:cNvSpPr>
            <a:spLocks noGrp="1"/>
          </p:cNvSpPr>
          <p:nvPr>
            <p:ph type="title"/>
          </p:nvPr>
        </p:nvSpPr>
        <p:spPr/>
        <p:txBody>
          <a:bodyPr/>
          <a:lstStyle/>
          <a:p>
            <a:r>
              <a:rPr lang="en-US"/>
              <a:t>Motivation for this course</a:t>
            </a:r>
          </a:p>
        </p:txBody>
      </p:sp>
      <p:sp>
        <p:nvSpPr>
          <p:cNvPr id="3" name="Text Placeholder 2">
            <a:extLst>
              <a:ext uri="{FF2B5EF4-FFF2-40B4-BE49-F238E27FC236}">
                <a16:creationId xmlns:a16="http://schemas.microsoft.com/office/drawing/2014/main" id="{E6DCC4D3-C4D6-361D-E971-9D937FAF6066}"/>
              </a:ext>
            </a:extLst>
          </p:cNvPr>
          <p:cNvSpPr>
            <a:spLocks noGrp="1"/>
          </p:cNvSpPr>
          <p:nvPr>
            <p:ph type="body" idx="1"/>
          </p:nvPr>
        </p:nvSpPr>
        <p:spPr>
          <a:xfrm>
            <a:off x="644577" y="2008683"/>
            <a:ext cx="16386123" cy="7256762"/>
          </a:xfrm>
        </p:spPr>
        <p:txBody>
          <a:bodyPr/>
          <a:lstStyle/>
          <a:p>
            <a:pPr marL="76200" indent="0">
              <a:buNone/>
            </a:pPr>
            <a:r>
              <a:rPr lang="en-US" sz="2800" dirty="0"/>
              <a:t>Over the last two years, you’ve probably heard all of these </a:t>
            </a:r>
            <a:r>
              <a:rPr lang="en-US" sz="2800" dirty="0" err="1"/>
              <a:t>GenAI</a:t>
            </a:r>
            <a:r>
              <a:rPr lang="en-US" sz="2800" dirty="0"/>
              <a:t> buzzwords:</a:t>
            </a:r>
          </a:p>
          <a:p>
            <a:pPr lvl="1">
              <a:buFont typeface="Wingdings" pitchFamily="2" charset="2"/>
              <a:buChar char="§"/>
            </a:pPr>
            <a:r>
              <a:rPr lang="en-US" sz="2400" dirty="0"/>
              <a:t>LLMs </a:t>
            </a:r>
          </a:p>
          <a:p>
            <a:pPr lvl="1">
              <a:buFont typeface="Wingdings" pitchFamily="2" charset="2"/>
              <a:buChar char="§"/>
            </a:pPr>
            <a:r>
              <a:rPr lang="en-US" sz="2400" dirty="0"/>
              <a:t>Chatbots</a:t>
            </a:r>
          </a:p>
          <a:p>
            <a:pPr lvl="1">
              <a:buFont typeface="Wingdings" pitchFamily="2" charset="2"/>
              <a:buChar char="§"/>
            </a:pPr>
            <a:r>
              <a:rPr lang="en-US" sz="2400" dirty="0"/>
              <a:t>RAG </a:t>
            </a:r>
          </a:p>
          <a:p>
            <a:pPr lvl="1">
              <a:buFont typeface="Wingdings" pitchFamily="2" charset="2"/>
              <a:buChar char="§"/>
            </a:pPr>
            <a:r>
              <a:rPr lang="en-US" sz="2400" dirty="0"/>
              <a:t>Agents</a:t>
            </a:r>
          </a:p>
          <a:p>
            <a:pPr lvl="1">
              <a:buFont typeface="Wingdings" pitchFamily="2" charset="2"/>
              <a:buChar char="§"/>
            </a:pPr>
            <a:r>
              <a:rPr lang="en-US" sz="2400" dirty="0"/>
              <a:t>Image/Video generation </a:t>
            </a:r>
          </a:p>
          <a:p>
            <a:pPr lvl="1">
              <a:buFont typeface="Wingdings" pitchFamily="2" charset="2"/>
              <a:buChar char="§"/>
            </a:pPr>
            <a:r>
              <a:rPr lang="en-US" sz="2400" dirty="0"/>
              <a:t>Deep Fakes </a:t>
            </a:r>
          </a:p>
          <a:p>
            <a:pPr lvl="1"/>
            <a:endParaRPr lang="en-US"/>
          </a:p>
        </p:txBody>
      </p:sp>
      <p:sp>
        <p:nvSpPr>
          <p:cNvPr id="4" name="Slide Number Placeholder 3">
            <a:extLst>
              <a:ext uri="{FF2B5EF4-FFF2-40B4-BE49-F238E27FC236}">
                <a16:creationId xmlns:a16="http://schemas.microsoft.com/office/drawing/2014/main" id="{55E958C2-7BA9-1DC6-CD50-E24F5A143B51}"/>
              </a:ext>
            </a:extLst>
          </p:cNvPr>
          <p:cNvSpPr>
            <a:spLocks noGrp="1"/>
          </p:cNvSpPr>
          <p:nvPr>
            <p:ph type="sldNum" idx="12"/>
          </p:nvPr>
        </p:nvSpPr>
        <p:spPr/>
        <p:txBody>
          <a:bodyPr/>
          <a:lstStyle/>
          <a:p>
            <a:fld id="{00000000-1234-1234-1234-123412341234}" type="slidenum">
              <a:rPr lang="en-US" smtClean="0"/>
              <a:pPr/>
              <a:t>4</a:t>
            </a:fld>
            <a:endParaRPr lang="en-US"/>
          </a:p>
        </p:txBody>
      </p:sp>
      <p:pic>
        <p:nvPicPr>
          <p:cNvPr id="8" name="Picture 7">
            <a:extLst>
              <a:ext uri="{FF2B5EF4-FFF2-40B4-BE49-F238E27FC236}">
                <a16:creationId xmlns:a16="http://schemas.microsoft.com/office/drawing/2014/main" id="{9B87FB83-0EE1-3D7B-3005-43ED6BEAD7FF}"/>
              </a:ext>
            </a:extLst>
          </p:cNvPr>
          <p:cNvPicPr>
            <a:picLocks noChangeAspect="1"/>
          </p:cNvPicPr>
          <p:nvPr/>
        </p:nvPicPr>
        <p:blipFill>
          <a:blip r:embed="rId3"/>
          <a:stretch>
            <a:fillRect/>
          </a:stretch>
        </p:blipFill>
        <p:spPr>
          <a:xfrm>
            <a:off x="11785600" y="2913841"/>
            <a:ext cx="6502400" cy="6502400"/>
          </a:xfrm>
          <a:prstGeom prst="rect">
            <a:avLst/>
          </a:prstGeom>
        </p:spPr>
      </p:pic>
      <p:pic>
        <p:nvPicPr>
          <p:cNvPr id="1028" name="Picture 4">
            <a:extLst>
              <a:ext uri="{FF2B5EF4-FFF2-40B4-BE49-F238E27FC236}">
                <a16:creationId xmlns:a16="http://schemas.microsoft.com/office/drawing/2014/main" id="{22059FBB-C687-E506-463E-BE6EBCD22F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28" y="5562676"/>
            <a:ext cx="5079972" cy="38535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atGPT Can't Kill Anything Worth Preserving">
            <a:extLst>
              <a:ext uri="{FF2B5EF4-FFF2-40B4-BE49-F238E27FC236}">
                <a16:creationId xmlns:a16="http://schemas.microsoft.com/office/drawing/2014/main" id="{75D05C47-5668-69A6-2DE4-C049CA9591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230" y="5747857"/>
            <a:ext cx="6335322" cy="3668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160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5A582-B169-6522-B104-4C09D2F0F8F1}"/>
              </a:ext>
            </a:extLst>
          </p:cNvPr>
          <p:cNvSpPr>
            <a:spLocks noGrp="1"/>
          </p:cNvSpPr>
          <p:nvPr>
            <p:ph type="title"/>
          </p:nvPr>
        </p:nvSpPr>
        <p:spPr/>
        <p:txBody>
          <a:bodyPr/>
          <a:lstStyle/>
          <a:p>
            <a:r>
              <a:rPr lang="en-US"/>
              <a:t>Motivation for this course</a:t>
            </a:r>
          </a:p>
        </p:txBody>
      </p:sp>
      <p:sp>
        <p:nvSpPr>
          <p:cNvPr id="3" name="Text Placeholder 2">
            <a:extLst>
              <a:ext uri="{FF2B5EF4-FFF2-40B4-BE49-F238E27FC236}">
                <a16:creationId xmlns:a16="http://schemas.microsoft.com/office/drawing/2014/main" id="{E6DCC4D3-C4D6-361D-E971-9D937FAF6066}"/>
              </a:ext>
            </a:extLst>
          </p:cNvPr>
          <p:cNvSpPr>
            <a:spLocks noGrp="1"/>
          </p:cNvSpPr>
          <p:nvPr>
            <p:ph type="body" idx="1"/>
          </p:nvPr>
        </p:nvSpPr>
        <p:spPr/>
        <p:txBody>
          <a:bodyPr/>
          <a:lstStyle/>
          <a:p>
            <a:pPr marL="76200" indent="0">
              <a:buNone/>
            </a:pPr>
            <a:r>
              <a:rPr lang="en-US" sz="2800"/>
              <a:t>ChatGPT Changed the world of knowledge forever</a:t>
            </a:r>
          </a:p>
          <a:p>
            <a:pPr lvl="1">
              <a:buFont typeface="Wingdings" pitchFamily="2" charset="2"/>
              <a:buChar char="§"/>
            </a:pPr>
            <a:r>
              <a:rPr lang="en-US" sz="2400"/>
              <a:t>Released Nov 2022 Took the world by storm </a:t>
            </a:r>
          </a:p>
          <a:p>
            <a:pPr lvl="1">
              <a:buFont typeface="Wingdings" pitchFamily="2" charset="2"/>
              <a:buChar char="§"/>
            </a:pPr>
            <a:r>
              <a:rPr lang="en-US" sz="2400"/>
              <a:t>How does it know so much?</a:t>
            </a:r>
          </a:p>
          <a:p>
            <a:pPr lvl="1">
              <a:buFont typeface="Wingdings" pitchFamily="2" charset="2"/>
              <a:buChar char="§"/>
            </a:pPr>
            <a:r>
              <a:rPr lang="en-US" sz="2400"/>
              <a:t>Is it “thinking” ?</a:t>
            </a:r>
          </a:p>
          <a:p>
            <a:pPr lvl="1">
              <a:buFont typeface="Wingdings" pitchFamily="2" charset="2"/>
              <a:buChar char="§"/>
            </a:pPr>
            <a:r>
              <a:rPr lang="en-US" sz="2400"/>
              <a:t>What is it made of?</a:t>
            </a:r>
          </a:p>
        </p:txBody>
      </p:sp>
      <p:sp>
        <p:nvSpPr>
          <p:cNvPr id="4" name="Slide Number Placeholder 3">
            <a:extLst>
              <a:ext uri="{FF2B5EF4-FFF2-40B4-BE49-F238E27FC236}">
                <a16:creationId xmlns:a16="http://schemas.microsoft.com/office/drawing/2014/main" id="{55E958C2-7BA9-1DC6-CD50-E24F5A143B51}"/>
              </a:ext>
            </a:extLst>
          </p:cNvPr>
          <p:cNvSpPr>
            <a:spLocks noGrp="1"/>
          </p:cNvSpPr>
          <p:nvPr>
            <p:ph type="sldNum" idx="12"/>
          </p:nvPr>
        </p:nvSpPr>
        <p:spPr/>
        <p:txBody>
          <a:bodyPr/>
          <a:lstStyle/>
          <a:p>
            <a:fld id="{00000000-1234-1234-1234-123412341234}" type="slidenum">
              <a:rPr lang="en-US" smtClean="0"/>
              <a:pPr/>
              <a:t>5</a:t>
            </a:fld>
            <a:endParaRPr lang="en-US"/>
          </a:p>
        </p:txBody>
      </p:sp>
      <p:pic>
        <p:nvPicPr>
          <p:cNvPr id="2050" name="Picture 2" descr="What Is ChatGPT? Key Facts About OpenAI's Chatbot. | Built In">
            <a:extLst>
              <a:ext uri="{FF2B5EF4-FFF2-40B4-BE49-F238E27FC236}">
                <a16:creationId xmlns:a16="http://schemas.microsoft.com/office/drawing/2014/main" id="{49C78919-F05E-431D-D36A-51C94BC23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88066" y="6426823"/>
            <a:ext cx="5746819" cy="30410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atgpt time to one million users">
            <a:extLst>
              <a:ext uri="{FF2B5EF4-FFF2-40B4-BE49-F238E27FC236}">
                <a16:creationId xmlns:a16="http://schemas.microsoft.com/office/drawing/2014/main" id="{4359E538-EB30-5CFB-0571-CFE1C97254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57416" y="786050"/>
            <a:ext cx="5495902" cy="546536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2993722F-DE0E-EB09-606D-5E4EFECCF5A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4996" b="12500"/>
          <a:stretch/>
        </p:blipFill>
        <p:spPr bwMode="auto">
          <a:xfrm>
            <a:off x="567752" y="6533605"/>
            <a:ext cx="10989664" cy="3246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930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VIDIA A100 | NVIDIA">
            <a:extLst>
              <a:ext uri="{FF2B5EF4-FFF2-40B4-BE49-F238E27FC236}">
                <a16:creationId xmlns:a16="http://schemas.microsoft.com/office/drawing/2014/main" id="{662A4C77-71FC-AD57-4519-7B426294A1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361" t="12033" r="22459" b="13650"/>
          <a:stretch/>
        </p:blipFill>
        <p:spPr bwMode="auto">
          <a:xfrm>
            <a:off x="12583194" y="1054053"/>
            <a:ext cx="4689523" cy="355266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155A582-B169-6522-B104-4C09D2F0F8F1}"/>
              </a:ext>
            </a:extLst>
          </p:cNvPr>
          <p:cNvSpPr>
            <a:spLocks noGrp="1"/>
          </p:cNvSpPr>
          <p:nvPr>
            <p:ph type="title"/>
          </p:nvPr>
        </p:nvSpPr>
        <p:spPr/>
        <p:txBody>
          <a:bodyPr/>
          <a:lstStyle/>
          <a:p>
            <a:r>
              <a:rPr lang="en-US"/>
              <a:t>Motivation for this course</a:t>
            </a:r>
          </a:p>
        </p:txBody>
      </p:sp>
      <p:sp>
        <p:nvSpPr>
          <p:cNvPr id="3" name="Text Placeholder 2">
            <a:extLst>
              <a:ext uri="{FF2B5EF4-FFF2-40B4-BE49-F238E27FC236}">
                <a16:creationId xmlns:a16="http://schemas.microsoft.com/office/drawing/2014/main" id="{E6DCC4D3-C4D6-361D-E971-9D937FAF6066}"/>
              </a:ext>
            </a:extLst>
          </p:cNvPr>
          <p:cNvSpPr>
            <a:spLocks noGrp="1"/>
          </p:cNvSpPr>
          <p:nvPr>
            <p:ph type="body" idx="1"/>
          </p:nvPr>
        </p:nvSpPr>
        <p:spPr/>
        <p:txBody>
          <a:bodyPr/>
          <a:lstStyle/>
          <a:p>
            <a:pPr marL="76200" indent="0">
              <a:buNone/>
            </a:pPr>
            <a:r>
              <a:rPr lang="en-US" dirty="0"/>
              <a:t>In 2024, NVIDIA’s market cap reached 3T! Why?</a:t>
            </a:r>
          </a:p>
          <a:p>
            <a:pPr marL="76200" indent="0">
              <a:buNone/>
            </a:pPr>
            <a:r>
              <a:rPr lang="en-US" dirty="0"/>
              <a:t>Why are GPUs now the hottest commodity for </a:t>
            </a:r>
            <a:r>
              <a:rPr lang="en-US" dirty="0" err="1"/>
              <a:t>GenAI</a:t>
            </a:r>
            <a:r>
              <a:rPr lang="en-US" dirty="0"/>
              <a:t>?</a:t>
            </a:r>
          </a:p>
        </p:txBody>
      </p:sp>
      <p:sp>
        <p:nvSpPr>
          <p:cNvPr id="4" name="Slide Number Placeholder 3">
            <a:extLst>
              <a:ext uri="{FF2B5EF4-FFF2-40B4-BE49-F238E27FC236}">
                <a16:creationId xmlns:a16="http://schemas.microsoft.com/office/drawing/2014/main" id="{55E958C2-7BA9-1DC6-CD50-E24F5A143B51}"/>
              </a:ext>
            </a:extLst>
          </p:cNvPr>
          <p:cNvSpPr>
            <a:spLocks noGrp="1"/>
          </p:cNvSpPr>
          <p:nvPr>
            <p:ph type="sldNum" idx="12"/>
          </p:nvPr>
        </p:nvSpPr>
        <p:spPr/>
        <p:txBody>
          <a:bodyPr/>
          <a:lstStyle/>
          <a:p>
            <a:fld id="{00000000-1234-1234-1234-123412341234}" type="slidenum">
              <a:rPr lang="en-US" smtClean="0"/>
              <a:pPr/>
              <a:t>6</a:t>
            </a:fld>
            <a:endParaRPr lang="en-US"/>
          </a:p>
        </p:txBody>
      </p:sp>
      <p:pic>
        <p:nvPicPr>
          <p:cNvPr id="3076" name="Picture 4" descr="Image">
            <a:extLst>
              <a:ext uri="{FF2B5EF4-FFF2-40B4-BE49-F238E27FC236}">
                <a16:creationId xmlns:a16="http://schemas.microsoft.com/office/drawing/2014/main" id="{5307B738-E00C-F5A4-AD12-E40DB64F46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5525" y="5191185"/>
            <a:ext cx="7471440" cy="506595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C1077AE8-C33C-ADDD-B856-8DB436502E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28086" y="4914354"/>
            <a:ext cx="7144631" cy="4421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196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5A582-B169-6522-B104-4C09D2F0F8F1}"/>
              </a:ext>
            </a:extLst>
          </p:cNvPr>
          <p:cNvSpPr>
            <a:spLocks noGrp="1"/>
          </p:cNvSpPr>
          <p:nvPr>
            <p:ph type="title"/>
          </p:nvPr>
        </p:nvSpPr>
        <p:spPr/>
        <p:txBody>
          <a:bodyPr/>
          <a:lstStyle/>
          <a:p>
            <a:r>
              <a:rPr lang="en-US"/>
              <a:t>Motivation for this course</a:t>
            </a:r>
          </a:p>
        </p:txBody>
      </p:sp>
      <p:sp>
        <p:nvSpPr>
          <p:cNvPr id="3" name="Text Placeholder 2">
            <a:extLst>
              <a:ext uri="{FF2B5EF4-FFF2-40B4-BE49-F238E27FC236}">
                <a16:creationId xmlns:a16="http://schemas.microsoft.com/office/drawing/2014/main" id="{E6DCC4D3-C4D6-361D-E971-9D937FAF6066}"/>
              </a:ext>
            </a:extLst>
          </p:cNvPr>
          <p:cNvSpPr>
            <a:spLocks noGrp="1"/>
          </p:cNvSpPr>
          <p:nvPr>
            <p:ph type="body" idx="1"/>
          </p:nvPr>
        </p:nvSpPr>
        <p:spPr>
          <a:xfrm>
            <a:off x="1257300" y="2738437"/>
            <a:ext cx="9325756" cy="6527007"/>
          </a:xfrm>
        </p:spPr>
        <p:txBody>
          <a:bodyPr/>
          <a:lstStyle/>
          <a:p>
            <a:pPr>
              <a:buFont typeface="Wingdings" pitchFamily="2" charset="2"/>
              <a:buChar char="§"/>
            </a:pPr>
            <a:r>
              <a:rPr lang="en-US"/>
              <a:t>GenAI poses a challenge for Academia </a:t>
            </a:r>
          </a:p>
          <a:p>
            <a:pPr>
              <a:buFont typeface="Wingdings" pitchFamily="2" charset="2"/>
              <a:buChar char="§"/>
            </a:pPr>
            <a:r>
              <a:rPr lang="en-US"/>
              <a:t>Pace of development has far outpaced adoption in schooling</a:t>
            </a:r>
          </a:p>
          <a:p>
            <a:pPr>
              <a:buFont typeface="Wingdings" pitchFamily="2" charset="2"/>
              <a:buChar char="§"/>
            </a:pPr>
            <a:r>
              <a:rPr lang="en-US"/>
              <a:t>How do we do teaching given these extremely knowledgeable, highly accessible tools?</a:t>
            </a:r>
          </a:p>
          <a:p>
            <a:pPr>
              <a:buFont typeface="Wingdings" pitchFamily="2" charset="2"/>
              <a:buChar char="§"/>
            </a:pPr>
            <a:r>
              <a:rPr lang="en-US"/>
              <a:t>Familiarity with the abilities and limits of these tools is vital to maintain competitiveness for both teachers and students</a:t>
            </a:r>
          </a:p>
        </p:txBody>
      </p:sp>
      <p:sp>
        <p:nvSpPr>
          <p:cNvPr id="4" name="Slide Number Placeholder 3">
            <a:extLst>
              <a:ext uri="{FF2B5EF4-FFF2-40B4-BE49-F238E27FC236}">
                <a16:creationId xmlns:a16="http://schemas.microsoft.com/office/drawing/2014/main" id="{55E958C2-7BA9-1DC6-CD50-E24F5A143B51}"/>
              </a:ext>
            </a:extLst>
          </p:cNvPr>
          <p:cNvSpPr>
            <a:spLocks noGrp="1"/>
          </p:cNvSpPr>
          <p:nvPr>
            <p:ph type="sldNum" idx="12"/>
          </p:nvPr>
        </p:nvSpPr>
        <p:spPr/>
        <p:txBody>
          <a:bodyPr/>
          <a:lstStyle/>
          <a:p>
            <a:fld id="{00000000-1234-1234-1234-123412341234}" type="slidenum">
              <a:rPr lang="en-US" smtClean="0"/>
              <a:pPr/>
              <a:t>7</a:t>
            </a:fld>
            <a:endParaRPr lang="en-US"/>
          </a:p>
        </p:txBody>
      </p:sp>
      <p:sp>
        <p:nvSpPr>
          <p:cNvPr id="11" name="AutoShape 8">
            <a:extLst>
              <a:ext uri="{FF2B5EF4-FFF2-40B4-BE49-F238E27FC236}">
                <a16:creationId xmlns:a16="http://schemas.microsoft.com/office/drawing/2014/main" id="{739996B5-D525-3689-EE30-9938A3D5B856}"/>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a:extLst>
              <a:ext uri="{FF2B5EF4-FFF2-40B4-BE49-F238E27FC236}">
                <a16:creationId xmlns:a16="http://schemas.microsoft.com/office/drawing/2014/main" id="{F6B9ADDD-DB96-D49B-D728-0690D60A4BA9}"/>
              </a:ext>
            </a:extLst>
          </p:cNvPr>
          <p:cNvPicPr>
            <a:picLocks noChangeAspect="1"/>
          </p:cNvPicPr>
          <p:nvPr/>
        </p:nvPicPr>
        <p:blipFill>
          <a:blip r:embed="rId3"/>
          <a:stretch>
            <a:fillRect/>
          </a:stretch>
        </p:blipFill>
        <p:spPr>
          <a:xfrm>
            <a:off x="10583056" y="2138831"/>
            <a:ext cx="7595989" cy="4272744"/>
          </a:xfrm>
          <a:prstGeom prst="rect">
            <a:avLst/>
          </a:prstGeom>
        </p:spPr>
      </p:pic>
      <p:pic>
        <p:nvPicPr>
          <p:cNvPr id="4106" name="Picture 10" descr="Navigating the Future: The Role of AI in Academic Libraries">
            <a:extLst>
              <a:ext uri="{FF2B5EF4-FFF2-40B4-BE49-F238E27FC236}">
                <a16:creationId xmlns:a16="http://schemas.microsoft.com/office/drawing/2014/main" id="{D0252E2B-D0BE-B25E-DE08-7616C3B7CD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1621" y="6535840"/>
            <a:ext cx="5068549" cy="3381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990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6DE10-F534-1F57-F9D2-9A753A7ECAB1}"/>
              </a:ext>
            </a:extLst>
          </p:cNvPr>
          <p:cNvSpPr>
            <a:spLocks noGrp="1"/>
          </p:cNvSpPr>
          <p:nvPr>
            <p:ph type="title"/>
          </p:nvPr>
        </p:nvSpPr>
        <p:spPr/>
        <p:txBody>
          <a:bodyPr/>
          <a:lstStyle/>
          <a:p>
            <a:r>
              <a:rPr lang="en-US"/>
              <a:t>Structure of the course	</a:t>
            </a:r>
          </a:p>
        </p:txBody>
      </p:sp>
      <p:sp>
        <p:nvSpPr>
          <p:cNvPr id="3" name="Text Placeholder 2">
            <a:extLst>
              <a:ext uri="{FF2B5EF4-FFF2-40B4-BE49-F238E27FC236}">
                <a16:creationId xmlns:a16="http://schemas.microsoft.com/office/drawing/2014/main" id="{721E19D4-FBB9-3886-DB29-1CD5DCEDD688}"/>
              </a:ext>
            </a:extLst>
          </p:cNvPr>
          <p:cNvSpPr>
            <a:spLocks noGrp="1"/>
          </p:cNvSpPr>
          <p:nvPr>
            <p:ph type="body" idx="1"/>
          </p:nvPr>
        </p:nvSpPr>
        <p:spPr/>
        <p:txBody>
          <a:bodyPr/>
          <a:lstStyle/>
          <a:p>
            <a:pPr marL="76200" indent="0">
              <a:buNone/>
            </a:pPr>
            <a:r>
              <a:rPr lang="en-US" sz="2800" dirty="0"/>
              <a:t>How each module of the course is designed </a:t>
            </a:r>
          </a:p>
          <a:p>
            <a:pPr>
              <a:buFont typeface="Wingdings,Sans-Serif" pitchFamily="2" charset="2"/>
              <a:buChar char="§"/>
            </a:pPr>
            <a:r>
              <a:rPr lang="en-US" dirty="0">
                <a:hlinkClick r:id="rId2"/>
              </a:rPr>
              <a:t>Online Syllabus</a:t>
            </a:r>
          </a:p>
          <a:p>
            <a:pPr lvl="1">
              <a:buClr>
                <a:srgbClr val="000000"/>
              </a:buClr>
              <a:buFont typeface="Wingdings,Sans-Serif" pitchFamily="2" charset="2"/>
              <a:buChar char="§"/>
            </a:pPr>
            <a:r>
              <a:rPr lang="en-US" dirty="0"/>
              <a:t>Lays out entire course including planned future content</a:t>
            </a:r>
          </a:p>
          <a:p>
            <a:pPr>
              <a:buClr>
                <a:srgbClr val="000000"/>
              </a:buClr>
              <a:buFont typeface="Wingdings" pitchFamily="2" charset="2"/>
              <a:buChar char="§"/>
            </a:pPr>
            <a:r>
              <a:rPr lang="en-US" dirty="0"/>
              <a:t>Lecture Slides</a:t>
            </a:r>
          </a:p>
          <a:p>
            <a:pPr lvl="1">
              <a:buFont typeface="Wingdings" pitchFamily="2" charset="2"/>
              <a:buChar char="§"/>
            </a:pPr>
            <a:r>
              <a:rPr lang="en-US" dirty="0"/>
              <a:t>Introduce content</a:t>
            </a:r>
          </a:p>
          <a:p>
            <a:pPr>
              <a:buFont typeface="Wingdings" pitchFamily="2" charset="2"/>
              <a:buChar char="§"/>
            </a:pPr>
            <a:r>
              <a:rPr lang="en-US" dirty="0"/>
              <a:t>Demo Notebooks</a:t>
            </a:r>
          </a:p>
          <a:p>
            <a:pPr lvl="1">
              <a:buFont typeface="Wingdings" pitchFamily="2" charset="2"/>
              <a:buChar char="§"/>
            </a:pPr>
            <a:r>
              <a:rPr lang="en-US" dirty="0"/>
              <a:t>Show the tools in practice</a:t>
            </a:r>
          </a:p>
          <a:p>
            <a:pPr>
              <a:buFont typeface="Wingdings" pitchFamily="2" charset="2"/>
              <a:buChar char="§"/>
            </a:pPr>
            <a:r>
              <a:rPr lang="en-US" dirty="0"/>
              <a:t>Knowledge Checks</a:t>
            </a:r>
          </a:p>
          <a:p>
            <a:pPr lvl="1">
              <a:buFont typeface="Wingdings" pitchFamily="2" charset="2"/>
              <a:buChar char="§"/>
            </a:pPr>
            <a:r>
              <a:rPr lang="en-US" dirty="0"/>
              <a:t>Keeping track of the content</a:t>
            </a:r>
          </a:p>
          <a:p>
            <a:pPr>
              <a:buFont typeface="Wingdings" pitchFamily="2" charset="2"/>
              <a:buChar char="§"/>
            </a:pPr>
            <a:r>
              <a:rPr lang="en-US" dirty="0"/>
              <a:t>Lab Notebooks</a:t>
            </a:r>
          </a:p>
          <a:p>
            <a:pPr lvl="1">
              <a:buFont typeface="Wingdings" pitchFamily="2" charset="2"/>
              <a:buChar char="§"/>
            </a:pPr>
            <a:r>
              <a:rPr lang="en-US" dirty="0"/>
              <a:t>Your turn to build with the tools</a:t>
            </a:r>
          </a:p>
          <a:p>
            <a:pPr>
              <a:buClr>
                <a:srgbClr val="000000"/>
              </a:buClr>
              <a:buFont typeface="Wingdings,Sans-Serif" pitchFamily="2" charset="2"/>
              <a:buChar char="§"/>
            </a:pPr>
            <a:r>
              <a:rPr lang="en-US" dirty="0"/>
              <a:t>DLI Online Courses</a:t>
            </a:r>
          </a:p>
          <a:p>
            <a:pPr lvl="1">
              <a:buClr>
                <a:srgbClr val="000000"/>
              </a:buClr>
              <a:buFont typeface="Wingdings,Sans-Serif" pitchFamily="2" charset="2"/>
              <a:buChar char="§"/>
            </a:pPr>
            <a:r>
              <a:rPr lang="en-US" dirty="0"/>
              <a:t>Online, self-paced courses offering certificate</a:t>
            </a:r>
          </a:p>
        </p:txBody>
      </p:sp>
      <p:sp>
        <p:nvSpPr>
          <p:cNvPr id="4" name="Slide Number Placeholder 3">
            <a:extLst>
              <a:ext uri="{FF2B5EF4-FFF2-40B4-BE49-F238E27FC236}">
                <a16:creationId xmlns:a16="http://schemas.microsoft.com/office/drawing/2014/main" id="{DB08ED73-AD8F-0BF2-A913-AEF01D37609B}"/>
              </a:ext>
            </a:extLst>
          </p:cNvPr>
          <p:cNvSpPr>
            <a:spLocks noGrp="1"/>
          </p:cNvSpPr>
          <p:nvPr>
            <p:ph type="sldNum" idx="12"/>
          </p:nvPr>
        </p:nvSpPr>
        <p:spPr/>
        <p:txBody>
          <a:bodyPr/>
          <a:lstStyle/>
          <a:p>
            <a:fld id="{00000000-1234-1234-1234-123412341234}" type="slidenum">
              <a:rPr lang="en-US" smtClean="0"/>
              <a:pPr/>
              <a:t>8</a:t>
            </a:fld>
            <a:endParaRPr lang="en-US"/>
          </a:p>
        </p:txBody>
      </p:sp>
      <p:pic>
        <p:nvPicPr>
          <p:cNvPr id="5" name="Picture 4">
            <a:extLst>
              <a:ext uri="{FF2B5EF4-FFF2-40B4-BE49-F238E27FC236}">
                <a16:creationId xmlns:a16="http://schemas.microsoft.com/office/drawing/2014/main" id="{FD0FFDFA-5866-E02B-D1BE-923D75F7AC20}"/>
              </a:ext>
            </a:extLst>
          </p:cNvPr>
          <p:cNvPicPr>
            <a:picLocks noChangeAspect="1"/>
          </p:cNvPicPr>
          <p:nvPr/>
        </p:nvPicPr>
        <p:blipFill rotWithShape="1">
          <a:blip r:embed="rId3"/>
          <a:srcRect l="820" t="2513" r="1784" b="3271"/>
          <a:stretch/>
        </p:blipFill>
        <p:spPr>
          <a:xfrm>
            <a:off x="9313142" y="2360629"/>
            <a:ext cx="7570033" cy="4197247"/>
          </a:xfrm>
          <a:prstGeom prst="rect">
            <a:avLst/>
          </a:prstGeom>
          <a:ln>
            <a:solidFill>
              <a:schemeClr val="tx1"/>
            </a:solidFill>
          </a:ln>
        </p:spPr>
      </p:pic>
    </p:spTree>
    <p:extLst>
      <p:ext uri="{BB962C8B-B14F-4D97-AF65-F5344CB8AC3E}">
        <p14:creationId xmlns:p14="http://schemas.microsoft.com/office/powerpoint/2010/main" val="3664051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6DE10-F534-1F57-F9D2-9A753A7ECAB1}"/>
              </a:ext>
            </a:extLst>
          </p:cNvPr>
          <p:cNvSpPr>
            <a:spLocks noGrp="1"/>
          </p:cNvSpPr>
          <p:nvPr>
            <p:ph type="title"/>
          </p:nvPr>
        </p:nvSpPr>
        <p:spPr/>
        <p:txBody>
          <a:bodyPr/>
          <a:lstStyle/>
          <a:p>
            <a:r>
              <a:rPr lang="en-US"/>
              <a:t>Structure of the course	</a:t>
            </a:r>
          </a:p>
        </p:txBody>
      </p:sp>
      <p:sp>
        <p:nvSpPr>
          <p:cNvPr id="3" name="Text Placeholder 2">
            <a:extLst>
              <a:ext uri="{FF2B5EF4-FFF2-40B4-BE49-F238E27FC236}">
                <a16:creationId xmlns:a16="http://schemas.microsoft.com/office/drawing/2014/main" id="{721E19D4-FBB9-3886-DB29-1CD5DCEDD688}"/>
              </a:ext>
            </a:extLst>
          </p:cNvPr>
          <p:cNvSpPr>
            <a:spLocks noGrp="1"/>
          </p:cNvSpPr>
          <p:nvPr>
            <p:ph type="body" idx="1"/>
          </p:nvPr>
        </p:nvSpPr>
        <p:spPr/>
        <p:txBody>
          <a:bodyPr/>
          <a:lstStyle/>
          <a:p>
            <a:pPr marL="76200" indent="0">
              <a:buNone/>
            </a:pPr>
            <a:r>
              <a:rPr lang="en-US" sz="2800"/>
              <a:t>Lecture Slides</a:t>
            </a:r>
          </a:p>
          <a:p>
            <a:pPr lvl="1">
              <a:buFont typeface="Wingdings" pitchFamily="2" charset="2"/>
              <a:buChar char="§"/>
            </a:pPr>
            <a:r>
              <a:rPr lang="en-US" sz="2400"/>
              <a:t>2 or three lectures per module </a:t>
            </a:r>
          </a:p>
          <a:p>
            <a:pPr lvl="1">
              <a:buFont typeface="Wingdings" pitchFamily="2" charset="2"/>
              <a:buChar char="§"/>
            </a:pPr>
            <a:r>
              <a:rPr lang="en-US" sz="2400"/>
              <a:t>Designed to introduce the necessary information needed to understand what/how things work </a:t>
            </a:r>
          </a:p>
          <a:p>
            <a:pPr lvl="1">
              <a:buFont typeface="Wingdings" pitchFamily="2" charset="2"/>
              <a:buChar char="§"/>
            </a:pPr>
            <a:r>
              <a:rPr lang="en-US" sz="2400"/>
              <a:t>Not deep mathematical proofs, more applied science/engineering focus </a:t>
            </a:r>
          </a:p>
        </p:txBody>
      </p:sp>
      <p:sp>
        <p:nvSpPr>
          <p:cNvPr id="4" name="Slide Number Placeholder 3">
            <a:extLst>
              <a:ext uri="{FF2B5EF4-FFF2-40B4-BE49-F238E27FC236}">
                <a16:creationId xmlns:a16="http://schemas.microsoft.com/office/drawing/2014/main" id="{DB08ED73-AD8F-0BF2-A913-AEF01D37609B}"/>
              </a:ext>
            </a:extLst>
          </p:cNvPr>
          <p:cNvSpPr>
            <a:spLocks noGrp="1"/>
          </p:cNvSpPr>
          <p:nvPr>
            <p:ph type="sldNum" idx="12"/>
          </p:nvPr>
        </p:nvSpPr>
        <p:spPr/>
        <p:txBody>
          <a:bodyPr/>
          <a:lstStyle/>
          <a:p>
            <a:fld id="{00000000-1234-1234-1234-123412341234}" type="slidenum">
              <a:rPr lang="en-US" smtClean="0"/>
              <a:pPr/>
              <a:t>9</a:t>
            </a:fld>
            <a:endParaRPr lang="en-US"/>
          </a:p>
        </p:txBody>
      </p:sp>
      <p:pic>
        <p:nvPicPr>
          <p:cNvPr id="5" name="Picture 4">
            <a:extLst>
              <a:ext uri="{FF2B5EF4-FFF2-40B4-BE49-F238E27FC236}">
                <a16:creationId xmlns:a16="http://schemas.microsoft.com/office/drawing/2014/main" id="{795A3C6D-9456-5D4D-D102-C24B67A090C8}"/>
              </a:ext>
            </a:extLst>
          </p:cNvPr>
          <p:cNvPicPr>
            <a:picLocks noChangeAspect="1"/>
          </p:cNvPicPr>
          <p:nvPr/>
        </p:nvPicPr>
        <p:blipFill rotWithShape="1">
          <a:blip r:embed="rId2"/>
          <a:srcRect l="820" t="2513" r="1784" b="3271"/>
          <a:stretch/>
        </p:blipFill>
        <p:spPr>
          <a:xfrm>
            <a:off x="7240249" y="4700139"/>
            <a:ext cx="8233851" cy="4565305"/>
          </a:xfrm>
          <a:prstGeom prst="rect">
            <a:avLst/>
          </a:prstGeom>
          <a:ln>
            <a:solidFill>
              <a:schemeClr val="tx1"/>
            </a:solidFill>
          </a:ln>
        </p:spPr>
      </p:pic>
    </p:spTree>
    <p:extLst>
      <p:ext uri="{BB962C8B-B14F-4D97-AF65-F5344CB8AC3E}">
        <p14:creationId xmlns:p14="http://schemas.microsoft.com/office/powerpoint/2010/main" val="582947510"/>
      </p:ext>
    </p:extLst>
  </p:cSld>
  <p:clrMapOvr>
    <a:masterClrMapping/>
  </p:clrMapOvr>
</p:sld>
</file>

<file path=ppt/theme/theme1.xml><?xml version="1.0" encoding="utf-8"?>
<a:theme xmlns:a="http://schemas.openxmlformats.org/drawingml/2006/main" name="Main">
  <a:themeElements>
    <a:clrScheme name="Custom 6">
      <a:dk1>
        <a:sysClr val="windowText" lastClr="000000"/>
      </a:dk1>
      <a:lt1>
        <a:sysClr val="window" lastClr="FFFFFF"/>
      </a:lt1>
      <a:dk2>
        <a:srgbClr val="3C3C3C"/>
      </a:dk2>
      <a:lt2>
        <a:srgbClr val="D1D1D1"/>
      </a:lt2>
      <a:accent1>
        <a:srgbClr val="76B900"/>
      </a:accent1>
      <a:accent2>
        <a:srgbClr val="E1A624"/>
      </a:accent2>
      <a:accent3>
        <a:srgbClr val="8C8C8C"/>
      </a:accent3>
      <a:accent4>
        <a:srgbClr val="9273F2"/>
      </a:accent4>
      <a:accent5>
        <a:srgbClr val="5494F8"/>
      </a:accent5>
      <a:accent6>
        <a:srgbClr val="22C7A9"/>
      </a:accent6>
      <a:hlink>
        <a:srgbClr val="00B0F0"/>
      </a:hlink>
      <a:folHlink>
        <a:srgbClr val="00B0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nchor="ctr">
        <a:spAutoFit/>
      </a:bodyPr>
      <a:lstStyle>
        <a:defPPr algn="ctr">
          <a:lnSpc>
            <a:spcPct val="90000"/>
          </a:lnSpc>
          <a:defRPr sz="24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B8C0436B587D54C83BFD563750D75D3" ma:contentTypeVersion="4" ma:contentTypeDescription="Create a new document." ma:contentTypeScope="" ma:versionID="7f2325641a3eebca5d1924e994802e07">
  <xsd:schema xmlns:xsd="http://www.w3.org/2001/XMLSchema" xmlns:xs="http://www.w3.org/2001/XMLSchema" xmlns:p="http://schemas.microsoft.com/office/2006/metadata/properties" xmlns:ns2="ef34e829-e29b-491b-8f41-18a36dc808c0" targetNamespace="http://schemas.microsoft.com/office/2006/metadata/properties" ma:root="true" ma:fieldsID="8af2ce58ff16e0a292cb482e705e0698" ns2:_="">
    <xsd:import namespace="ef34e829-e29b-491b-8f41-18a36dc808c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34e829-e29b-491b-8f41-18a36dc808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14021F-642B-4C12-ABCF-61C4AB356BCA}">
  <ds:schemaRefs>
    <ds:schemaRef ds:uri="http://schemas.microsoft.com/sharepoint/v3/contenttype/forms"/>
  </ds:schemaRefs>
</ds:datastoreItem>
</file>

<file path=customXml/itemProps2.xml><?xml version="1.0" encoding="utf-8"?>
<ds:datastoreItem xmlns:ds="http://schemas.openxmlformats.org/officeDocument/2006/customXml" ds:itemID="{C38BFA60-407C-4587-A587-921EA2E752C6}">
  <ds:schemaRefs>
    <ds:schemaRef ds:uri="ef34e829-e29b-491b-8f41-18a36dc808c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Custom</PresentationFormat>
  <Slides>29</Slides>
  <Notes>15</Notes>
  <HiddenSlides>0</HiddenSlide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Main</vt:lpstr>
      <vt:lpstr>Lecture 1.1 – Introduction to the Generative AI Course</vt:lpstr>
      <vt:lpstr>PowerPoint Presentation</vt:lpstr>
      <vt:lpstr>Course Structure</vt:lpstr>
      <vt:lpstr>Motivation for this course</vt:lpstr>
      <vt:lpstr>Motivation for this course</vt:lpstr>
      <vt:lpstr>Motivation for this course</vt:lpstr>
      <vt:lpstr>Motivation for this course</vt:lpstr>
      <vt:lpstr>Structure of the course </vt:lpstr>
      <vt:lpstr>Structure of the course </vt:lpstr>
      <vt:lpstr>Structure of the course </vt:lpstr>
      <vt:lpstr>Structure of the course </vt:lpstr>
      <vt:lpstr>Structure of the course </vt:lpstr>
      <vt:lpstr>Structure of the course </vt:lpstr>
      <vt:lpstr>Tools used in GenAI </vt:lpstr>
      <vt:lpstr>GenAI Tools in this Course</vt:lpstr>
      <vt:lpstr>GenAI Tools in this Course</vt:lpstr>
      <vt:lpstr>GenAI Tools in this Course</vt:lpstr>
      <vt:lpstr>Course Content</vt:lpstr>
      <vt:lpstr>What this course will cover</vt:lpstr>
      <vt:lpstr>2. Word Embeddings, Tokens, and NLP</vt:lpstr>
      <vt:lpstr>3. Large Language Models and the Transformer</vt:lpstr>
      <vt:lpstr>4. LLM Scaling Laws and LLM Families</vt:lpstr>
      <vt:lpstr>5. Multimodal Learning and its Applications</vt:lpstr>
      <vt:lpstr>6. Diffusion Models in Generative AI</vt:lpstr>
      <vt:lpstr>7. Model Training (Pre-Training, Instruction Following, and PEFT)</vt:lpstr>
      <vt:lpstr>8. LLM Orchestration</vt:lpstr>
      <vt:lpstr>9. Scaling Model Training to Distributed Workloads</vt:lpstr>
      <vt:lpstr>Wrap Up</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Spillman</dc:creator>
  <cp:revision>24</cp:revision>
  <dcterms:created xsi:type="dcterms:W3CDTF">2023-02-16T22:53:10Z</dcterms:created>
  <dcterms:modified xsi:type="dcterms:W3CDTF">2025-01-27T15:51:01Z</dcterms:modified>
</cp:coreProperties>
</file>